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07" r:id="rId5"/>
    <p:sldId id="308" r:id="rId6"/>
    <p:sldId id="309" r:id="rId7"/>
    <p:sldId id="310" r:id="rId8"/>
    <p:sldId id="341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08"/>
            <p14:sldId id="309"/>
            <p14:sldId id="31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76" d="100"/>
          <a:sy n="76" d="100"/>
        </p:scale>
        <p:origin x="8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06/12/2022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350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432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73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Estructura del curso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600" dirty="0"/>
              <a:t>Sección 1 – Definiciones básicas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600" dirty="0"/>
              <a:t>Sección 2 - Modelo de transporte de sedimentos en HEC-RAS 1D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Sección 3 - Ejemplo práctico. Modelo de transporte de sedimentos en HEC-RAS 1D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46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Metodología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dirty="0"/>
              <a:t>Mate</a:t>
            </a:r>
            <a:r>
              <a:rPr lang="es-ES" sz="2600" dirty="0"/>
              <a:t>rial multimedia en GitHub y YouTube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dirty="0"/>
              <a:t>Aprendizaje</a:t>
            </a:r>
            <a:r>
              <a:rPr lang="en-US" sz="2600" dirty="0"/>
              <a:t> </a:t>
            </a:r>
            <a:r>
              <a:rPr lang="en-US" sz="2600" dirty="0" err="1"/>
              <a:t>remoto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/>
              <a:t>Certificación</a:t>
            </a:r>
            <a:r>
              <a:rPr lang="en-US" sz="2600" dirty="0"/>
              <a:t> del </a:t>
            </a:r>
            <a:r>
              <a:rPr lang="en-US" sz="2600" dirty="0" err="1"/>
              <a:t>curso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🔰</a:t>
            </a:r>
            <a:r>
              <a:rPr lang="en-US" sz="2600" dirty="0" err="1"/>
              <a:t>Ayuda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99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Requisitos académicos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Ingeniería civil, ambiental, sanitario o carreras afines</a:t>
            </a:r>
          </a:p>
          <a:p>
            <a:pPr algn="l"/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Nociones básicas de ingeniería fluvial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Conocimientos en modelación hidráulica con HEC-RAS</a:t>
            </a:r>
          </a:p>
        </p:txBody>
      </p:sp>
    </p:spTree>
    <p:extLst>
      <p:ext uri="{BB962C8B-B14F-4D97-AF65-F5344CB8AC3E}">
        <p14:creationId xmlns:p14="http://schemas.microsoft.com/office/powerpoint/2010/main" val="1891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117</TotalTime>
  <Words>182</Words>
  <Application>Microsoft Office PowerPoint</Application>
  <PresentationFormat>Panorámica</PresentationFormat>
  <Paragraphs>51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</vt:lpstr>
      <vt:lpstr>Estructura del curso</vt:lpstr>
      <vt:lpstr>Metodología</vt:lpstr>
      <vt:lpstr>Requisitos académicos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9</cp:revision>
  <dcterms:created xsi:type="dcterms:W3CDTF">2022-08-04T19:07:18Z</dcterms:created>
  <dcterms:modified xsi:type="dcterms:W3CDTF">2022-12-06T14:33:42Z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