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2"/>
  </p:notesMasterIdLst>
  <p:handoutMasterIdLst>
    <p:handoutMasterId r:id="rId13"/>
  </p:handoutMasterIdLst>
  <p:sldIdLst>
    <p:sldId id="307" r:id="rId5"/>
    <p:sldId id="342" r:id="rId6"/>
    <p:sldId id="344" r:id="rId7"/>
    <p:sldId id="345" r:id="rId8"/>
    <p:sldId id="347" r:id="rId9"/>
    <p:sldId id="346" r:id="rId10"/>
    <p:sldId id="341" r:id="rId11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44"/>
            <p14:sldId id="345"/>
            <p14:sldId id="347"/>
            <p14:sldId id="346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3" autoAdjust="0"/>
    <p:restoredTop sz="92978" autoAdjust="0"/>
  </p:normalViewPr>
  <p:slideViewPr>
    <p:cSldViewPr snapToGrid="0" showGuides="1">
      <p:cViewPr varScale="1">
        <p:scale>
          <a:sx n="103" d="100"/>
          <a:sy n="103" d="100"/>
        </p:scale>
        <p:origin x="7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23/01/2023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23/01/2023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870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70789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6965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5068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23/01/2023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23/01/2023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23/01/2023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23/01/2023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23/01/2023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23/01/2023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23/01/2023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23/01/2023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23/01/2023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23/01/2023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23/01/2023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23/01/2023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23/01/2023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Caso de estudio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Caso de estudio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Caso de estudio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824512" y="1867184"/>
            <a:ext cx="5176707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2400" dirty="0"/>
              <a:t>Arroyo San Antonio. Cesar, Colombia</a:t>
            </a:r>
            <a:endParaRPr lang="en-US" sz="2400" dirty="0"/>
          </a:p>
          <a:p>
            <a:pPr algn="l"/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027475-3907-117C-9A9A-D8B9E7B9B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877" y="343789"/>
            <a:ext cx="5268936" cy="579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974E8AF-9875-8197-EB3F-234C65564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75"/>
            <a:ext cx="12192000" cy="64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Caso de estudio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8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Caso de estudio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DB88D9-0AD9-AAED-4594-8E96EFDEF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5" y="703378"/>
            <a:ext cx="10932277" cy="615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1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Caso de estudio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86F9BE-C118-6EA4-A7AD-5395D68B6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12" y="937780"/>
            <a:ext cx="10542976" cy="560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1AFFA9A2-ADB5-E922-CBAA-95C6E946E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25479"/>
              </p:ext>
            </p:extLst>
          </p:nvPr>
        </p:nvGraphicFramePr>
        <p:xfrm>
          <a:off x="1172176" y="4968461"/>
          <a:ext cx="4304175" cy="1473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4725">
                  <a:extLst>
                    <a:ext uri="{9D8B030D-6E8A-4147-A177-3AD203B41FA5}">
                      <a16:colId xmlns:a16="http://schemas.microsoft.com/office/drawing/2014/main" val="2113844978"/>
                    </a:ext>
                  </a:extLst>
                </a:gridCol>
                <a:gridCol w="1434725">
                  <a:extLst>
                    <a:ext uri="{9D8B030D-6E8A-4147-A177-3AD203B41FA5}">
                      <a16:colId xmlns:a16="http://schemas.microsoft.com/office/drawing/2014/main" val="1740227816"/>
                    </a:ext>
                  </a:extLst>
                </a:gridCol>
                <a:gridCol w="1434725">
                  <a:extLst>
                    <a:ext uri="{9D8B030D-6E8A-4147-A177-3AD203B41FA5}">
                      <a16:colId xmlns:a16="http://schemas.microsoft.com/office/drawing/2014/main" val="4257171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Caudal (m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/s)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</a:rPr>
                        <a:t>Carga por arrastre (</a:t>
                      </a:r>
                      <a:r>
                        <a:rPr lang="es-ES" sz="1400" dirty="0" err="1">
                          <a:solidFill>
                            <a:schemeClr val="tx1"/>
                          </a:solidFill>
                          <a:effectLst/>
                        </a:rPr>
                        <a:t>tonnes</a:t>
                      </a: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s-ES" sz="1400" dirty="0" err="1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  <a:effectLst/>
                        </a:rPr>
                        <a:t>Carga en suspensión (tonnes/day)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5357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5.85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5.02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10.98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95440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6.52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6.36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70.60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138392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85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271</TotalTime>
  <Words>172</Words>
  <Application>Microsoft Office PowerPoint</Application>
  <PresentationFormat>Panorámica</PresentationFormat>
  <Paragraphs>49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Segoe UI</vt:lpstr>
      <vt:lpstr>Segoe UI Light</vt:lpstr>
      <vt:lpstr>Tema de Office</vt:lpstr>
      <vt:lpstr>Caso de estudio</vt:lpstr>
      <vt:lpstr>Caso de estudio</vt:lpstr>
      <vt:lpstr>Caso de estudio</vt:lpstr>
      <vt:lpstr>Caso de estudio</vt:lpstr>
      <vt:lpstr>Caso de estudio</vt:lpstr>
      <vt:lpstr>Caso de estudio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18</cp:revision>
  <dcterms:created xsi:type="dcterms:W3CDTF">2022-08-04T19:07:18Z</dcterms:created>
  <dcterms:modified xsi:type="dcterms:W3CDTF">2023-01-23T15:29:02Z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