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42" r:id="rId6"/>
    <p:sldId id="309" r:id="rId7"/>
    <p:sldId id="343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229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Acorazamiento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Acorazamiento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0ACBA9-4A08-B86C-7E15-C209024D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3" y="1375891"/>
            <a:ext cx="6075392" cy="30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Acorazamiento de un cauce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315" y="4672927"/>
                <a:ext cx="6075392" cy="181328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s-VE" sz="16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ES" sz="1600" dirty="0"/>
                  <a:t>= Espesor total inicial del lecho antes del proceso de acorazamiento</a:t>
                </a:r>
              </a:p>
              <a:p>
                <a:pPr algn="l"/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1600" dirty="0"/>
                  <a:t>= Espesor de la capa acorazada</a:t>
                </a:r>
              </a:p>
              <a:p>
                <a:pPr algn="l"/>
                <a:endParaRPr lang="es-ES" sz="16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V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V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/>
                  <a:t>= Profundidad de degradación</a:t>
                </a:r>
                <a:r>
                  <a:rPr lang="es-VE" sz="1600" b="1" dirty="0"/>
                  <a:t> </a:t>
                </a:r>
                <a:endParaRPr lang="en-US" sz="1600" b="1" dirty="0"/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5" y="4672927"/>
                <a:ext cx="6075392" cy="1813282"/>
              </a:xfrm>
              <a:prstGeom prst="rect">
                <a:avLst/>
              </a:prstGeom>
              <a:blipFill>
                <a:blip r:embed="rId4"/>
                <a:stretch>
                  <a:fillRect t="-2694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Acorazamiento de un cauce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06FAC2-2C43-AB6E-CB28-81F35437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38" y="1287818"/>
            <a:ext cx="3388208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82ACA5-321D-62D9-2E97-19A004EB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13" y="3983016"/>
            <a:ext cx="338143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272</TotalTime>
  <Words>141</Words>
  <Application>Microsoft Office PowerPoint</Application>
  <PresentationFormat>Panorámica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Acorazamiento</vt:lpstr>
      <vt:lpstr>Acorazamiento</vt:lpstr>
      <vt:lpstr>Acorazamiento de un cauce</vt:lpstr>
      <vt:lpstr>Acorazamiento de un cauce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2023-01-16T18:27:23Z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