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42" r:id="rId6"/>
    <p:sldId id="309" r:id="rId7"/>
    <p:sldId id="345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5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17/01/2023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67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Predicción sobre la respuesta general de un río al cambio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Predicción sobre la respuesta general de un río al cambio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Analogía de la balanza de Lane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1B21E862-8BFD-C051-5C9E-2A6A368DEB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512" y="999499"/>
                <a:ext cx="5295548" cy="215359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V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V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:pPr/>
                <a:endParaRPr lang="es-VE" sz="800" dirty="0"/>
              </a:p>
              <a:p>
                <a:pPr algn="just"/>
                <a14:m>
                  <m:oMath xmlns:m="http://schemas.openxmlformats.org/officeDocument/2006/math">
                    <m:r>
                      <a:rPr lang="es-V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1400" dirty="0"/>
                  <a:t>= Caudal líquido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V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V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sz="1400" dirty="0"/>
                  <a:t>= </a:t>
                </a:r>
                <a:r>
                  <a:rPr lang="es-ES" sz="1400" dirty="0"/>
                  <a:t>Pendiente del canal </a:t>
                </a:r>
                <a:endParaRPr lang="es-VE" sz="14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s-ES" sz="1400" dirty="0"/>
                  <a:t>= Carga de sedimentos del lecho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s-ES" sz="1400" dirty="0"/>
                  <a:t>= Tamaño medio de las partículas</a:t>
                </a:r>
              </a:p>
            </p:txBody>
          </p:sp>
        </mc:Choice>
        <mc:Fallback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1B21E862-8BFD-C051-5C9E-2A6A368D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" y="999499"/>
                <a:ext cx="5295548" cy="215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FC87BD9-35DC-E661-8DD1-82198F3F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6" y="2450675"/>
            <a:ext cx="4945499" cy="41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Analogía de la balanza de Lane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3650A2-D93E-6A38-A6A5-2F208008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" y="2010530"/>
            <a:ext cx="3590289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B62039-AC06-C749-1385-6A6DAF2E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84" y="2010530"/>
            <a:ext cx="3629406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39C8D8-BA96-AA2A-FED5-905354311318}"/>
              </a:ext>
            </a:extLst>
          </p:cNvPr>
          <p:cNvSpPr txBox="1"/>
          <p:nvPr/>
        </p:nvSpPr>
        <p:spPr>
          <a:xfrm>
            <a:off x="1362183" y="5153212"/>
            <a:ext cx="1302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Q aumenta</a:t>
            </a:r>
            <a:endParaRPr lang="en-U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FC8C7-754A-96B7-21D1-7E6ADA22C285}"/>
              </a:ext>
            </a:extLst>
          </p:cNvPr>
          <p:cNvSpPr txBox="1"/>
          <p:nvPr/>
        </p:nvSpPr>
        <p:spPr>
          <a:xfrm>
            <a:off x="5136918" y="5113384"/>
            <a:ext cx="1302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Q disminuye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90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365</TotalTime>
  <Words>171</Words>
  <Application>Microsoft Office PowerPoint</Application>
  <PresentationFormat>Panorámica</PresentationFormat>
  <Paragraphs>42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Predicción sobre la respuesta general de un río al cambio</vt:lpstr>
      <vt:lpstr>Predicción sobre la respuesta general de un río al cambio</vt:lpstr>
      <vt:lpstr>Analogía de la balanza de Lane</vt:lpstr>
      <vt:lpstr>Analogía de la balanza de Lane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2023-01-17T18:44:59Z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