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42" r:id="rId6"/>
    <p:sldId id="309" r:id="rId7"/>
    <p:sldId id="343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16/01/2023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20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Movimiento incipiente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Movimiento incipiente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Estudio del movimiento incipiente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1905" y="4293862"/>
                <a:ext cx="5295548" cy="215359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1600" dirty="0"/>
                  <a:t>Movimiento incipiente cuando:</a:t>
                </a:r>
              </a:p>
              <a:p>
                <a:pPr algn="l"/>
                <a:endParaRPr lang="es-VE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:endParaRPr lang="es-VE" sz="1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= Momento del movimiento producido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s-ES" sz="16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= Momento resistente al movimiento debido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VE" sz="1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s-VE" sz="1600" dirty="0"/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5" y="4293862"/>
                <a:ext cx="5295548" cy="2153592"/>
              </a:xfrm>
              <a:prstGeom prst="rect">
                <a:avLst/>
              </a:prstGeom>
              <a:blipFill>
                <a:blip r:embed="rId3"/>
                <a:stretch>
                  <a:fillRect l="-690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E94CFD0-D84A-B2C0-216B-DA405EB6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5" y="1353419"/>
            <a:ext cx="5104044" cy="30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613861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Aproximación de esfuerzos cortantes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086591" y="1438695"/>
            <a:ext cx="5295548" cy="2153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b="1" dirty="0"/>
              <a:t>Aproximación de Shields</a:t>
            </a:r>
          </a:p>
          <a:p>
            <a:pPr algn="l"/>
            <a:endParaRPr lang="es-VE" sz="1600" dirty="0"/>
          </a:p>
          <a:p>
            <a:pPr algn="l"/>
            <a:endParaRPr lang="es-VE" sz="1600" dirty="0"/>
          </a:p>
          <a:p>
            <a:pPr algn="l"/>
            <a:endParaRPr lang="es-VE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BC53A-3607-A2BF-2841-3A0AB598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9" y="2177142"/>
            <a:ext cx="5451693" cy="36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9AE8FE-F498-6927-496D-043CC82740E7}"/>
              </a:ext>
            </a:extLst>
          </p:cNvPr>
          <p:cNvSpPr txBox="1"/>
          <p:nvPr/>
        </p:nvSpPr>
        <p:spPr>
          <a:xfrm>
            <a:off x="1918395" y="5801860"/>
            <a:ext cx="3631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Número de Reynolds de corte</a:t>
            </a:r>
            <a:endParaRPr lang="en-U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369E2E-006A-0141-2345-DC3B549213F5}"/>
              </a:ext>
            </a:extLst>
          </p:cNvPr>
          <p:cNvSpPr txBox="1"/>
          <p:nvPr/>
        </p:nvSpPr>
        <p:spPr>
          <a:xfrm rot="16200000">
            <a:off x="-1039414" y="3672611"/>
            <a:ext cx="3631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Esfuerzo cortante adimensional</a:t>
            </a:r>
            <a:endParaRPr lang="en-US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610F236-86C0-E34A-F7D9-A013EB2F4E94}"/>
              </a:ext>
            </a:extLst>
          </p:cNvPr>
          <p:cNvCxnSpPr>
            <a:cxnSpLocks/>
          </p:cNvCxnSpPr>
          <p:nvPr/>
        </p:nvCxnSpPr>
        <p:spPr>
          <a:xfrm>
            <a:off x="2351314" y="3592287"/>
            <a:ext cx="242596" cy="914399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CC3465-4060-F816-1230-0F08A78A097C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9E786DC-F8B2-CD1B-B79A-11F314697953}"/>
                  </a:ext>
                </a:extLst>
              </p:cNvPr>
              <p:cNvSpPr txBox="1"/>
              <p:nvPr/>
            </p:nvSpPr>
            <p:spPr>
              <a:xfrm>
                <a:off x="2038118" y="3329857"/>
                <a:ext cx="6077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99000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9E786DC-F8B2-CD1B-B79A-11F3146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18" y="3329857"/>
                <a:ext cx="607730" cy="215444"/>
              </a:xfrm>
              <a:prstGeom prst="rect">
                <a:avLst/>
              </a:prstGeom>
              <a:blipFill>
                <a:blip r:embed="rId4"/>
                <a:stretch>
                  <a:fillRect l="-300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6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201</TotalTime>
  <Words>167</Words>
  <Application>Microsoft Office PowerPoint</Application>
  <PresentationFormat>Panorámica</PresentationFormat>
  <Paragraphs>46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Movimiento incipiente</vt:lpstr>
      <vt:lpstr>Movimiento incipiente</vt:lpstr>
      <vt:lpstr>Estudio del movimiento incipiente</vt:lpstr>
      <vt:lpstr>Aproximación de esfuerzos cortantes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2023-01-16T15:43:06Z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