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42" r:id="rId6"/>
    <p:sldId id="309" r:id="rId7"/>
    <p:sldId id="343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9022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Potencia de la corriente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Potencia de la corriente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Potencia de la corriente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174" y="1744997"/>
                <a:ext cx="5099191" cy="381604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ES" sz="2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sz="2600" dirty="0"/>
              </a:p>
              <a:p>
                <a:pPr algn="l"/>
                <a:endParaRPr lang="es-ES" sz="1600" dirty="0"/>
              </a:p>
              <a:p>
                <a:pPr algn="l"/>
                <a:r>
                  <a:rPr lang="es-ES" sz="1600" dirty="0"/>
                  <a:t>P = Potencia de la corriente [N-m/s]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l-GR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γ</a:t>
                </a:r>
                <a:r>
                  <a:rPr lang="es-ES" sz="1600" dirty="0"/>
                  <a:t>= Peso específico del agua [N/m</a:t>
                </a:r>
                <a:r>
                  <a:rPr lang="es-ES" sz="1600" baseline="30000" dirty="0"/>
                  <a:t>3</a:t>
                </a:r>
                <a:r>
                  <a:rPr lang="es-ES" sz="1600" dirty="0"/>
                  <a:t>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y= Profundidad de la lámina de agua [m]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V = Velocidad media de la corriente [m/s]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S</a:t>
                </a:r>
                <a:r>
                  <a:rPr lang="es-ES" sz="1600" baseline="-25000" dirty="0"/>
                  <a:t>0</a:t>
                </a:r>
                <a:r>
                  <a:rPr lang="es-ES" sz="1600" dirty="0"/>
                  <a:t> = Pendiente media del fondo del lecho [m/m]</a:t>
                </a:r>
              </a:p>
              <a:p>
                <a:pPr algn="l"/>
                <a:endParaRPr lang="es-ES" sz="1600" dirty="0"/>
              </a:p>
              <a:p>
                <a:pPr algn="l"/>
                <a:endParaRPr lang="es-ES" sz="16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4" y="1744997"/>
                <a:ext cx="5099191" cy="3816048"/>
              </a:xfrm>
              <a:prstGeom prst="rect">
                <a:avLst/>
              </a:prstGeom>
              <a:blipFill>
                <a:blip r:embed="rId3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Competencia de la corriente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211174" y="1744997"/>
            <a:ext cx="5099191" cy="38160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600" b="1" dirty="0"/>
          </a:p>
          <a:p>
            <a:pPr algn="l">
              <a:lnSpc>
                <a:spcPct val="110000"/>
              </a:lnSpc>
            </a:pPr>
            <a:r>
              <a:rPr lang="es-ES" sz="1800" dirty="0"/>
              <a:t>Se denomina </a:t>
            </a:r>
            <a:r>
              <a:rPr lang="es-ES" sz="1800" i="1" dirty="0"/>
              <a:t>competencia de la corriente </a:t>
            </a:r>
            <a:r>
              <a:rPr lang="es-ES" sz="1800" dirty="0"/>
              <a:t>al tamaño de la partícula más grande que una corriente puede mover bajo un conjunto dado de condiciones hidráulicas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20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189</TotalTime>
  <Words>221</Words>
  <Application>Microsoft Office PowerPoint</Application>
  <PresentationFormat>Panorámica</PresentationFormat>
  <Paragraphs>50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Potencia de la corriente</vt:lpstr>
      <vt:lpstr>Potencia de la corriente</vt:lpstr>
      <vt:lpstr>Potencia de la corriente</vt:lpstr>
      <vt:lpstr>Competencia de la corriente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2023-01-16T14:33:26Z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