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1"/>
  </p:notesMasterIdLst>
  <p:handoutMasterIdLst>
    <p:handoutMasterId r:id="rId12"/>
  </p:handoutMasterIdLst>
  <p:sldIdLst>
    <p:sldId id="307" r:id="rId5"/>
    <p:sldId id="342" r:id="rId6"/>
    <p:sldId id="309" r:id="rId7"/>
    <p:sldId id="343" r:id="rId8"/>
    <p:sldId id="344" r:id="rId9"/>
    <p:sldId id="341" r:id="rId10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07"/>
            <p14:sldId id="342"/>
            <p14:sldId id="309"/>
            <p14:sldId id="343"/>
            <p14:sldId id="344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3" autoAdjust="0"/>
    <p:restoredTop sz="92978" autoAdjust="0"/>
  </p:normalViewPr>
  <p:slideViewPr>
    <p:cSldViewPr snapToGrid="0" showGuides="1">
      <p:cViewPr varScale="1">
        <p:scale>
          <a:sx n="76" d="100"/>
          <a:sy n="76" d="100"/>
        </p:scale>
        <p:origin x="81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18/01/2023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695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107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18185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5451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Cuantificación del transporte de sedimentos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  <p:pic>
        <p:nvPicPr>
          <p:cNvPr id="7" name="Picture 4">
            <a:extLst>
              <a:ext uri="{FF2B5EF4-FFF2-40B4-BE49-F238E27FC236}">
                <a16:creationId xmlns:a16="http://schemas.microsoft.com/office/drawing/2014/main" id="{27F0C4BE-3375-4B1C-8229-FDE8128A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743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Cuantificación del transporte de sedimentos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74592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Carga de lavado y carga del material del lecho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3454825" y="4137924"/>
            <a:ext cx="2945973" cy="8681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VE" sz="1800" dirty="0"/>
              <a:t>Controlada hidráulicamente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AC116BC-9FE1-A726-8675-1905084F5C3B}"/>
              </a:ext>
            </a:extLst>
          </p:cNvPr>
          <p:cNvSpPr/>
          <p:nvPr/>
        </p:nvSpPr>
        <p:spPr>
          <a:xfrm>
            <a:off x="1352254" y="1871175"/>
            <a:ext cx="1828800" cy="1097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Carga de lavado (G</a:t>
            </a:r>
            <a:r>
              <a:rPr lang="en-US" sz="1600" b="0" i="0" baseline="-25000" dirty="0">
                <a:solidFill>
                  <a:srgbClr val="24292F"/>
                </a:solidFill>
                <a:effectLst/>
                <a:latin typeface="-apple-system"/>
              </a:rPr>
              <a:t>L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F84B649-B652-2C35-625E-BDF94DCAD9AA}"/>
              </a:ext>
            </a:extLst>
          </p:cNvPr>
          <p:cNvSpPr/>
          <p:nvPr/>
        </p:nvSpPr>
        <p:spPr>
          <a:xfrm>
            <a:off x="1352254" y="3171986"/>
            <a:ext cx="1828800" cy="23980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0" i="0" dirty="0">
                <a:solidFill>
                  <a:srgbClr val="24292F"/>
                </a:solidFill>
                <a:effectLst/>
                <a:latin typeface="-apple-system"/>
              </a:rPr>
              <a:t>Carga de material del lecho (G</a:t>
            </a:r>
            <a:r>
              <a:rPr lang="es-ES" sz="1600" b="0" i="0" baseline="-25000" dirty="0">
                <a:solidFill>
                  <a:srgbClr val="24292F"/>
                </a:solidFill>
                <a:effectLst/>
                <a:latin typeface="-apple-system"/>
              </a:rPr>
              <a:t>BT</a:t>
            </a:r>
            <a:r>
              <a:rPr lang="es-ES" sz="1600" b="0" i="0" dirty="0">
                <a:solidFill>
                  <a:srgbClr val="24292F"/>
                </a:solidFill>
                <a:effectLst/>
                <a:latin typeface="-apple-system"/>
              </a:rPr>
              <a:t>)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235A2BB-82B2-2900-6311-6D19F790D4F8}"/>
              </a:ext>
            </a:extLst>
          </p:cNvPr>
          <p:cNvSpPr txBox="1">
            <a:spLocks/>
          </p:cNvSpPr>
          <p:nvPr/>
        </p:nvSpPr>
        <p:spPr>
          <a:xfrm>
            <a:off x="3454825" y="2286002"/>
            <a:ext cx="3197182" cy="8681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VE" sz="1800" dirty="0"/>
              <a:t>No controlada hidráulicamente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2E772AB-1C52-3548-E962-453902CF9803}"/>
              </a:ext>
            </a:extLst>
          </p:cNvPr>
          <p:cNvSpPr/>
          <p:nvPr/>
        </p:nvSpPr>
        <p:spPr>
          <a:xfrm>
            <a:off x="655866" y="1871174"/>
            <a:ext cx="518158" cy="36989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1600" dirty="0">
                <a:solidFill>
                  <a:srgbClr val="24292F"/>
                </a:solidFill>
                <a:latin typeface="-apple-system"/>
              </a:rPr>
              <a:t>C</a:t>
            </a:r>
            <a:r>
              <a:rPr lang="es-ES" sz="1600" b="0" i="0" dirty="0">
                <a:solidFill>
                  <a:srgbClr val="24292F"/>
                </a:solidFill>
                <a:effectLst/>
                <a:latin typeface="-apple-system"/>
              </a:rPr>
              <a:t>arga total de sedimentos (G</a:t>
            </a:r>
            <a:r>
              <a:rPr lang="es-ES" sz="1600" b="0" i="0" baseline="-25000" dirty="0">
                <a:solidFill>
                  <a:srgbClr val="24292F"/>
                </a:solidFill>
                <a:effectLst/>
                <a:latin typeface="-apple-system"/>
              </a:rPr>
              <a:t>T</a:t>
            </a:r>
            <a:r>
              <a:rPr lang="es-ES" sz="1600" b="0" i="0" dirty="0">
                <a:solidFill>
                  <a:srgbClr val="24292F"/>
                </a:solidFill>
                <a:effectLst/>
                <a:latin typeface="-apple-syste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83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74592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Potencial de transporte de sedimentos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Título 1">
            <a:extLst>
              <a:ext uri="{FF2B5EF4-FFF2-40B4-BE49-F238E27FC236}">
                <a16:creationId xmlns:a16="http://schemas.microsoft.com/office/drawing/2014/main" id="{3235A2BB-82B2-2900-6311-6D19F790D4F8}"/>
              </a:ext>
            </a:extLst>
          </p:cNvPr>
          <p:cNvSpPr txBox="1">
            <a:spLocks/>
          </p:cNvSpPr>
          <p:nvPr/>
        </p:nvSpPr>
        <p:spPr>
          <a:xfrm>
            <a:off x="824512" y="2851971"/>
            <a:ext cx="2551734" cy="8681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n-US"/>
            </a:defPPr>
            <a:lvl1pPr algn="ctr" defTabSz="914377">
              <a:lnSpc>
                <a:spcPct val="110000"/>
              </a:lnSpc>
              <a:spcBef>
                <a:spcPct val="0"/>
              </a:spcBef>
              <a:buNone/>
              <a:defRPr sz="2000">
                <a:latin typeface="+mj-lt"/>
                <a:ea typeface="+mj-ea"/>
                <a:cs typeface="+mj-cs"/>
              </a:defRPr>
            </a:lvl1pPr>
          </a:lstStyle>
          <a:p>
            <a:r>
              <a:rPr lang="es-VE" dirty="0"/>
              <a:t>Potencial de transporte de sedimentos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B2EAC82-614B-571D-A229-391F3C27DDC3}"/>
              </a:ext>
            </a:extLst>
          </p:cNvPr>
          <p:cNvSpPr txBox="1">
            <a:spLocks/>
          </p:cNvSpPr>
          <p:nvPr/>
        </p:nvSpPr>
        <p:spPr>
          <a:xfrm>
            <a:off x="4006491" y="2851971"/>
            <a:ext cx="1610538" cy="8681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s-VE" sz="2000" dirty="0"/>
              <a:t>Transporte real de sedimentos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F1FC1B3-87F6-7762-A177-FDFFE7CADC3F}"/>
                  </a:ext>
                </a:extLst>
              </p:cNvPr>
              <p:cNvSpPr txBox="1"/>
              <p:nvPr/>
            </p:nvSpPr>
            <p:spPr>
              <a:xfrm>
                <a:off x="3375576" y="3101379"/>
                <a:ext cx="3157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F1FC1B3-87F6-7762-A177-FDFFE7CAD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576" y="3101379"/>
                <a:ext cx="315792" cy="369332"/>
              </a:xfrm>
              <a:prstGeom prst="rect">
                <a:avLst/>
              </a:prstGeom>
              <a:blipFill>
                <a:blip r:embed="rId3"/>
                <a:stretch>
                  <a:fillRect l="-21154" r="-1923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51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74592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Transporte de sedimentos por cuantificar según el caso de estudio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524724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9536310E-8253-208C-211D-321BA6F33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788607"/>
            <a:ext cx="5718528" cy="454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2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329</TotalTime>
  <Words>183</Words>
  <Application>Microsoft Office PowerPoint</Application>
  <PresentationFormat>Panorámica</PresentationFormat>
  <Paragraphs>44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Cambria Math</vt:lpstr>
      <vt:lpstr>Segoe UI</vt:lpstr>
      <vt:lpstr>Segoe UI Light</vt:lpstr>
      <vt:lpstr>Tema de Office</vt:lpstr>
      <vt:lpstr>Cuantificación del transporte de sedimentos</vt:lpstr>
      <vt:lpstr>Cuantificación del transporte de sedimentos</vt:lpstr>
      <vt:lpstr>Carga de lavado y carga del material del lecho</vt:lpstr>
      <vt:lpstr>Potencial de transporte de sedimentos</vt:lpstr>
      <vt:lpstr>Transporte de sedimentos por cuantificar según el caso de estudio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16</cp:revision>
  <dcterms:created xsi:type="dcterms:W3CDTF">2022-08-04T19:07:18Z</dcterms:created>
  <dcterms:modified xsi:type="dcterms:W3CDTF">2023-01-18T18:54:20Z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