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1"/>
  </p:notesMasterIdLst>
  <p:handoutMasterIdLst>
    <p:handoutMasterId r:id="rId12"/>
  </p:handoutMasterIdLst>
  <p:sldIdLst>
    <p:sldId id="307" r:id="rId5"/>
    <p:sldId id="342" r:id="rId6"/>
    <p:sldId id="309" r:id="rId7"/>
    <p:sldId id="343" r:id="rId8"/>
    <p:sldId id="344" r:id="rId9"/>
    <p:sldId id="341" r:id="rId10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09"/>
            <p14:sldId id="343"/>
            <p14:sldId id="344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2978" autoAdjust="0"/>
  </p:normalViewPr>
  <p:slideViewPr>
    <p:cSldViewPr snapToGrid="0" showGuides="1">
      <p:cViewPr varScale="1">
        <p:scale>
          <a:sx n="103" d="100"/>
          <a:sy n="103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17/01/2023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218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7770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Transporte de sedimentos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Transporte de sedimentos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pt-BR" sz="2600" b="1" dirty="0"/>
              <a:t>Modos de transporte de 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A3CE57-7561-1265-99EB-1B81B6DCA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856793"/>
            <a:ext cx="5839300" cy="362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Clasificación del transporte de 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" name="Gráfico 4">
            <a:extLst>
              <a:ext uri="{FF2B5EF4-FFF2-40B4-BE49-F238E27FC236}">
                <a16:creationId xmlns:a16="http://schemas.microsoft.com/office/drawing/2014/main" id="{F8B8CA4D-4914-7680-27DA-E107DA963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512" y="2213687"/>
            <a:ext cx="6081259" cy="28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Terminología del transporte de 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ECF098-B989-F6D4-580E-4045BB4D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727435"/>
            <a:ext cx="5728834" cy="427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197</TotalTime>
  <Words>134</Words>
  <Application>Microsoft Office PowerPoint</Application>
  <PresentationFormat>Panorámica</PresentationFormat>
  <Paragraphs>36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Segoe UI</vt:lpstr>
      <vt:lpstr>Segoe UI Light</vt:lpstr>
      <vt:lpstr>Tema de Office</vt:lpstr>
      <vt:lpstr>Transporte de sedimentos</vt:lpstr>
      <vt:lpstr>Transporte de sedimentos</vt:lpstr>
      <vt:lpstr>Modos de transporte de sedimentos</vt:lpstr>
      <vt:lpstr>Clasificación del transporte de sedimentos</vt:lpstr>
      <vt:lpstr>Terminología del transporte de sedimentos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15</cp:revision>
  <dcterms:created xsi:type="dcterms:W3CDTF">2022-08-04T19:07:18Z</dcterms:created>
  <dcterms:modified xsi:type="dcterms:W3CDTF">2023-01-17T14:19:27Z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