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1" r:id="rId7"/>
    <p:sldId id="262" r:id="rId8"/>
    <p:sldId id="264" r:id="rId9"/>
    <p:sldId id="263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33" autoAdjust="0"/>
  </p:normalViewPr>
  <p:slideViewPr>
    <p:cSldViewPr snapToGrid="0">
      <p:cViewPr>
        <p:scale>
          <a:sx n="100" d="100"/>
          <a:sy n="100" d="100"/>
        </p:scale>
        <p:origin x="95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D079F-9CBD-C115-C95A-CE045AC3B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27FA5A-808D-3285-3559-A2C069398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FA879B-384B-3131-E9B8-B9EC16A6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541B54-39E3-3597-5D33-8DA55B32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E75357-9DCD-2988-4A8B-C1517BD2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4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0C413-90F9-08D9-7079-1725DD4E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7DD7F1-D718-AA4D-7703-74F7BC493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928168-DE55-C99A-D03A-87301328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AED0AD-5C26-F370-6C44-CF9252DE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D7CDC8-3010-F63C-F3F9-9E2180DC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C7ADE9-9A1C-57ED-2171-4A620A011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ECEB99-D9E2-B668-665D-3399F9981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9C35F1-1305-5F9E-20E6-985E1073C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078728-9DA0-A44D-4D16-53A746CC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4C23C8-F2D6-0FE1-C1AF-BC0D887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3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84D53-A44C-B375-A7E7-6BC577FE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F54207-06E7-2356-7508-1C4DD3D1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E16A0B-459A-05DA-9845-4D95A7F7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740623-4979-9356-1FD4-5F23EE34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1BADA6-FAEF-BA1C-AEC6-491B94B9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0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293F2-160D-114D-6DEC-CC62B98A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95ACE1-F94E-8C16-9FE2-4F0A980DA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CAF41-161A-79A0-71A2-6D3D8AF6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735D4B-5978-0BEB-1C71-51F45E3F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1CBF6D-0964-B4F9-B7D4-9AED06DE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1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AA4F1-F99B-EB3E-D667-0A5DE1141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461C12-98D0-47C5-EDC8-6A175A978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5873C7-0EE5-043C-6723-14B12753D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77D125-D16F-4458-511F-F900A8F6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9586B0-C9E1-99D6-FA5D-BEB43B8B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F422D9-24D7-26DC-32D7-72D06E41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6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89A08-3ECB-440D-D972-CAB88804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C8961B-373B-9004-16D3-2D3638B41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8C2DFF-41B9-6A09-A9D1-969D2D662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930DD3-7450-68B4-2091-FF0C80ACC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C4C41B-3AFD-61FE-CE88-2EEE9C2D1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EE6B1B9-D7CF-28E1-BB5C-D931101D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A9B6781-B790-9063-1631-98D3EFF7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8DA8CC-A158-CBD8-E587-5EB9E16D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E0E9E-E5B9-EE05-33DC-F3F2EEE4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262C0C-9305-9979-95B9-53E968AC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3B3ED9-E333-114E-B3F7-9799C9B7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52353C-F5D5-DFB3-A161-1BE652D5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3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469B00-59EC-E508-A5C9-24DF99A3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13B736-FBB2-F39A-BB0C-6D9CBF80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B481D4-21FC-0A58-722A-E03FB0A0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1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D757C-0683-6442-1B4C-F94BE6CC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D189E9-98E5-545A-A1E3-9CCA6D384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05BE47-EE77-99A6-1FCE-CDC7728EB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6F3804-5F8D-7D1F-E7EA-A39A4EBF1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4A04E8-02DD-9B0B-9ACB-90700161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0643EF-3547-464E-849E-FF2FB1B9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3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F614C-A496-0A0B-DACF-8C388C81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F6AE24-3BE6-3CDA-3BF7-C81999758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4CCCA1-C602-F489-C9C6-7030D9860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61DC7-0F2C-D9B4-3B8C-C0919D7E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3FBD40-E331-73E3-5008-4A661DB0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0745B5-57DF-7FA5-7B0C-9345A2B8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4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F66B92-23BA-0A0E-C192-5343A4AE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ACE550-1BDA-E16D-DCDE-CD3C06882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C0CA0B-162F-1AEA-B3D4-E9C871F8D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4F2E3-3545-4AD3-A31E-9231ACC12138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D73E68-64D3-668D-CE2E-DA423988F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11B848-2D14-703A-A7E8-EBF642BC3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5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FE6DDAB2-70BC-F6CC-15DB-216D3003DA02}"/>
              </a:ext>
            </a:extLst>
          </p:cNvPr>
          <p:cNvGrpSpPr/>
          <p:nvPr/>
        </p:nvGrpSpPr>
        <p:grpSpPr>
          <a:xfrm>
            <a:off x="2722500" y="1150720"/>
            <a:ext cx="6404745" cy="3982782"/>
            <a:chOff x="2722500" y="1150720"/>
            <a:chExt cx="6404745" cy="3982782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8D710F16-EB66-B558-45AF-9DBC4035B926}"/>
                </a:ext>
              </a:extLst>
            </p:cNvPr>
            <p:cNvGrpSpPr/>
            <p:nvPr/>
          </p:nvGrpSpPr>
          <p:grpSpPr>
            <a:xfrm>
              <a:off x="2726445" y="4179773"/>
              <a:ext cx="6400800" cy="953729"/>
              <a:chOff x="2989007" y="4827599"/>
              <a:chExt cx="6400800" cy="953729"/>
            </a:xfrm>
          </p:grpSpPr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4B96BD70-A034-68FF-D2F9-36E2A9142270}"/>
                  </a:ext>
                </a:extLst>
              </p:cNvPr>
              <p:cNvSpPr/>
              <p:nvPr/>
            </p:nvSpPr>
            <p:spPr>
              <a:xfrm>
                <a:off x="2989007" y="4827599"/>
                <a:ext cx="6400800" cy="95372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9A9147D9-04BA-BE4E-DAD4-4921E6C59D77}"/>
                  </a:ext>
                </a:extLst>
              </p:cNvPr>
              <p:cNvSpPr/>
              <p:nvPr/>
            </p:nvSpPr>
            <p:spPr>
              <a:xfrm>
                <a:off x="3411793" y="5093110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CFA3A0C8-8667-2B08-921E-E7273B0F011A}"/>
                  </a:ext>
                </a:extLst>
              </p:cNvPr>
              <p:cNvSpPr/>
              <p:nvPr/>
            </p:nvSpPr>
            <p:spPr>
              <a:xfrm>
                <a:off x="6012427" y="5275006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22F39B84-EDE8-4A72-B13A-3D5D4DCF8840}"/>
                  </a:ext>
                </a:extLst>
              </p:cNvPr>
              <p:cNvSpPr/>
              <p:nvPr/>
            </p:nvSpPr>
            <p:spPr>
              <a:xfrm>
                <a:off x="8740879" y="4965291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1D391138-8C56-FAA0-EE49-252B083CFC7F}"/>
                  </a:ext>
                </a:extLst>
              </p:cNvPr>
              <p:cNvSpPr/>
              <p:nvPr/>
            </p:nvSpPr>
            <p:spPr>
              <a:xfrm rot="357242">
                <a:off x="7089061" y="4965291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433E9645-D0FF-DB9C-E54C-6A38622C87D7}"/>
                  </a:ext>
                </a:extLst>
              </p:cNvPr>
              <p:cNvSpPr/>
              <p:nvPr/>
            </p:nvSpPr>
            <p:spPr>
              <a:xfrm rot="20753377">
                <a:off x="4886630" y="5009536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BB71F4-844B-453E-7186-CC5CCED03414}"/>
                  </a:ext>
                </a:extLst>
              </p:cNvPr>
              <p:cNvSpPr/>
              <p:nvPr/>
            </p:nvSpPr>
            <p:spPr>
              <a:xfrm rot="357242">
                <a:off x="4380857" y="5250142"/>
                <a:ext cx="355888" cy="219908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09A61F26-C3D9-DBD3-0FC2-B7256A9A3844}"/>
                  </a:ext>
                </a:extLst>
              </p:cNvPr>
              <p:cNvSpPr/>
              <p:nvPr/>
            </p:nvSpPr>
            <p:spPr>
              <a:xfrm rot="357242">
                <a:off x="5354873" y="5285936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92CD9F4C-6372-1323-9BF2-D2CB78CF8E8C}"/>
                  </a:ext>
                </a:extLst>
              </p:cNvPr>
              <p:cNvSpPr/>
              <p:nvPr/>
            </p:nvSpPr>
            <p:spPr>
              <a:xfrm rot="357242">
                <a:off x="3838079" y="5438337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9B2806A2-F832-8216-AE6F-A068A9DC3BE9}"/>
                  </a:ext>
                </a:extLst>
              </p:cNvPr>
              <p:cNvSpPr/>
              <p:nvPr/>
            </p:nvSpPr>
            <p:spPr>
              <a:xfrm rot="357242">
                <a:off x="8745426" y="5476848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5BB46446-C32D-B49B-1B02-63D5DFAFE8E2}"/>
                  </a:ext>
                </a:extLst>
              </p:cNvPr>
              <p:cNvSpPr/>
              <p:nvPr/>
            </p:nvSpPr>
            <p:spPr>
              <a:xfrm rot="357242">
                <a:off x="6542999" y="5171349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D0F13083-16FE-7A10-20CB-D627FEFF0B30}"/>
                  </a:ext>
                </a:extLst>
              </p:cNvPr>
              <p:cNvSpPr/>
              <p:nvPr/>
            </p:nvSpPr>
            <p:spPr>
              <a:xfrm rot="357242">
                <a:off x="7094280" y="5438336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6A30DBF8-5182-00C0-261E-D55D0D7F0C71}"/>
                  </a:ext>
                </a:extLst>
              </p:cNvPr>
              <p:cNvSpPr/>
              <p:nvPr/>
            </p:nvSpPr>
            <p:spPr>
              <a:xfrm rot="357242">
                <a:off x="7908376" y="5228144"/>
                <a:ext cx="355888" cy="219908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CD2D8C7E-7759-5138-8372-38614E6D7C43}"/>
                </a:ext>
              </a:extLst>
            </p:cNvPr>
            <p:cNvSpPr/>
            <p:nvPr/>
          </p:nvSpPr>
          <p:spPr>
            <a:xfrm>
              <a:off x="2722500" y="1150720"/>
              <a:ext cx="6400800" cy="30339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9F95DF85-534D-8FBC-7BA8-39D56562CD34}"/>
                </a:ext>
              </a:extLst>
            </p:cNvPr>
            <p:cNvSpPr/>
            <p:nvPr/>
          </p:nvSpPr>
          <p:spPr>
            <a:xfrm>
              <a:off x="4107849" y="3639039"/>
              <a:ext cx="490397" cy="54073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CCC4D841-1D8D-614F-CDAD-A9E57754EF6A}"/>
                </a:ext>
              </a:extLst>
            </p:cNvPr>
            <p:cNvSpPr/>
            <p:nvPr/>
          </p:nvSpPr>
          <p:spPr>
            <a:xfrm>
              <a:off x="5383920" y="3800370"/>
              <a:ext cx="490397" cy="39910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ED653B50-5CA1-F114-C485-FF009F752D37}"/>
                </a:ext>
              </a:extLst>
            </p:cNvPr>
            <p:cNvSpPr/>
            <p:nvPr/>
          </p:nvSpPr>
          <p:spPr>
            <a:xfrm>
              <a:off x="8617254" y="3329852"/>
              <a:ext cx="191226" cy="1683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F784F289-7A20-4D30-52CB-3FF2946634DD}"/>
                </a:ext>
              </a:extLst>
            </p:cNvPr>
            <p:cNvSpPr/>
            <p:nvPr/>
          </p:nvSpPr>
          <p:spPr>
            <a:xfrm>
              <a:off x="5958408" y="1920218"/>
              <a:ext cx="45720" cy="457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17C8CC78-E47F-A1CD-89B0-99047FA45BBC}"/>
                </a:ext>
              </a:extLst>
            </p:cNvPr>
            <p:cNvSpPr/>
            <p:nvPr/>
          </p:nvSpPr>
          <p:spPr>
            <a:xfrm>
              <a:off x="6110808" y="2072618"/>
              <a:ext cx="45720" cy="457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FA846C5-90E5-73BA-2CEE-61FD5B6446D5}"/>
                </a:ext>
              </a:extLst>
            </p:cNvPr>
            <p:cNvSpPr/>
            <p:nvPr/>
          </p:nvSpPr>
          <p:spPr>
            <a:xfrm>
              <a:off x="6318293" y="2026898"/>
              <a:ext cx="45720" cy="457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254B90E8-9942-493F-9E5C-8BACB24EB84C}"/>
                </a:ext>
              </a:extLst>
            </p:cNvPr>
            <p:cNvSpPr/>
            <p:nvPr/>
          </p:nvSpPr>
          <p:spPr>
            <a:xfrm>
              <a:off x="6110808" y="1902765"/>
              <a:ext cx="45720" cy="457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E8F029E1-9ACF-29B6-E65A-45EAFB7E032D}"/>
                </a:ext>
              </a:extLst>
            </p:cNvPr>
            <p:cNvSpPr/>
            <p:nvPr/>
          </p:nvSpPr>
          <p:spPr>
            <a:xfrm>
              <a:off x="6397439" y="1874498"/>
              <a:ext cx="45720" cy="457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AFF28088-20D3-ACA1-AC6C-4F81CE5CE0AA}"/>
                </a:ext>
              </a:extLst>
            </p:cNvPr>
            <p:cNvSpPr/>
            <p:nvPr/>
          </p:nvSpPr>
          <p:spPr>
            <a:xfrm>
              <a:off x="6549839" y="2026898"/>
              <a:ext cx="45720" cy="457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21B0BAF6-C701-F684-6555-A2D3594B41E5}"/>
                </a:ext>
              </a:extLst>
            </p:cNvPr>
            <p:cNvSpPr/>
            <p:nvPr/>
          </p:nvSpPr>
          <p:spPr>
            <a:xfrm>
              <a:off x="6593141" y="1925092"/>
              <a:ext cx="45720" cy="457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27CA5DD-5CDF-2360-CF66-26FE9C04DC94}"/>
                </a:ext>
              </a:extLst>
            </p:cNvPr>
            <p:cNvSpPr/>
            <p:nvPr/>
          </p:nvSpPr>
          <p:spPr>
            <a:xfrm>
              <a:off x="6464720" y="2127144"/>
              <a:ext cx="45720" cy="457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DA78D38C-FE8F-076A-B30E-EDB355DDC942}"/>
                </a:ext>
              </a:extLst>
            </p:cNvPr>
            <p:cNvSpPr/>
            <p:nvPr/>
          </p:nvSpPr>
          <p:spPr>
            <a:xfrm>
              <a:off x="6758525" y="2028331"/>
              <a:ext cx="45720" cy="457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AE56C866-A12A-9963-8672-EF0F9E373589}"/>
                </a:ext>
              </a:extLst>
            </p:cNvPr>
            <p:cNvSpPr/>
            <p:nvPr/>
          </p:nvSpPr>
          <p:spPr>
            <a:xfrm>
              <a:off x="6754606" y="1905961"/>
              <a:ext cx="45720" cy="457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o 41">
              <a:extLst>
                <a:ext uri="{FF2B5EF4-FFF2-40B4-BE49-F238E27FC236}">
                  <a16:creationId xmlns:a16="http://schemas.microsoft.com/office/drawing/2014/main" id="{D0388B3F-EEDE-1190-60F0-946D9D642A24}"/>
                </a:ext>
              </a:extLst>
            </p:cNvPr>
            <p:cNvSpPr/>
            <p:nvPr/>
          </p:nvSpPr>
          <p:spPr>
            <a:xfrm>
              <a:off x="3805521" y="3443585"/>
              <a:ext cx="945126" cy="747573"/>
            </a:xfrm>
            <a:prstGeom prst="arc">
              <a:avLst>
                <a:gd name="adj1" fmla="val 14584338"/>
                <a:gd name="adj2" fmla="val 1170370"/>
              </a:avLst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69668D2C-56A0-EF8D-9E24-4FBEB85AFF49}"/>
                </a:ext>
              </a:extLst>
            </p:cNvPr>
            <p:cNvCxnSpPr/>
            <p:nvPr/>
          </p:nvCxnSpPr>
          <p:spPr>
            <a:xfrm>
              <a:off x="4948299" y="4022945"/>
              <a:ext cx="419340" cy="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Arco 45">
              <a:extLst>
                <a:ext uri="{FF2B5EF4-FFF2-40B4-BE49-F238E27FC236}">
                  <a16:creationId xmlns:a16="http://schemas.microsoft.com/office/drawing/2014/main" id="{983C5ACD-1613-225C-CCF6-38E74B65E431}"/>
                </a:ext>
              </a:extLst>
            </p:cNvPr>
            <p:cNvSpPr/>
            <p:nvPr/>
          </p:nvSpPr>
          <p:spPr>
            <a:xfrm>
              <a:off x="6043633" y="3406421"/>
              <a:ext cx="945126" cy="1348700"/>
            </a:xfrm>
            <a:prstGeom prst="arc">
              <a:avLst>
                <a:gd name="adj1" fmla="val 15393618"/>
                <a:gd name="adj2" fmla="val 778775"/>
              </a:avLst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co 46">
              <a:extLst>
                <a:ext uri="{FF2B5EF4-FFF2-40B4-BE49-F238E27FC236}">
                  <a16:creationId xmlns:a16="http://schemas.microsoft.com/office/drawing/2014/main" id="{31D182D7-03E6-E4B3-8ED3-11D841F785B8}"/>
                </a:ext>
              </a:extLst>
            </p:cNvPr>
            <p:cNvSpPr/>
            <p:nvPr/>
          </p:nvSpPr>
          <p:spPr>
            <a:xfrm flipH="1">
              <a:off x="6988013" y="3397817"/>
              <a:ext cx="945126" cy="1348700"/>
            </a:xfrm>
            <a:prstGeom prst="arc">
              <a:avLst>
                <a:gd name="adj1" fmla="val 10002162"/>
                <a:gd name="adj2" fmla="val 778775"/>
              </a:avLst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co 47">
              <a:extLst>
                <a:ext uri="{FF2B5EF4-FFF2-40B4-BE49-F238E27FC236}">
                  <a16:creationId xmlns:a16="http://schemas.microsoft.com/office/drawing/2014/main" id="{A8AE5C90-B02F-3F3A-4A91-1ED6069A24D8}"/>
                </a:ext>
              </a:extLst>
            </p:cNvPr>
            <p:cNvSpPr/>
            <p:nvPr/>
          </p:nvSpPr>
          <p:spPr>
            <a:xfrm flipH="1">
              <a:off x="7930952" y="3406299"/>
              <a:ext cx="945126" cy="1348700"/>
            </a:xfrm>
            <a:prstGeom prst="arc">
              <a:avLst>
                <a:gd name="adj1" fmla="val 15393618"/>
                <a:gd name="adj2" fmla="val 778775"/>
              </a:avLst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orma libre: forma 49">
              <a:extLst>
                <a:ext uri="{FF2B5EF4-FFF2-40B4-BE49-F238E27FC236}">
                  <a16:creationId xmlns:a16="http://schemas.microsoft.com/office/drawing/2014/main" id="{6AD5473B-FD0E-9091-6678-78781E77D717}"/>
                </a:ext>
              </a:extLst>
            </p:cNvPr>
            <p:cNvSpPr/>
            <p:nvPr/>
          </p:nvSpPr>
          <p:spPr>
            <a:xfrm>
              <a:off x="4406401" y="2084790"/>
              <a:ext cx="1394460" cy="129726"/>
            </a:xfrm>
            <a:custGeom>
              <a:avLst/>
              <a:gdLst>
                <a:gd name="connsiteX0" fmla="*/ 0 w 1394460"/>
                <a:gd name="connsiteY0" fmla="*/ 114379 h 129726"/>
                <a:gd name="connsiteX1" fmla="*/ 342900 w 1394460"/>
                <a:gd name="connsiteY1" fmla="*/ 79 h 129726"/>
                <a:gd name="connsiteX2" fmla="*/ 685800 w 1394460"/>
                <a:gd name="connsiteY2" fmla="*/ 129619 h 129726"/>
                <a:gd name="connsiteX3" fmla="*/ 998220 w 1394460"/>
                <a:gd name="connsiteY3" fmla="*/ 22939 h 129726"/>
                <a:gd name="connsiteX4" fmla="*/ 1394460 w 1394460"/>
                <a:gd name="connsiteY4" fmla="*/ 61039 h 129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4460" h="129726">
                  <a:moveTo>
                    <a:pt x="0" y="114379"/>
                  </a:moveTo>
                  <a:cubicBezTo>
                    <a:pt x="114300" y="55959"/>
                    <a:pt x="228600" y="-2461"/>
                    <a:pt x="342900" y="79"/>
                  </a:cubicBezTo>
                  <a:cubicBezTo>
                    <a:pt x="457200" y="2619"/>
                    <a:pt x="576580" y="125809"/>
                    <a:pt x="685800" y="129619"/>
                  </a:cubicBezTo>
                  <a:cubicBezTo>
                    <a:pt x="795020" y="133429"/>
                    <a:pt x="880110" y="34369"/>
                    <a:pt x="998220" y="22939"/>
                  </a:cubicBezTo>
                  <a:cubicBezTo>
                    <a:pt x="1116330" y="11509"/>
                    <a:pt x="1255395" y="36274"/>
                    <a:pt x="1394460" y="61039"/>
                  </a:cubicBezTo>
                </a:path>
              </a:pathLst>
            </a:cu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83B087D3-0CFC-45E4-DA8F-97881CF61F37}"/>
                </a:ext>
              </a:extLst>
            </p:cNvPr>
            <p:cNvSpPr txBox="1"/>
            <p:nvPr/>
          </p:nvSpPr>
          <p:spPr>
            <a:xfrm>
              <a:off x="4400043" y="1686272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Suspensión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567E3970-4CEA-1F47-E4BF-C057B320C139}"/>
                </a:ext>
              </a:extLst>
            </p:cNvPr>
            <p:cNvSpPr txBox="1"/>
            <p:nvPr/>
          </p:nvSpPr>
          <p:spPr>
            <a:xfrm>
              <a:off x="4735651" y="3346635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Arrastre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B81E7F29-5C41-FB62-7F9B-01C147AB480F}"/>
                </a:ext>
              </a:extLst>
            </p:cNvPr>
            <p:cNvSpPr txBox="1"/>
            <p:nvPr/>
          </p:nvSpPr>
          <p:spPr>
            <a:xfrm>
              <a:off x="6926636" y="2981248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Saltación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830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cio 6">
            <a:extLst>
              <a:ext uri="{FF2B5EF4-FFF2-40B4-BE49-F238E27FC236}">
                <a16:creationId xmlns:a16="http://schemas.microsoft.com/office/drawing/2014/main" id="{54201D4B-C04E-1CBE-4988-6C99C2E383F7}"/>
              </a:ext>
            </a:extLst>
          </p:cNvPr>
          <p:cNvSpPr/>
          <p:nvPr/>
        </p:nvSpPr>
        <p:spPr>
          <a:xfrm>
            <a:off x="5200261" y="1856792"/>
            <a:ext cx="1791477" cy="2220686"/>
          </a:xfrm>
          <a:prstGeom prst="trapezoid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DA69656-5E9B-68AD-35AF-F0FEB7FAD04F}"/>
              </a:ext>
            </a:extLst>
          </p:cNvPr>
          <p:cNvCxnSpPr>
            <a:cxnSpLocks/>
          </p:cNvCxnSpPr>
          <p:nvPr/>
        </p:nvCxnSpPr>
        <p:spPr>
          <a:xfrm>
            <a:off x="2388638" y="3517641"/>
            <a:ext cx="7632440" cy="90507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7C641F9-CA95-A7B1-42B8-79AAC6533BE1}"/>
              </a:ext>
            </a:extLst>
          </p:cNvPr>
          <p:cNvCxnSpPr>
            <a:cxnSpLocks/>
          </p:cNvCxnSpPr>
          <p:nvPr/>
        </p:nvCxnSpPr>
        <p:spPr>
          <a:xfrm>
            <a:off x="2388638" y="2155004"/>
            <a:ext cx="32004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BF5311C8-056D-7622-4CE9-D3A8A802AD66}"/>
              </a:ext>
            </a:extLst>
          </p:cNvPr>
          <p:cNvSpPr/>
          <p:nvPr/>
        </p:nvSpPr>
        <p:spPr>
          <a:xfrm rot="10800000">
            <a:off x="4051213" y="1994932"/>
            <a:ext cx="324378" cy="160072"/>
          </a:xfrm>
          <a:prstGeom prst="triangl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E43E276-E196-74B5-71D9-43401A1DFA36}"/>
              </a:ext>
            </a:extLst>
          </p:cNvPr>
          <p:cNvCxnSpPr>
            <a:cxnSpLocks/>
          </p:cNvCxnSpPr>
          <p:nvPr/>
        </p:nvCxnSpPr>
        <p:spPr>
          <a:xfrm>
            <a:off x="4076237" y="2203458"/>
            <a:ext cx="27433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EA024F4-876F-36D8-31D2-D6A1D203F697}"/>
              </a:ext>
            </a:extLst>
          </p:cNvPr>
          <p:cNvCxnSpPr>
            <a:cxnSpLocks/>
          </p:cNvCxnSpPr>
          <p:nvPr/>
        </p:nvCxnSpPr>
        <p:spPr>
          <a:xfrm>
            <a:off x="4135209" y="2272038"/>
            <a:ext cx="15638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239A977-A324-D017-7F3B-36C0AE5045C2}"/>
              </a:ext>
            </a:extLst>
          </p:cNvPr>
          <p:cNvCxnSpPr>
            <a:cxnSpLocks/>
          </p:cNvCxnSpPr>
          <p:nvPr/>
        </p:nvCxnSpPr>
        <p:spPr>
          <a:xfrm>
            <a:off x="4167677" y="2340618"/>
            <a:ext cx="914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66BCE9A-4783-C163-E40E-C556E0A6163D}"/>
              </a:ext>
            </a:extLst>
          </p:cNvPr>
          <p:cNvSpPr txBox="1"/>
          <p:nvPr/>
        </p:nvSpPr>
        <p:spPr>
          <a:xfrm>
            <a:off x="2601394" y="2272038"/>
            <a:ext cx="72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Flujo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8A29462-34FC-BBD2-8D88-248D88185FA9}"/>
              </a:ext>
            </a:extLst>
          </p:cNvPr>
          <p:cNvCxnSpPr>
            <a:cxnSpLocks/>
          </p:cNvCxnSpPr>
          <p:nvPr/>
        </p:nvCxnSpPr>
        <p:spPr>
          <a:xfrm>
            <a:off x="2509936" y="2649839"/>
            <a:ext cx="90862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9FD051B-43A4-5716-EE17-BAE689693F96}"/>
              </a:ext>
            </a:extLst>
          </p:cNvPr>
          <p:cNvSpPr txBox="1"/>
          <p:nvPr/>
        </p:nvSpPr>
        <p:spPr>
          <a:xfrm>
            <a:off x="8153574" y="3055003"/>
            <a:ext cx="177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Lecho original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385178B1-78A2-4427-AFC9-DAB018DBB9FB}"/>
              </a:ext>
            </a:extLst>
          </p:cNvPr>
          <p:cNvCxnSpPr>
            <a:cxnSpLocks/>
          </p:cNvCxnSpPr>
          <p:nvPr/>
        </p:nvCxnSpPr>
        <p:spPr>
          <a:xfrm flipV="1">
            <a:off x="8453535" y="3429000"/>
            <a:ext cx="435152" cy="751114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235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upo 93">
            <a:extLst>
              <a:ext uri="{FF2B5EF4-FFF2-40B4-BE49-F238E27FC236}">
                <a16:creationId xmlns:a16="http://schemas.microsoft.com/office/drawing/2014/main" id="{D0C5C03E-B3FB-774C-FACE-A03066B29D32}"/>
              </a:ext>
            </a:extLst>
          </p:cNvPr>
          <p:cNvGrpSpPr/>
          <p:nvPr/>
        </p:nvGrpSpPr>
        <p:grpSpPr>
          <a:xfrm>
            <a:off x="1878938" y="1141317"/>
            <a:ext cx="9449698" cy="4337764"/>
            <a:chOff x="2383180" y="1054361"/>
            <a:chExt cx="9449698" cy="4337764"/>
          </a:xfrm>
        </p:grpSpPr>
        <p:sp>
          <p:nvSpPr>
            <p:cNvPr id="7" name="Trapecio 6">
              <a:extLst>
                <a:ext uri="{FF2B5EF4-FFF2-40B4-BE49-F238E27FC236}">
                  <a16:creationId xmlns:a16="http://schemas.microsoft.com/office/drawing/2014/main" id="{54201D4B-C04E-1CBE-4988-6C99C2E383F7}"/>
                </a:ext>
              </a:extLst>
            </p:cNvPr>
            <p:cNvSpPr/>
            <p:nvPr/>
          </p:nvSpPr>
          <p:spPr>
            <a:xfrm>
              <a:off x="5200261" y="1856792"/>
              <a:ext cx="1791477" cy="2220686"/>
            </a:xfrm>
            <a:prstGeom prst="trapezoid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BDA69656-5E9B-68AD-35AF-F0FEB7FAD04F}"/>
                </a:ext>
              </a:extLst>
            </p:cNvPr>
            <p:cNvCxnSpPr>
              <a:cxnSpLocks/>
            </p:cNvCxnSpPr>
            <p:nvPr/>
          </p:nvCxnSpPr>
          <p:spPr>
            <a:xfrm>
              <a:off x="2388638" y="3517641"/>
              <a:ext cx="7632440" cy="90507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C7C641F9-CA95-A7B1-42B8-79AAC6533BE1}"/>
                </a:ext>
              </a:extLst>
            </p:cNvPr>
            <p:cNvCxnSpPr>
              <a:cxnSpLocks/>
            </p:cNvCxnSpPr>
            <p:nvPr/>
          </p:nvCxnSpPr>
          <p:spPr>
            <a:xfrm>
              <a:off x="2388638" y="2155004"/>
              <a:ext cx="32004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riángulo isósceles 8">
              <a:extLst>
                <a:ext uri="{FF2B5EF4-FFF2-40B4-BE49-F238E27FC236}">
                  <a16:creationId xmlns:a16="http://schemas.microsoft.com/office/drawing/2014/main" id="{BF5311C8-056D-7622-4CE9-D3A8A802AD66}"/>
                </a:ext>
              </a:extLst>
            </p:cNvPr>
            <p:cNvSpPr/>
            <p:nvPr/>
          </p:nvSpPr>
          <p:spPr>
            <a:xfrm rot="10800000">
              <a:off x="4051213" y="1994932"/>
              <a:ext cx="324378" cy="160072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E43E276-E196-74B5-71D9-43401A1DFA36}"/>
                </a:ext>
              </a:extLst>
            </p:cNvPr>
            <p:cNvCxnSpPr>
              <a:cxnSpLocks/>
            </p:cNvCxnSpPr>
            <p:nvPr/>
          </p:nvCxnSpPr>
          <p:spPr>
            <a:xfrm>
              <a:off x="4076237" y="2203458"/>
              <a:ext cx="27433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FEA024F4-876F-36D8-31D2-D6A1D203F697}"/>
                </a:ext>
              </a:extLst>
            </p:cNvPr>
            <p:cNvCxnSpPr>
              <a:cxnSpLocks/>
            </p:cNvCxnSpPr>
            <p:nvPr/>
          </p:nvCxnSpPr>
          <p:spPr>
            <a:xfrm>
              <a:off x="4135209" y="2272038"/>
              <a:ext cx="15638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A239A977-A324-D017-7F3B-36C0AE5045C2}"/>
                </a:ext>
              </a:extLst>
            </p:cNvPr>
            <p:cNvCxnSpPr>
              <a:cxnSpLocks/>
            </p:cNvCxnSpPr>
            <p:nvPr/>
          </p:nvCxnSpPr>
          <p:spPr>
            <a:xfrm>
              <a:off x="4167677" y="2340618"/>
              <a:ext cx="914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766BCE9A-4783-C163-E40E-C556E0A6163D}"/>
                </a:ext>
              </a:extLst>
            </p:cNvPr>
            <p:cNvSpPr txBox="1"/>
            <p:nvPr/>
          </p:nvSpPr>
          <p:spPr>
            <a:xfrm>
              <a:off x="2601394" y="2272038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Flujo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28A29462-34FC-BBD2-8D88-248D88185FA9}"/>
                </a:ext>
              </a:extLst>
            </p:cNvPr>
            <p:cNvCxnSpPr>
              <a:cxnSpLocks/>
            </p:cNvCxnSpPr>
            <p:nvPr/>
          </p:nvCxnSpPr>
          <p:spPr>
            <a:xfrm>
              <a:off x="2509936" y="2649839"/>
              <a:ext cx="908626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A9FD051B-43A4-5716-EE17-BAE689693F96}"/>
                </a:ext>
              </a:extLst>
            </p:cNvPr>
            <p:cNvSpPr txBox="1"/>
            <p:nvPr/>
          </p:nvSpPr>
          <p:spPr>
            <a:xfrm>
              <a:off x="6018952" y="5022793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Lecho original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385178B1-78A2-4427-AFC9-DAB018DBB9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835" y="4111909"/>
              <a:ext cx="551789" cy="926475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Forma libre: forma 2">
              <a:extLst>
                <a:ext uri="{FF2B5EF4-FFF2-40B4-BE49-F238E27FC236}">
                  <a16:creationId xmlns:a16="http://schemas.microsoft.com/office/drawing/2014/main" id="{9DBB6B5C-2E88-1D53-2EB9-D395FF2CEF6F}"/>
                </a:ext>
              </a:extLst>
            </p:cNvPr>
            <p:cNvSpPr/>
            <p:nvPr/>
          </p:nvSpPr>
          <p:spPr>
            <a:xfrm>
              <a:off x="3582955" y="3610947"/>
              <a:ext cx="1716833" cy="59034"/>
            </a:xfrm>
            <a:custGeom>
              <a:avLst/>
              <a:gdLst>
                <a:gd name="connsiteX0" fmla="*/ 0 w 1716833"/>
                <a:gd name="connsiteY0" fmla="*/ 46653 h 59034"/>
                <a:gd name="connsiteX1" fmla="*/ 1073021 w 1716833"/>
                <a:gd name="connsiteY1" fmla="*/ 55984 h 59034"/>
                <a:gd name="connsiteX2" fmla="*/ 1716833 w 1716833"/>
                <a:gd name="connsiteY2" fmla="*/ 0 h 5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6833" h="59034">
                  <a:moveTo>
                    <a:pt x="0" y="46653"/>
                  </a:moveTo>
                  <a:cubicBezTo>
                    <a:pt x="393441" y="55206"/>
                    <a:pt x="786882" y="63760"/>
                    <a:pt x="1073021" y="55984"/>
                  </a:cubicBezTo>
                  <a:cubicBezTo>
                    <a:pt x="1359160" y="48209"/>
                    <a:pt x="1537996" y="24104"/>
                    <a:pt x="1716833" y="0"/>
                  </a:cubicBezTo>
                </a:path>
              </a:pathLst>
            </a:cu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257EE9F4-8CAF-19CC-1AC0-55E191665F82}"/>
                </a:ext>
              </a:extLst>
            </p:cNvPr>
            <p:cNvSpPr/>
            <p:nvPr/>
          </p:nvSpPr>
          <p:spPr>
            <a:xfrm rot="357242">
              <a:off x="5201159" y="378956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47E448B8-B464-DA69-E11E-DBF4DAAF394A}"/>
                </a:ext>
              </a:extLst>
            </p:cNvPr>
            <p:cNvSpPr/>
            <p:nvPr/>
          </p:nvSpPr>
          <p:spPr>
            <a:xfrm rot="357242">
              <a:off x="5211203" y="3700093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C8B54025-BABD-BB3A-8F13-47D463DAFE79}"/>
                </a:ext>
              </a:extLst>
            </p:cNvPr>
            <p:cNvSpPr/>
            <p:nvPr/>
          </p:nvSpPr>
          <p:spPr>
            <a:xfrm rot="357242">
              <a:off x="5115434" y="373943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96A99E6-9E8F-82F5-C67C-1098DFCF3923}"/>
                </a:ext>
              </a:extLst>
            </p:cNvPr>
            <p:cNvSpPr/>
            <p:nvPr/>
          </p:nvSpPr>
          <p:spPr>
            <a:xfrm rot="357242">
              <a:off x="5041135" y="3769478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31467B4D-75FF-4000-D12C-BBF23598F137}"/>
                </a:ext>
              </a:extLst>
            </p:cNvPr>
            <p:cNvSpPr/>
            <p:nvPr/>
          </p:nvSpPr>
          <p:spPr>
            <a:xfrm rot="357242">
              <a:off x="5031090" y="3705633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D3ACA77-FD13-CEE4-8828-727A3472A919}"/>
                </a:ext>
              </a:extLst>
            </p:cNvPr>
            <p:cNvSpPr/>
            <p:nvPr/>
          </p:nvSpPr>
          <p:spPr>
            <a:xfrm rot="357242">
              <a:off x="4936014" y="3752119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A90D7BEB-3360-3FB6-2BAB-589EDFAF6F6B}"/>
                </a:ext>
              </a:extLst>
            </p:cNvPr>
            <p:cNvSpPr/>
            <p:nvPr/>
          </p:nvSpPr>
          <p:spPr>
            <a:xfrm rot="357242">
              <a:off x="4898516" y="3695113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FBA10820-0C37-1B5D-32C4-93CD0BD3E9D2}"/>
                </a:ext>
              </a:extLst>
            </p:cNvPr>
            <p:cNvSpPr/>
            <p:nvPr/>
          </p:nvSpPr>
          <p:spPr>
            <a:xfrm rot="357242">
              <a:off x="4861024" y="3759521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90F7A53F-6A0F-D15E-7E72-A61AC2EE8551}"/>
                </a:ext>
              </a:extLst>
            </p:cNvPr>
            <p:cNvSpPr/>
            <p:nvPr/>
          </p:nvSpPr>
          <p:spPr>
            <a:xfrm rot="357242">
              <a:off x="5148253" y="3668170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87DBE391-3E83-037D-05EC-1A2BFEEDBE10}"/>
                </a:ext>
              </a:extLst>
            </p:cNvPr>
            <p:cNvSpPr/>
            <p:nvPr/>
          </p:nvSpPr>
          <p:spPr>
            <a:xfrm rot="357242">
              <a:off x="4774649" y="3759434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B9EABD5B-488B-12B2-1053-83A59175B3A5}"/>
                </a:ext>
              </a:extLst>
            </p:cNvPr>
            <p:cNvSpPr/>
            <p:nvPr/>
          </p:nvSpPr>
          <p:spPr>
            <a:xfrm rot="357242">
              <a:off x="4832229" y="3719348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4A5A086B-AC7A-D014-3146-AABF2142431E}"/>
                </a:ext>
              </a:extLst>
            </p:cNvPr>
            <p:cNvSpPr/>
            <p:nvPr/>
          </p:nvSpPr>
          <p:spPr>
            <a:xfrm rot="357242">
              <a:off x="4732799" y="3700134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E4646CC4-DDE2-22B7-6960-F529A432A3F4}"/>
                </a:ext>
              </a:extLst>
            </p:cNvPr>
            <p:cNvSpPr/>
            <p:nvPr/>
          </p:nvSpPr>
          <p:spPr>
            <a:xfrm rot="357242">
              <a:off x="4644248" y="3729391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4D523458-A05D-8A12-6242-955153D138B1}"/>
                </a:ext>
              </a:extLst>
            </p:cNvPr>
            <p:cNvSpPr/>
            <p:nvPr/>
          </p:nvSpPr>
          <p:spPr>
            <a:xfrm rot="357242">
              <a:off x="4574448" y="3705633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6F9FA977-FACE-97F7-25C3-001E0FE95C46}"/>
                </a:ext>
              </a:extLst>
            </p:cNvPr>
            <p:cNvSpPr/>
            <p:nvPr/>
          </p:nvSpPr>
          <p:spPr>
            <a:xfrm rot="357242">
              <a:off x="4459781" y="3705112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14A7B34B-7924-CA38-7FF8-DE67B36EB2EA}"/>
                </a:ext>
              </a:extLst>
            </p:cNvPr>
            <p:cNvSpPr/>
            <p:nvPr/>
          </p:nvSpPr>
          <p:spPr>
            <a:xfrm rot="357242">
              <a:off x="4376490" y="3705113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F083F133-61AC-0A74-9BB1-3BFF4640F30F}"/>
                </a:ext>
              </a:extLst>
            </p:cNvPr>
            <p:cNvSpPr/>
            <p:nvPr/>
          </p:nvSpPr>
          <p:spPr>
            <a:xfrm rot="357242">
              <a:off x="4265272" y="3695066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97F61C97-BE02-93C7-6001-036959A685CA}"/>
                </a:ext>
              </a:extLst>
            </p:cNvPr>
            <p:cNvSpPr/>
            <p:nvPr/>
          </p:nvSpPr>
          <p:spPr>
            <a:xfrm rot="357242">
              <a:off x="4141989" y="3685021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B7D42020-B3DD-3036-1AE8-8872F09ADDC0}"/>
                </a:ext>
              </a:extLst>
            </p:cNvPr>
            <p:cNvSpPr/>
            <p:nvPr/>
          </p:nvSpPr>
          <p:spPr>
            <a:xfrm>
              <a:off x="2616200" y="3460750"/>
              <a:ext cx="2717800" cy="120996"/>
            </a:xfrm>
            <a:custGeom>
              <a:avLst/>
              <a:gdLst>
                <a:gd name="connsiteX0" fmla="*/ 0 w 2717800"/>
                <a:gd name="connsiteY0" fmla="*/ 76200 h 120996"/>
                <a:gd name="connsiteX1" fmla="*/ 457200 w 2717800"/>
                <a:gd name="connsiteY1" fmla="*/ 95250 h 120996"/>
                <a:gd name="connsiteX2" fmla="*/ 819150 w 2717800"/>
                <a:gd name="connsiteY2" fmla="*/ 120650 h 120996"/>
                <a:gd name="connsiteX3" fmla="*/ 1136650 w 2717800"/>
                <a:gd name="connsiteY3" fmla="*/ 88900 h 120996"/>
                <a:gd name="connsiteX4" fmla="*/ 1816100 w 2717800"/>
                <a:gd name="connsiteY4" fmla="*/ 120650 h 120996"/>
                <a:gd name="connsiteX5" fmla="*/ 2444750 w 2717800"/>
                <a:gd name="connsiteY5" fmla="*/ 63500 h 120996"/>
                <a:gd name="connsiteX6" fmla="*/ 2717800 w 2717800"/>
                <a:gd name="connsiteY6" fmla="*/ 0 h 120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17800" h="120996">
                  <a:moveTo>
                    <a:pt x="0" y="76200"/>
                  </a:moveTo>
                  <a:lnTo>
                    <a:pt x="457200" y="95250"/>
                  </a:lnTo>
                  <a:cubicBezTo>
                    <a:pt x="593725" y="102658"/>
                    <a:pt x="705908" y="121708"/>
                    <a:pt x="819150" y="120650"/>
                  </a:cubicBezTo>
                  <a:cubicBezTo>
                    <a:pt x="932392" y="119592"/>
                    <a:pt x="970492" y="88900"/>
                    <a:pt x="1136650" y="88900"/>
                  </a:cubicBezTo>
                  <a:cubicBezTo>
                    <a:pt x="1302808" y="88900"/>
                    <a:pt x="1598083" y="124883"/>
                    <a:pt x="1816100" y="120650"/>
                  </a:cubicBezTo>
                  <a:cubicBezTo>
                    <a:pt x="2034117" y="116417"/>
                    <a:pt x="2294467" y="83608"/>
                    <a:pt x="2444750" y="63500"/>
                  </a:cubicBezTo>
                  <a:cubicBezTo>
                    <a:pt x="2595033" y="43392"/>
                    <a:pt x="2656416" y="21696"/>
                    <a:pt x="2717800" y="0"/>
                  </a:cubicBezTo>
                </a:path>
              </a:pathLst>
            </a:cu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7826B9F4-DD60-772D-CA93-12B632E3741D}"/>
                </a:ext>
              </a:extLst>
            </p:cNvPr>
            <p:cNvSpPr/>
            <p:nvPr/>
          </p:nvSpPr>
          <p:spPr>
            <a:xfrm rot="357242">
              <a:off x="3513113" y="3611846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7E9867C3-0A5A-9CD4-9A22-1A40BE83A59A}"/>
                </a:ext>
              </a:extLst>
            </p:cNvPr>
            <p:cNvSpPr/>
            <p:nvPr/>
          </p:nvSpPr>
          <p:spPr>
            <a:xfrm rot="357242">
              <a:off x="3146401" y="3572602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A476D9B7-FBAB-7EE0-2778-ED722F202411}"/>
                </a:ext>
              </a:extLst>
            </p:cNvPr>
            <p:cNvSpPr/>
            <p:nvPr/>
          </p:nvSpPr>
          <p:spPr>
            <a:xfrm rot="357242">
              <a:off x="3398384" y="3595956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12CF51C4-4D67-CC9B-BDA5-7BC388AF309C}"/>
                </a:ext>
              </a:extLst>
            </p:cNvPr>
            <p:cNvSpPr/>
            <p:nvPr/>
          </p:nvSpPr>
          <p:spPr>
            <a:xfrm rot="357242">
              <a:off x="3598838" y="361184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2584DAA7-DBDF-7EF9-41B5-A62838AB7B66}"/>
                </a:ext>
              </a:extLst>
            </p:cNvPr>
            <p:cNvSpPr/>
            <p:nvPr/>
          </p:nvSpPr>
          <p:spPr>
            <a:xfrm rot="357242">
              <a:off x="3719278" y="361184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BD3748E8-5DA1-7BC9-EA6C-32BEAA0EE150}"/>
                </a:ext>
              </a:extLst>
            </p:cNvPr>
            <p:cNvSpPr/>
            <p:nvPr/>
          </p:nvSpPr>
          <p:spPr>
            <a:xfrm rot="357242">
              <a:off x="3648407" y="3579257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A3FD1F77-2B38-654C-59A7-BDC59BDB10F5}"/>
                </a:ext>
              </a:extLst>
            </p:cNvPr>
            <p:cNvSpPr/>
            <p:nvPr/>
          </p:nvSpPr>
          <p:spPr>
            <a:xfrm rot="357242">
              <a:off x="3818476" y="356711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6F28A4E5-639D-D1D9-A1C3-B7F7EC51337D}"/>
                </a:ext>
              </a:extLst>
            </p:cNvPr>
            <p:cNvSpPr/>
            <p:nvPr/>
          </p:nvSpPr>
          <p:spPr>
            <a:xfrm rot="357242">
              <a:off x="3883881" y="3619449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2A13AF57-56EB-0214-CA4B-4E1FEEA14379}"/>
                </a:ext>
              </a:extLst>
            </p:cNvPr>
            <p:cNvSpPr/>
            <p:nvPr/>
          </p:nvSpPr>
          <p:spPr>
            <a:xfrm rot="357242">
              <a:off x="3951169" y="3591759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D889208B-4788-A895-7EBB-F4DD811A43CE}"/>
                </a:ext>
              </a:extLst>
            </p:cNvPr>
            <p:cNvSpPr/>
            <p:nvPr/>
          </p:nvSpPr>
          <p:spPr>
            <a:xfrm rot="357242">
              <a:off x="4028397" y="3628927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0A0F44FE-AFA4-8AA0-5CAB-089FA7E97558}"/>
                </a:ext>
              </a:extLst>
            </p:cNvPr>
            <p:cNvSpPr/>
            <p:nvPr/>
          </p:nvSpPr>
          <p:spPr>
            <a:xfrm rot="357242">
              <a:off x="4098578" y="3596473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8B0C99C7-B36F-CD8B-A8E5-A63C1B935E05}"/>
                </a:ext>
              </a:extLst>
            </p:cNvPr>
            <p:cNvSpPr/>
            <p:nvPr/>
          </p:nvSpPr>
          <p:spPr>
            <a:xfrm rot="357242">
              <a:off x="4393806" y="363557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C1C5429E-4F1B-BCBC-5F18-BAE0CC81A4D0}"/>
                </a:ext>
              </a:extLst>
            </p:cNvPr>
            <p:cNvSpPr/>
            <p:nvPr/>
          </p:nvSpPr>
          <p:spPr>
            <a:xfrm rot="357242">
              <a:off x="4198466" y="3625531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6F376176-A80D-CCD3-3F83-0653AB8CC2A3}"/>
                </a:ext>
              </a:extLst>
            </p:cNvPr>
            <p:cNvSpPr/>
            <p:nvPr/>
          </p:nvSpPr>
          <p:spPr>
            <a:xfrm rot="357242">
              <a:off x="4300268" y="3608427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69D44EB5-77ED-A3F4-8C8E-EB8F3B00ACEC}"/>
                </a:ext>
              </a:extLst>
            </p:cNvPr>
            <p:cNvSpPr/>
            <p:nvPr/>
          </p:nvSpPr>
          <p:spPr>
            <a:xfrm rot="357242">
              <a:off x="4454857" y="3595956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69911A71-E15C-3498-214C-7C80AF8C1E8D}"/>
                </a:ext>
              </a:extLst>
            </p:cNvPr>
            <p:cNvSpPr/>
            <p:nvPr/>
          </p:nvSpPr>
          <p:spPr>
            <a:xfrm rot="357242">
              <a:off x="4543948" y="363557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BA5768EF-3F74-141C-24C4-8E36FC49A8A3}"/>
                </a:ext>
              </a:extLst>
            </p:cNvPr>
            <p:cNvSpPr/>
            <p:nvPr/>
          </p:nvSpPr>
          <p:spPr>
            <a:xfrm rot="357242">
              <a:off x="4611272" y="3582646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6D8F78FF-DE16-D873-31DD-B3D894A2B6A5}"/>
                </a:ext>
              </a:extLst>
            </p:cNvPr>
            <p:cNvSpPr/>
            <p:nvPr/>
          </p:nvSpPr>
          <p:spPr>
            <a:xfrm rot="357242">
              <a:off x="4706289" y="361184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EED4D311-05D9-9AC6-9385-490505033890}"/>
                </a:ext>
              </a:extLst>
            </p:cNvPr>
            <p:cNvSpPr/>
            <p:nvPr/>
          </p:nvSpPr>
          <p:spPr>
            <a:xfrm rot="357242">
              <a:off x="4775839" y="3618470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E27A731E-68F0-9899-4FF4-90B1C0306F2D}"/>
                </a:ext>
              </a:extLst>
            </p:cNvPr>
            <p:cNvSpPr/>
            <p:nvPr/>
          </p:nvSpPr>
          <p:spPr>
            <a:xfrm rot="357242">
              <a:off x="4846925" y="3569213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91080BA8-12CB-2975-B52F-9750C07508D0}"/>
                </a:ext>
              </a:extLst>
            </p:cNvPr>
            <p:cNvSpPr/>
            <p:nvPr/>
          </p:nvSpPr>
          <p:spPr>
            <a:xfrm rot="357242">
              <a:off x="4928135" y="3605444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09B35F6A-96CE-0435-23E7-6C9A46A84E67}"/>
                </a:ext>
              </a:extLst>
            </p:cNvPr>
            <p:cNvSpPr/>
            <p:nvPr/>
          </p:nvSpPr>
          <p:spPr>
            <a:xfrm rot="357242">
              <a:off x="4996608" y="3559170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EE0B9307-E945-2F5F-1659-1BE01C67B9AF}"/>
                </a:ext>
              </a:extLst>
            </p:cNvPr>
            <p:cNvSpPr/>
            <p:nvPr/>
          </p:nvSpPr>
          <p:spPr>
            <a:xfrm rot="357242">
              <a:off x="5103878" y="3588813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74656C52-5BB7-FA5A-90EB-249325E08BCB}"/>
                </a:ext>
              </a:extLst>
            </p:cNvPr>
            <p:cNvSpPr/>
            <p:nvPr/>
          </p:nvSpPr>
          <p:spPr>
            <a:xfrm rot="357242">
              <a:off x="5227940" y="3562558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BD6712D2-D12E-E346-E1EC-8BE4A1DE1BFC}"/>
                </a:ext>
              </a:extLst>
            </p:cNvPr>
            <p:cNvSpPr txBox="1"/>
            <p:nvPr/>
          </p:nvSpPr>
          <p:spPr>
            <a:xfrm>
              <a:off x="2574162" y="2998655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Sedimentación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F38E4136-28A0-5B17-4882-D96728A7D9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0348" y="3188621"/>
              <a:ext cx="675677" cy="299767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BD254198-893B-55AC-EECE-0F928C2F9D90}"/>
                </a:ext>
              </a:extLst>
            </p:cNvPr>
            <p:cNvSpPr txBox="1"/>
            <p:nvPr/>
          </p:nvSpPr>
          <p:spPr>
            <a:xfrm>
              <a:off x="8246881" y="4786971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Lecho final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BD1A334F-4FF1-A4A7-56AA-FF3D6C58A9B5}"/>
                </a:ext>
              </a:extLst>
            </p:cNvPr>
            <p:cNvCxnSpPr>
              <a:cxnSpLocks/>
              <a:endCxn id="73" idx="1"/>
            </p:cNvCxnSpPr>
            <p:nvPr/>
          </p:nvCxnSpPr>
          <p:spPr>
            <a:xfrm>
              <a:off x="7927410" y="4328874"/>
              <a:ext cx="319471" cy="642763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5D0D4AA5-0879-E513-5B2D-A386F36FE8A4}"/>
                </a:ext>
              </a:extLst>
            </p:cNvPr>
            <p:cNvCxnSpPr>
              <a:cxnSpLocks/>
            </p:cNvCxnSpPr>
            <p:nvPr/>
          </p:nvCxnSpPr>
          <p:spPr>
            <a:xfrm>
              <a:off x="2412497" y="4419600"/>
              <a:ext cx="7515274" cy="7937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8A2C79D5-AD2F-EA91-BC3D-EBBA99413187}"/>
                </a:ext>
              </a:extLst>
            </p:cNvPr>
            <p:cNvSpPr txBox="1"/>
            <p:nvPr/>
          </p:nvSpPr>
          <p:spPr>
            <a:xfrm>
              <a:off x="2383180" y="4098342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Nivel de base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B1B5CF13-6E5A-1D71-FAC8-1B24C76E76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5431" y="1054361"/>
              <a:ext cx="0" cy="369687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52E6D0B2-EB51-5704-B6CE-0018892673F3}"/>
                </a:ext>
              </a:extLst>
            </p:cNvPr>
            <p:cNvCxnSpPr>
              <a:cxnSpLocks/>
            </p:cNvCxnSpPr>
            <p:nvPr/>
          </p:nvCxnSpPr>
          <p:spPr>
            <a:xfrm>
              <a:off x="5981700" y="4292136"/>
              <a:ext cx="3946071" cy="143323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F9077492-81BF-DB39-8A15-32085474B408}"/>
                </a:ext>
              </a:extLst>
            </p:cNvPr>
            <p:cNvSpPr/>
            <p:nvPr/>
          </p:nvSpPr>
          <p:spPr>
            <a:xfrm>
              <a:off x="9890670" y="4394522"/>
              <a:ext cx="73152" cy="73152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0F18CCF3-9B53-2933-9533-E38B735F0D0E}"/>
                </a:ext>
              </a:extLst>
            </p:cNvPr>
            <p:cNvSpPr/>
            <p:nvPr/>
          </p:nvSpPr>
          <p:spPr>
            <a:xfrm>
              <a:off x="6066475" y="3930840"/>
              <a:ext cx="73152" cy="73152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9CA2A4D0-14A3-1003-859B-211DC9EA00EF}"/>
                </a:ext>
              </a:extLst>
            </p:cNvPr>
            <p:cNvSpPr/>
            <p:nvPr/>
          </p:nvSpPr>
          <p:spPr>
            <a:xfrm>
              <a:off x="6066475" y="4259286"/>
              <a:ext cx="73152" cy="73152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CuadroTexto 81">
              <a:extLst>
                <a:ext uri="{FF2B5EF4-FFF2-40B4-BE49-F238E27FC236}">
                  <a16:creationId xmlns:a16="http://schemas.microsoft.com/office/drawing/2014/main" id="{9D71F2F9-3423-68BD-0D90-E205B04044AB}"/>
                </a:ext>
              </a:extLst>
            </p:cNvPr>
            <p:cNvSpPr txBox="1"/>
            <p:nvPr/>
          </p:nvSpPr>
          <p:spPr>
            <a:xfrm>
              <a:off x="9882202" y="4472478"/>
              <a:ext cx="458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3" name="CuadroTexto 82">
              <a:extLst>
                <a:ext uri="{FF2B5EF4-FFF2-40B4-BE49-F238E27FC236}">
                  <a16:creationId xmlns:a16="http://schemas.microsoft.com/office/drawing/2014/main" id="{EAF6AF29-0350-AB92-CA5D-3AE2DEE6CB75}"/>
                </a:ext>
              </a:extLst>
            </p:cNvPr>
            <p:cNvSpPr txBox="1"/>
            <p:nvPr/>
          </p:nvSpPr>
          <p:spPr>
            <a:xfrm>
              <a:off x="5755272" y="3567061"/>
              <a:ext cx="674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4" name="CuadroTexto 83">
              <a:extLst>
                <a:ext uri="{FF2B5EF4-FFF2-40B4-BE49-F238E27FC236}">
                  <a16:creationId xmlns:a16="http://schemas.microsoft.com/office/drawing/2014/main" id="{098688D6-1981-7EAC-F327-6478018E5686}"/>
                </a:ext>
              </a:extLst>
            </p:cNvPr>
            <p:cNvSpPr txBox="1"/>
            <p:nvPr/>
          </p:nvSpPr>
          <p:spPr>
            <a:xfrm>
              <a:off x="5716197" y="4077478"/>
              <a:ext cx="674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C’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46B3D36C-D40E-7234-134F-699B6DEB249D}"/>
                </a:ext>
              </a:extLst>
            </p:cNvPr>
            <p:cNvCxnSpPr>
              <a:cxnSpLocks/>
            </p:cNvCxnSpPr>
            <p:nvPr/>
          </p:nvCxnSpPr>
          <p:spPr>
            <a:xfrm>
              <a:off x="6066475" y="4290266"/>
              <a:ext cx="3989905" cy="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2A320EE5-7938-30CA-BF99-ED867CEC8F21}"/>
                </a:ext>
              </a:extLst>
            </p:cNvPr>
            <p:cNvCxnSpPr>
              <a:cxnSpLocks/>
            </p:cNvCxnSpPr>
            <p:nvPr/>
          </p:nvCxnSpPr>
          <p:spPr>
            <a:xfrm>
              <a:off x="6066475" y="3953906"/>
              <a:ext cx="3989905" cy="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de flecha 88">
              <a:extLst>
                <a:ext uri="{FF2B5EF4-FFF2-40B4-BE49-F238E27FC236}">
                  <a16:creationId xmlns:a16="http://schemas.microsoft.com/office/drawing/2014/main" id="{86D259FA-1B4C-B163-C5EA-3AB7EB5593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2344" y="3938560"/>
              <a:ext cx="0" cy="359326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58900BB5-D8E4-BF88-BCF5-AF0E714D99BA}"/>
                </a:ext>
              </a:extLst>
            </p:cNvPr>
            <p:cNvSpPr txBox="1"/>
            <p:nvPr/>
          </p:nvSpPr>
          <p:spPr>
            <a:xfrm>
              <a:off x="10058681" y="3773269"/>
              <a:ext cx="17741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Erosión en la pata de la presa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805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45">
            <a:extLst>
              <a:ext uri="{FF2B5EF4-FFF2-40B4-BE49-F238E27FC236}">
                <a16:creationId xmlns:a16="http://schemas.microsoft.com/office/drawing/2014/main" id="{861F122A-61B3-F6C8-9BAD-1013096FF75A}"/>
              </a:ext>
            </a:extLst>
          </p:cNvPr>
          <p:cNvGrpSpPr/>
          <p:nvPr/>
        </p:nvGrpSpPr>
        <p:grpSpPr>
          <a:xfrm>
            <a:off x="1212313" y="1220457"/>
            <a:ext cx="8550979" cy="4105187"/>
            <a:chOff x="1212313" y="1220457"/>
            <a:chExt cx="8550979" cy="4105187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FA6A65B0-688A-5680-FB6F-85096DCF179B}"/>
                </a:ext>
              </a:extLst>
            </p:cNvPr>
            <p:cNvSpPr/>
            <p:nvPr/>
          </p:nvSpPr>
          <p:spPr>
            <a:xfrm>
              <a:off x="2475153" y="3355450"/>
              <a:ext cx="6665162" cy="19701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7E4B4A93-2D99-199E-6406-68E5FA5E147C}"/>
                </a:ext>
              </a:extLst>
            </p:cNvPr>
            <p:cNvSpPr/>
            <p:nvPr/>
          </p:nvSpPr>
          <p:spPr>
            <a:xfrm rot="180000">
              <a:off x="2361040" y="3063464"/>
              <a:ext cx="6893388" cy="12304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D061E941-E727-4498-D51E-420D2C2328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5153" y="1628771"/>
              <a:ext cx="0" cy="369687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D8FCCBA2-209E-74A1-0986-0F33DE89CD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0320" y="1628771"/>
              <a:ext cx="0" cy="369687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B0AAA414-5F6E-3FEB-6709-7D198C30EB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7737" y="1628771"/>
              <a:ext cx="0" cy="369687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FEB1CF91-CA3E-FEFF-0593-24CF57710D78}"/>
                </a:ext>
              </a:extLst>
            </p:cNvPr>
            <p:cNvCxnSpPr>
              <a:cxnSpLocks/>
            </p:cNvCxnSpPr>
            <p:nvPr/>
          </p:nvCxnSpPr>
          <p:spPr>
            <a:xfrm>
              <a:off x="2037962" y="4106847"/>
              <a:ext cx="7678885" cy="373832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D9FA4FE8-D5D5-4928-6634-97FC116C7BC5}"/>
                </a:ext>
              </a:extLst>
            </p:cNvPr>
            <p:cNvCxnSpPr>
              <a:cxnSpLocks/>
            </p:cNvCxnSpPr>
            <p:nvPr/>
          </p:nvCxnSpPr>
          <p:spPr>
            <a:xfrm>
              <a:off x="2037962" y="2149240"/>
              <a:ext cx="7725330" cy="4581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riángulo isósceles 11">
              <a:extLst>
                <a:ext uri="{FF2B5EF4-FFF2-40B4-BE49-F238E27FC236}">
                  <a16:creationId xmlns:a16="http://schemas.microsoft.com/office/drawing/2014/main" id="{7B7FA729-D3A7-3715-1916-BEBB54E8DC47}"/>
                </a:ext>
              </a:extLst>
            </p:cNvPr>
            <p:cNvSpPr/>
            <p:nvPr/>
          </p:nvSpPr>
          <p:spPr>
            <a:xfrm rot="10800000">
              <a:off x="8082038" y="2350336"/>
              <a:ext cx="324378" cy="160072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96404A4F-49CE-0E11-B1E3-97989E4E00C2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62" y="2558862"/>
              <a:ext cx="27433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2ECBB768-9768-E310-03B3-68B371EBECA8}"/>
                </a:ext>
              </a:extLst>
            </p:cNvPr>
            <p:cNvCxnSpPr>
              <a:cxnSpLocks/>
            </p:cNvCxnSpPr>
            <p:nvPr/>
          </p:nvCxnSpPr>
          <p:spPr>
            <a:xfrm>
              <a:off x="8166034" y="2627442"/>
              <a:ext cx="15638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427E1259-30B3-834B-2C75-8FF2D29E7BF8}"/>
                </a:ext>
              </a:extLst>
            </p:cNvPr>
            <p:cNvCxnSpPr>
              <a:cxnSpLocks/>
            </p:cNvCxnSpPr>
            <p:nvPr/>
          </p:nvCxnSpPr>
          <p:spPr>
            <a:xfrm>
              <a:off x="8198502" y="2696022"/>
              <a:ext cx="914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980B2216-C2B7-EB3C-B551-C3DA8D13A05D}"/>
                </a:ext>
              </a:extLst>
            </p:cNvPr>
            <p:cNvCxnSpPr>
              <a:cxnSpLocks/>
            </p:cNvCxnSpPr>
            <p:nvPr/>
          </p:nvCxnSpPr>
          <p:spPr>
            <a:xfrm>
              <a:off x="2037962" y="5325644"/>
              <a:ext cx="7632440" cy="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6AB0C883-35D0-44E1-6D19-FA822FFAE4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1519" y="2310580"/>
              <a:ext cx="0" cy="2975307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A07E935F-73FF-0E0A-DC2F-E54CF9069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4197" y="2470652"/>
              <a:ext cx="0" cy="2811822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86370A3F-9830-D6DB-A7CE-83389937E6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22679" y="2338572"/>
              <a:ext cx="3346327" cy="180534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77152B94-A2D4-64CD-A6EE-A947B687DE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1519" y="5282474"/>
              <a:ext cx="3367487" cy="7832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72F25DB6-A417-10BF-C889-752E2E528550}"/>
                </a:ext>
              </a:extLst>
            </p:cNvPr>
            <p:cNvSpPr txBox="1"/>
            <p:nvPr/>
          </p:nvSpPr>
          <p:spPr>
            <a:xfrm>
              <a:off x="2858462" y="2973112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S (in)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CEB748B8-E192-DE3D-860C-D1FFAF5D034E}"/>
                </a:ext>
              </a:extLst>
            </p:cNvPr>
            <p:cNvSpPr txBox="1"/>
            <p:nvPr/>
          </p:nvSpPr>
          <p:spPr>
            <a:xfrm>
              <a:off x="7358625" y="3201426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S (out)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3BD7D15D-1B1E-B1B6-AD62-2BF18A264B32}"/>
                </a:ext>
              </a:extLst>
            </p:cNvPr>
            <p:cNvCxnSpPr>
              <a:cxnSpLocks/>
            </p:cNvCxnSpPr>
            <p:nvPr/>
          </p:nvCxnSpPr>
          <p:spPr>
            <a:xfrm>
              <a:off x="1436867" y="3053198"/>
              <a:ext cx="852643" cy="102896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CB7A1B72-DC5A-D6A8-9CED-2C0BAA140C32}"/>
                </a:ext>
              </a:extLst>
            </p:cNvPr>
            <p:cNvSpPr txBox="1"/>
            <p:nvPr/>
          </p:nvSpPr>
          <p:spPr>
            <a:xfrm>
              <a:off x="1212313" y="2634558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D5240B35-B54D-4051-CC0D-2BAA815533D6}"/>
                </a:ext>
              </a:extLst>
            </p:cNvPr>
            <p:cNvCxnSpPr>
              <a:cxnSpLocks/>
            </p:cNvCxnSpPr>
            <p:nvPr/>
          </p:nvCxnSpPr>
          <p:spPr>
            <a:xfrm>
              <a:off x="3332996" y="3408396"/>
              <a:ext cx="543171" cy="19871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13343F23-993F-50C5-79E7-CCD74A88DE9D}"/>
                </a:ext>
              </a:extLst>
            </p:cNvPr>
            <p:cNvCxnSpPr>
              <a:cxnSpLocks/>
            </p:cNvCxnSpPr>
            <p:nvPr/>
          </p:nvCxnSpPr>
          <p:spPr>
            <a:xfrm>
              <a:off x="7684340" y="3611599"/>
              <a:ext cx="543171" cy="19871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9890FB9A-355E-4EF1-56AD-53D5C7479CC7}"/>
                </a:ext>
              </a:extLst>
            </p:cNvPr>
            <p:cNvSpPr txBox="1"/>
            <p:nvPr/>
          </p:nvSpPr>
          <p:spPr>
            <a:xfrm>
              <a:off x="1852271" y="1220457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XS 1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4E1CD722-21C0-8C2B-95AF-7733BE3996B0}"/>
                </a:ext>
              </a:extLst>
            </p:cNvPr>
            <p:cNvSpPr txBox="1"/>
            <p:nvPr/>
          </p:nvSpPr>
          <p:spPr>
            <a:xfrm>
              <a:off x="8396645" y="1220457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XS 3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C84FADEB-3831-67F2-064A-352248E031CE}"/>
                </a:ext>
              </a:extLst>
            </p:cNvPr>
            <p:cNvSpPr txBox="1"/>
            <p:nvPr/>
          </p:nvSpPr>
          <p:spPr>
            <a:xfrm>
              <a:off x="5124458" y="1220457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XS 2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2C9B4118-DE62-1B96-4199-8536936AC48C}"/>
                </a:ext>
              </a:extLst>
            </p:cNvPr>
            <p:cNvSpPr txBox="1"/>
            <p:nvPr/>
          </p:nvSpPr>
          <p:spPr>
            <a:xfrm>
              <a:off x="4552432" y="4337935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l-GR" sz="1600" dirty="0">
                  <a:solidFill>
                    <a:schemeClr val="bg2">
                      <a:lumMod val="10000"/>
                    </a:schemeClr>
                  </a:solidFill>
                </a:rPr>
                <a:t>Δ</a:t>
              </a:r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Volumen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6772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upo 155">
            <a:extLst>
              <a:ext uri="{FF2B5EF4-FFF2-40B4-BE49-F238E27FC236}">
                <a16:creationId xmlns:a16="http://schemas.microsoft.com/office/drawing/2014/main" id="{8924FE32-AD18-B987-90A2-653DD45A988B}"/>
              </a:ext>
            </a:extLst>
          </p:cNvPr>
          <p:cNvGrpSpPr/>
          <p:nvPr/>
        </p:nvGrpSpPr>
        <p:grpSpPr>
          <a:xfrm>
            <a:off x="3702050" y="656431"/>
            <a:ext cx="4387850" cy="5545138"/>
            <a:chOff x="3721100" y="807600"/>
            <a:chExt cx="4387850" cy="5545138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BB047909-A17D-7C27-0D99-E8097396A25E}"/>
                </a:ext>
              </a:extLst>
            </p:cNvPr>
            <p:cNvSpPr/>
            <p:nvPr/>
          </p:nvSpPr>
          <p:spPr>
            <a:xfrm>
              <a:off x="3900196" y="807600"/>
              <a:ext cx="3946849" cy="117184"/>
            </a:xfrm>
            <a:custGeom>
              <a:avLst/>
              <a:gdLst>
                <a:gd name="connsiteX0" fmla="*/ 0 w 3946849"/>
                <a:gd name="connsiteY0" fmla="*/ 69478 h 117184"/>
                <a:gd name="connsiteX1" fmla="*/ 550506 w 3946849"/>
                <a:gd name="connsiteY1" fmla="*/ 13494 h 117184"/>
                <a:gd name="connsiteX2" fmla="*/ 1754155 w 3946849"/>
                <a:gd name="connsiteY2" fmla="*/ 4163 h 117184"/>
                <a:gd name="connsiteX3" fmla="*/ 2789853 w 3946849"/>
                <a:gd name="connsiteY3" fmla="*/ 69478 h 117184"/>
                <a:gd name="connsiteX4" fmla="*/ 3722914 w 3946849"/>
                <a:gd name="connsiteY4" fmla="*/ 116131 h 117184"/>
                <a:gd name="connsiteX5" fmla="*/ 3946849 w 3946849"/>
                <a:gd name="connsiteY5" fmla="*/ 97469 h 117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46849" h="117184">
                  <a:moveTo>
                    <a:pt x="0" y="69478"/>
                  </a:moveTo>
                  <a:cubicBezTo>
                    <a:pt x="129073" y="46929"/>
                    <a:pt x="258147" y="24380"/>
                    <a:pt x="550506" y="13494"/>
                  </a:cubicBezTo>
                  <a:cubicBezTo>
                    <a:pt x="842865" y="2608"/>
                    <a:pt x="1380931" y="-5168"/>
                    <a:pt x="1754155" y="4163"/>
                  </a:cubicBezTo>
                  <a:cubicBezTo>
                    <a:pt x="2127380" y="13494"/>
                    <a:pt x="2789853" y="69478"/>
                    <a:pt x="2789853" y="69478"/>
                  </a:cubicBezTo>
                  <a:lnTo>
                    <a:pt x="3722914" y="116131"/>
                  </a:lnTo>
                  <a:cubicBezTo>
                    <a:pt x="3915747" y="120796"/>
                    <a:pt x="3931298" y="109132"/>
                    <a:pt x="3946849" y="97469"/>
                  </a:cubicBezTo>
                </a:path>
              </a:pathLst>
            </a:custGeom>
            <a:ln w="222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59B3CAF0-E895-4041-F7E9-5B0FBCDA2B17}"/>
                </a:ext>
              </a:extLst>
            </p:cNvPr>
            <p:cNvSpPr/>
            <p:nvPr/>
          </p:nvSpPr>
          <p:spPr>
            <a:xfrm>
              <a:off x="3962400" y="1263264"/>
              <a:ext cx="3924300" cy="102120"/>
            </a:xfrm>
            <a:custGeom>
              <a:avLst/>
              <a:gdLst>
                <a:gd name="connsiteX0" fmla="*/ 0 w 3924300"/>
                <a:gd name="connsiteY0" fmla="*/ 63886 h 102120"/>
                <a:gd name="connsiteX1" fmla="*/ 603250 w 3924300"/>
                <a:gd name="connsiteY1" fmla="*/ 386 h 102120"/>
                <a:gd name="connsiteX2" fmla="*/ 1422400 w 3924300"/>
                <a:gd name="connsiteY2" fmla="*/ 38486 h 102120"/>
                <a:gd name="connsiteX3" fmla="*/ 2616200 w 3924300"/>
                <a:gd name="connsiteY3" fmla="*/ 63886 h 102120"/>
                <a:gd name="connsiteX4" fmla="*/ 3117850 w 3924300"/>
                <a:gd name="connsiteY4" fmla="*/ 44836 h 102120"/>
                <a:gd name="connsiteX5" fmla="*/ 3644900 w 3924300"/>
                <a:gd name="connsiteY5" fmla="*/ 101986 h 102120"/>
                <a:gd name="connsiteX6" fmla="*/ 3924300 w 3924300"/>
                <a:gd name="connsiteY6" fmla="*/ 57536 h 102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4300" h="102120">
                  <a:moveTo>
                    <a:pt x="0" y="63886"/>
                  </a:moveTo>
                  <a:cubicBezTo>
                    <a:pt x="183091" y="34252"/>
                    <a:pt x="366183" y="4619"/>
                    <a:pt x="603250" y="386"/>
                  </a:cubicBezTo>
                  <a:cubicBezTo>
                    <a:pt x="840317" y="-3847"/>
                    <a:pt x="1086908" y="27903"/>
                    <a:pt x="1422400" y="38486"/>
                  </a:cubicBezTo>
                  <a:cubicBezTo>
                    <a:pt x="1757892" y="49069"/>
                    <a:pt x="2333625" y="62828"/>
                    <a:pt x="2616200" y="63886"/>
                  </a:cubicBezTo>
                  <a:cubicBezTo>
                    <a:pt x="2898775" y="64944"/>
                    <a:pt x="2946400" y="38486"/>
                    <a:pt x="3117850" y="44836"/>
                  </a:cubicBezTo>
                  <a:cubicBezTo>
                    <a:pt x="3289300" y="51186"/>
                    <a:pt x="3510492" y="99869"/>
                    <a:pt x="3644900" y="101986"/>
                  </a:cubicBezTo>
                  <a:cubicBezTo>
                    <a:pt x="3779308" y="104103"/>
                    <a:pt x="3851804" y="80819"/>
                    <a:pt x="3924300" y="57536"/>
                  </a:cubicBezTo>
                </a:path>
              </a:pathLst>
            </a:custGeom>
            <a:ln w="222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189F0817-6D89-EAE5-CF77-621B05FD79FC}"/>
                </a:ext>
              </a:extLst>
            </p:cNvPr>
            <p:cNvSpPr/>
            <p:nvPr/>
          </p:nvSpPr>
          <p:spPr>
            <a:xfrm>
              <a:off x="3898900" y="939729"/>
              <a:ext cx="3962400" cy="362021"/>
            </a:xfrm>
            <a:custGeom>
              <a:avLst/>
              <a:gdLst>
                <a:gd name="connsiteX0" fmla="*/ 0 w 3962400"/>
                <a:gd name="connsiteY0" fmla="*/ 50871 h 362021"/>
                <a:gd name="connsiteX1" fmla="*/ 1263650 w 3962400"/>
                <a:gd name="connsiteY1" fmla="*/ 292171 h 362021"/>
                <a:gd name="connsiteX2" fmla="*/ 2425700 w 3962400"/>
                <a:gd name="connsiteY2" fmla="*/ 71 h 362021"/>
                <a:gd name="connsiteX3" fmla="*/ 3524250 w 3962400"/>
                <a:gd name="connsiteY3" fmla="*/ 323921 h 362021"/>
                <a:gd name="connsiteX4" fmla="*/ 3962400 w 3962400"/>
                <a:gd name="connsiteY4" fmla="*/ 342971 h 362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2400" h="362021">
                  <a:moveTo>
                    <a:pt x="0" y="50871"/>
                  </a:moveTo>
                  <a:cubicBezTo>
                    <a:pt x="429683" y="175754"/>
                    <a:pt x="859367" y="300638"/>
                    <a:pt x="1263650" y="292171"/>
                  </a:cubicBezTo>
                  <a:cubicBezTo>
                    <a:pt x="1667933" y="283704"/>
                    <a:pt x="2048933" y="-5221"/>
                    <a:pt x="2425700" y="71"/>
                  </a:cubicBezTo>
                  <a:cubicBezTo>
                    <a:pt x="2802467" y="5363"/>
                    <a:pt x="3268133" y="266771"/>
                    <a:pt x="3524250" y="323921"/>
                  </a:cubicBezTo>
                  <a:cubicBezTo>
                    <a:pt x="3780367" y="381071"/>
                    <a:pt x="3871383" y="362021"/>
                    <a:pt x="3962400" y="342971"/>
                  </a:cubicBezTo>
                </a:path>
              </a:pathLst>
            </a:cu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981438F7-6435-192D-67F6-8C0270B6A9D0}"/>
                </a:ext>
              </a:extLst>
            </p:cNvPr>
            <p:cNvSpPr txBox="1"/>
            <p:nvPr/>
          </p:nvSpPr>
          <p:spPr>
            <a:xfrm>
              <a:off x="4238903" y="821151"/>
              <a:ext cx="290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1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Q</a:t>
              </a:r>
              <a:endParaRPr lang="en-US" sz="11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72982580-1C03-69BA-6434-EA5B00405743}"/>
                </a:ext>
              </a:extLst>
            </p:cNvPr>
            <p:cNvCxnSpPr>
              <a:cxnSpLocks/>
            </p:cNvCxnSpPr>
            <p:nvPr/>
          </p:nvCxnSpPr>
          <p:spPr>
            <a:xfrm>
              <a:off x="4037694" y="928192"/>
              <a:ext cx="254292" cy="85361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2D2B166F-16B6-E9F6-CDEF-B8AEE4CBAB8C}"/>
                </a:ext>
              </a:extLst>
            </p:cNvPr>
            <p:cNvSpPr/>
            <p:nvPr/>
          </p:nvSpPr>
          <p:spPr>
            <a:xfrm>
              <a:off x="3746500" y="2157482"/>
              <a:ext cx="4362450" cy="1847127"/>
            </a:xfrm>
            <a:custGeom>
              <a:avLst/>
              <a:gdLst>
                <a:gd name="connsiteX0" fmla="*/ 0 w 4362450"/>
                <a:gd name="connsiteY0" fmla="*/ 1792218 h 1847127"/>
                <a:gd name="connsiteX1" fmla="*/ 234950 w 4362450"/>
                <a:gd name="connsiteY1" fmla="*/ 1468368 h 1847127"/>
                <a:gd name="connsiteX2" fmla="*/ 57150 w 4362450"/>
                <a:gd name="connsiteY2" fmla="*/ 1011168 h 1847127"/>
                <a:gd name="connsiteX3" fmla="*/ 158750 w 4362450"/>
                <a:gd name="connsiteY3" fmla="*/ 763518 h 1847127"/>
                <a:gd name="connsiteX4" fmla="*/ 622300 w 4362450"/>
                <a:gd name="connsiteY4" fmla="*/ 655568 h 1847127"/>
                <a:gd name="connsiteX5" fmla="*/ 901700 w 4362450"/>
                <a:gd name="connsiteY5" fmla="*/ 636518 h 1847127"/>
                <a:gd name="connsiteX6" fmla="*/ 1250950 w 4362450"/>
                <a:gd name="connsiteY6" fmla="*/ 776218 h 1847127"/>
                <a:gd name="connsiteX7" fmla="*/ 1460500 w 4362450"/>
                <a:gd name="connsiteY7" fmla="*/ 1277868 h 1847127"/>
                <a:gd name="connsiteX8" fmla="*/ 1581150 w 4362450"/>
                <a:gd name="connsiteY8" fmla="*/ 1347718 h 1847127"/>
                <a:gd name="connsiteX9" fmla="*/ 1765300 w 4362450"/>
                <a:gd name="connsiteY9" fmla="*/ 1335018 h 1847127"/>
                <a:gd name="connsiteX10" fmla="*/ 2038350 w 4362450"/>
                <a:gd name="connsiteY10" fmla="*/ 1398518 h 1847127"/>
                <a:gd name="connsiteX11" fmla="*/ 2336800 w 4362450"/>
                <a:gd name="connsiteY11" fmla="*/ 1131818 h 1847127"/>
                <a:gd name="connsiteX12" fmla="*/ 2146300 w 4362450"/>
                <a:gd name="connsiteY12" fmla="*/ 528568 h 1847127"/>
                <a:gd name="connsiteX13" fmla="*/ 2139950 w 4362450"/>
                <a:gd name="connsiteY13" fmla="*/ 217418 h 1847127"/>
                <a:gd name="connsiteX14" fmla="*/ 2698750 w 4362450"/>
                <a:gd name="connsiteY14" fmla="*/ 1518 h 1847127"/>
                <a:gd name="connsiteX15" fmla="*/ 3136900 w 4362450"/>
                <a:gd name="connsiteY15" fmla="*/ 325368 h 1847127"/>
                <a:gd name="connsiteX16" fmla="*/ 3054350 w 4362450"/>
                <a:gd name="connsiteY16" fmla="*/ 763518 h 1847127"/>
                <a:gd name="connsiteX17" fmla="*/ 2705100 w 4362450"/>
                <a:gd name="connsiteY17" fmla="*/ 1144518 h 1847127"/>
                <a:gd name="connsiteX18" fmla="*/ 2622550 w 4362450"/>
                <a:gd name="connsiteY18" fmla="*/ 1379468 h 1847127"/>
                <a:gd name="connsiteX19" fmla="*/ 2819400 w 4362450"/>
                <a:gd name="connsiteY19" fmla="*/ 1646168 h 1847127"/>
                <a:gd name="connsiteX20" fmla="*/ 3257550 w 4362450"/>
                <a:gd name="connsiteY20" fmla="*/ 1836668 h 1847127"/>
                <a:gd name="connsiteX21" fmla="*/ 3695700 w 4362450"/>
                <a:gd name="connsiteY21" fmla="*/ 1779518 h 1847127"/>
                <a:gd name="connsiteX22" fmla="*/ 4013200 w 4362450"/>
                <a:gd name="connsiteY22" fmla="*/ 1423918 h 1847127"/>
                <a:gd name="connsiteX23" fmla="*/ 3949700 w 4362450"/>
                <a:gd name="connsiteY23" fmla="*/ 960368 h 1847127"/>
                <a:gd name="connsiteX24" fmla="*/ 4191000 w 4362450"/>
                <a:gd name="connsiteY24" fmla="*/ 687318 h 1847127"/>
                <a:gd name="connsiteX25" fmla="*/ 4362450 w 4362450"/>
                <a:gd name="connsiteY25" fmla="*/ 636518 h 184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362450" h="1847127">
                  <a:moveTo>
                    <a:pt x="0" y="1792218"/>
                  </a:moveTo>
                  <a:cubicBezTo>
                    <a:pt x="112712" y="1695380"/>
                    <a:pt x="225425" y="1598543"/>
                    <a:pt x="234950" y="1468368"/>
                  </a:cubicBezTo>
                  <a:cubicBezTo>
                    <a:pt x="244475" y="1338193"/>
                    <a:pt x="69850" y="1128643"/>
                    <a:pt x="57150" y="1011168"/>
                  </a:cubicBezTo>
                  <a:cubicBezTo>
                    <a:pt x="44450" y="893693"/>
                    <a:pt x="64558" y="822785"/>
                    <a:pt x="158750" y="763518"/>
                  </a:cubicBezTo>
                  <a:cubicBezTo>
                    <a:pt x="252942" y="704251"/>
                    <a:pt x="498475" y="676735"/>
                    <a:pt x="622300" y="655568"/>
                  </a:cubicBezTo>
                  <a:cubicBezTo>
                    <a:pt x="746125" y="634401"/>
                    <a:pt x="796925" y="616410"/>
                    <a:pt x="901700" y="636518"/>
                  </a:cubicBezTo>
                  <a:cubicBezTo>
                    <a:pt x="1006475" y="656626"/>
                    <a:pt x="1157817" y="669326"/>
                    <a:pt x="1250950" y="776218"/>
                  </a:cubicBezTo>
                  <a:cubicBezTo>
                    <a:pt x="1344083" y="883110"/>
                    <a:pt x="1405467" y="1182618"/>
                    <a:pt x="1460500" y="1277868"/>
                  </a:cubicBezTo>
                  <a:cubicBezTo>
                    <a:pt x="1515533" y="1373118"/>
                    <a:pt x="1530350" y="1338193"/>
                    <a:pt x="1581150" y="1347718"/>
                  </a:cubicBezTo>
                  <a:cubicBezTo>
                    <a:pt x="1631950" y="1357243"/>
                    <a:pt x="1689100" y="1326551"/>
                    <a:pt x="1765300" y="1335018"/>
                  </a:cubicBezTo>
                  <a:cubicBezTo>
                    <a:pt x="1841500" y="1343485"/>
                    <a:pt x="1943100" y="1432385"/>
                    <a:pt x="2038350" y="1398518"/>
                  </a:cubicBezTo>
                  <a:cubicBezTo>
                    <a:pt x="2133600" y="1364651"/>
                    <a:pt x="2318808" y="1276810"/>
                    <a:pt x="2336800" y="1131818"/>
                  </a:cubicBezTo>
                  <a:cubicBezTo>
                    <a:pt x="2354792" y="986826"/>
                    <a:pt x="2179108" y="680968"/>
                    <a:pt x="2146300" y="528568"/>
                  </a:cubicBezTo>
                  <a:cubicBezTo>
                    <a:pt x="2113492" y="376168"/>
                    <a:pt x="2047875" y="305260"/>
                    <a:pt x="2139950" y="217418"/>
                  </a:cubicBezTo>
                  <a:cubicBezTo>
                    <a:pt x="2232025" y="129576"/>
                    <a:pt x="2532592" y="-16474"/>
                    <a:pt x="2698750" y="1518"/>
                  </a:cubicBezTo>
                  <a:cubicBezTo>
                    <a:pt x="2864908" y="19510"/>
                    <a:pt x="3077633" y="198368"/>
                    <a:pt x="3136900" y="325368"/>
                  </a:cubicBezTo>
                  <a:cubicBezTo>
                    <a:pt x="3196167" y="452368"/>
                    <a:pt x="3126317" y="626993"/>
                    <a:pt x="3054350" y="763518"/>
                  </a:cubicBezTo>
                  <a:cubicBezTo>
                    <a:pt x="2982383" y="900043"/>
                    <a:pt x="2777067" y="1041860"/>
                    <a:pt x="2705100" y="1144518"/>
                  </a:cubicBezTo>
                  <a:cubicBezTo>
                    <a:pt x="2633133" y="1247176"/>
                    <a:pt x="2603500" y="1295860"/>
                    <a:pt x="2622550" y="1379468"/>
                  </a:cubicBezTo>
                  <a:cubicBezTo>
                    <a:pt x="2641600" y="1463076"/>
                    <a:pt x="2713567" y="1569968"/>
                    <a:pt x="2819400" y="1646168"/>
                  </a:cubicBezTo>
                  <a:cubicBezTo>
                    <a:pt x="2925233" y="1722368"/>
                    <a:pt x="3111500" y="1814443"/>
                    <a:pt x="3257550" y="1836668"/>
                  </a:cubicBezTo>
                  <a:cubicBezTo>
                    <a:pt x="3403600" y="1858893"/>
                    <a:pt x="3569758" y="1848310"/>
                    <a:pt x="3695700" y="1779518"/>
                  </a:cubicBezTo>
                  <a:cubicBezTo>
                    <a:pt x="3821642" y="1710726"/>
                    <a:pt x="3970867" y="1560443"/>
                    <a:pt x="4013200" y="1423918"/>
                  </a:cubicBezTo>
                  <a:cubicBezTo>
                    <a:pt x="4055533" y="1287393"/>
                    <a:pt x="3920067" y="1083135"/>
                    <a:pt x="3949700" y="960368"/>
                  </a:cubicBezTo>
                  <a:cubicBezTo>
                    <a:pt x="3979333" y="837601"/>
                    <a:pt x="4122208" y="741293"/>
                    <a:pt x="4191000" y="687318"/>
                  </a:cubicBezTo>
                  <a:cubicBezTo>
                    <a:pt x="4259792" y="633343"/>
                    <a:pt x="4311121" y="634930"/>
                    <a:pt x="4362450" y="636518"/>
                  </a:cubicBezTo>
                </a:path>
              </a:pathLst>
            </a:custGeom>
            <a:ln w="222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65053A0D-E5A9-A71C-340C-F3DB7BCE9144}"/>
                </a:ext>
              </a:extLst>
            </p:cNvPr>
            <p:cNvSpPr/>
            <p:nvPr/>
          </p:nvSpPr>
          <p:spPr>
            <a:xfrm>
              <a:off x="3924300" y="2535514"/>
              <a:ext cx="4165600" cy="1578148"/>
            </a:xfrm>
            <a:custGeom>
              <a:avLst/>
              <a:gdLst>
                <a:gd name="connsiteX0" fmla="*/ 0 w 4165600"/>
                <a:gd name="connsiteY0" fmla="*/ 1547536 h 1578148"/>
                <a:gd name="connsiteX1" fmla="*/ 146050 w 4165600"/>
                <a:gd name="connsiteY1" fmla="*/ 1344336 h 1578148"/>
                <a:gd name="connsiteX2" fmla="*/ 234950 w 4165600"/>
                <a:gd name="connsiteY2" fmla="*/ 855386 h 1578148"/>
                <a:gd name="connsiteX3" fmla="*/ 463550 w 4165600"/>
                <a:gd name="connsiteY3" fmla="*/ 474386 h 1578148"/>
                <a:gd name="connsiteX4" fmla="*/ 1003300 w 4165600"/>
                <a:gd name="connsiteY4" fmla="*/ 620436 h 1578148"/>
                <a:gd name="connsiteX5" fmla="*/ 1181100 w 4165600"/>
                <a:gd name="connsiteY5" fmla="*/ 1083986 h 1578148"/>
                <a:gd name="connsiteX6" fmla="*/ 1460500 w 4165600"/>
                <a:gd name="connsiteY6" fmla="*/ 1261786 h 1578148"/>
                <a:gd name="connsiteX7" fmla="*/ 2051050 w 4165600"/>
                <a:gd name="connsiteY7" fmla="*/ 1128436 h 1578148"/>
                <a:gd name="connsiteX8" fmla="*/ 2266950 w 4165600"/>
                <a:gd name="connsiteY8" fmla="*/ 715686 h 1578148"/>
                <a:gd name="connsiteX9" fmla="*/ 2209800 w 4165600"/>
                <a:gd name="connsiteY9" fmla="*/ 226736 h 1578148"/>
                <a:gd name="connsiteX10" fmla="*/ 2197100 w 4165600"/>
                <a:gd name="connsiteY10" fmla="*/ 67986 h 1578148"/>
                <a:gd name="connsiteX11" fmla="*/ 2495550 w 4165600"/>
                <a:gd name="connsiteY11" fmla="*/ 4486 h 1578148"/>
                <a:gd name="connsiteX12" fmla="*/ 2717800 w 4165600"/>
                <a:gd name="connsiteY12" fmla="*/ 182286 h 1578148"/>
                <a:gd name="connsiteX13" fmla="*/ 2609850 w 4165600"/>
                <a:gd name="connsiteY13" fmla="*/ 468036 h 1578148"/>
                <a:gd name="connsiteX14" fmla="*/ 2374900 w 4165600"/>
                <a:gd name="connsiteY14" fmla="*/ 880786 h 1578148"/>
                <a:gd name="connsiteX15" fmla="*/ 2355850 w 4165600"/>
                <a:gd name="connsiteY15" fmla="*/ 1083986 h 1578148"/>
                <a:gd name="connsiteX16" fmla="*/ 2489200 w 4165600"/>
                <a:gd name="connsiteY16" fmla="*/ 1433236 h 1578148"/>
                <a:gd name="connsiteX17" fmla="*/ 2959100 w 4165600"/>
                <a:gd name="connsiteY17" fmla="*/ 1560236 h 1578148"/>
                <a:gd name="connsiteX18" fmla="*/ 3606800 w 4165600"/>
                <a:gd name="connsiteY18" fmla="*/ 1522136 h 1578148"/>
                <a:gd name="connsiteX19" fmla="*/ 3968750 w 4165600"/>
                <a:gd name="connsiteY19" fmla="*/ 1058586 h 1578148"/>
                <a:gd name="connsiteX20" fmla="*/ 4019550 w 4165600"/>
                <a:gd name="connsiteY20" fmla="*/ 702986 h 1578148"/>
                <a:gd name="connsiteX21" fmla="*/ 4165600 w 4165600"/>
                <a:gd name="connsiteY21" fmla="*/ 442636 h 1578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65600" h="1578148">
                  <a:moveTo>
                    <a:pt x="0" y="1547536"/>
                  </a:moveTo>
                  <a:cubicBezTo>
                    <a:pt x="53446" y="1503615"/>
                    <a:pt x="106892" y="1459694"/>
                    <a:pt x="146050" y="1344336"/>
                  </a:cubicBezTo>
                  <a:cubicBezTo>
                    <a:pt x="185208" y="1228978"/>
                    <a:pt x="182033" y="1000378"/>
                    <a:pt x="234950" y="855386"/>
                  </a:cubicBezTo>
                  <a:cubicBezTo>
                    <a:pt x="287867" y="710394"/>
                    <a:pt x="335492" y="513544"/>
                    <a:pt x="463550" y="474386"/>
                  </a:cubicBezTo>
                  <a:cubicBezTo>
                    <a:pt x="591608" y="435228"/>
                    <a:pt x="883708" y="518836"/>
                    <a:pt x="1003300" y="620436"/>
                  </a:cubicBezTo>
                  <a:cubicBezTo>
                    <a:pt x="1122892" y="722036"/>
                    <a:pt x="1104900" y="977094"/>
                    <a:pt x="1181100" y="1083986"/>
                  </a:cubicBezTo>
                  <a:cubicBezTo>
                    <a:pt x="1257300" y="1190878"/>
                    <a:pt x="1315508" y="1254378"/>
                    <a:pt x="1460500" y="1261786"/>
                  </a:cubicBezTo>
                  <a:cubicBezTo>
                    <a:pt x="1605492" y="1269194"/>
                    <a:pt x="1916642" y="1219453"/>
                    <a:pt x="2051050" y="1128436"/>
                  </a:cubicBezTo>
                  <a:cubicBezTo>
                    <a:pt x="2185458" y="1037419"/>
                    <a:pt x="2240492" y="865969"/>
                    <a:pt x="2266950" y="715686"/>
                  </a:cubicBezTo>
                  <a:cubicBezTo>
                    <a:pt x="2293408" y="565403"/>
                    <a:pt x="2221442" y="334686"/>
                    <a:pt x="2209800" y="226736"/>
                  </a:cubicBezTo>
                  <a:cubicBezTo>
                    <a:pt x="2198158" y="118786"/>
                    <a:pt x="2149475" y="105028"/>
                    <a:pt x="2197100" y="67986"/>
                  </a:cubicBezTo>
                  <a:cubicBezTo>
                    <a:pt x="2244725" y="30944"/>
                    <a:pt x="2408767" y="-14564"/>
                    <a:pt x="2495550" y="4486"/>
                  </a:cubicBezTo>
                  <a:cubicBezTo>
                    <a:pt x="2582333" y="23536"/>
                    <a:pt x="2698750" y="105028"/>
                    <a:pt x="2717800" y="182286"/>
                  </a:cubicBezTo>
                  <a:cubicBezTo>
                    <a:pt x="2736850" y="259544"/>
                    <a:pt x="2667000" y="351619"/>
                    <a:pt x="2609850" y="468036"/>
                  </a:cubicBezTo>
                  <a:cubicBezTo>
                    <a:pt x="2552700" y="584453"/>
                    <a:pt x="2417233" y="778128"/>
                    <a:pt x="2374900" y="880786"/>
                  </a:cubicBezTo>
                  <a:cubicBezTo>
                    <a:pt x="2332567" y="983444"/>
                    <a:pt x="2336800" y="991911"/>
                    <a:pt x="2355850" y="1083986"/>
                  </a:cubicBezTo>
                  <a:cubicBezTo>
                    <a:pt x="2374900" y="1176061"/>
                    <a:pt x="2388658" y="1353861"/>
                    <a:pt x="2489200" y="1433236"/>
                  </a:cubicBezTo>
                  <a:cubicBezTo>
                    <a:pt x="2589742" y="1512611"/>
                    <a:pt x="2772833" y="1545419"/>
                    <a:pt x="2959100" y="1560236"/>
                  </a:cubicBezTo>
                  <a:cubicBezTo>
                    <a:pt x="3145367" y="1575053"/>
                    <a:pt x="3438525" y="1605744"/>
                    <a:pt x="3606800" y="1522136"/>
                  </a:cubicBezTo>
                  <a:cubicBezTo>
                    <a:pt x="3775075" y="1438528"/>
                    <a:pt x="3899958" y="1195111"/>
                    <a:pt x="3968750" y="1058586"/>
                  </a:cubicBezTo>
                  <a:cubicBezTo>
                    <a:pt x="4037542" y="922061"/>
                    <a:pt x="3986742" y="805644"/>
                    <a:pt x="4019550" y="702986"/>
                  </a:cubicBezTo>
                  <a:cubicBezTo>
                    <a:pt x="4052358" y="600328"/>
                    <a:pt x="4108979" y="521482"/>
                    <a:pt x="4165600" y="442636"/>
                  </a:cubicBezTo>
                </a:path>
              </a:pathLst>
            </a:custGeom>
            <a:ln w="222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CF3548C2-A542-C284-2F8F-88EA12D87F71}"/>
                </a:ext>
              </a:extLst>
            </p:cNvPr>
            <p:cNvSpPr/>
            <p:nvPr/>
          </p:nvSpPr>
          <p:spPr>
            <a:xfrm>
              <a:off x="3746500" y="4737100"/>
              <a:ext cx="1579487" cy="832162"/>
            </a:xfrm>
            <a:custGeom>
              <a:avLst/>
              <a:gdLst>
                <a:gd name="connsiteX0" fmla="*/ 0 w 1579487"/>
                <a:gd name="connsiteY0" fmla="*/ 723900 h 832162"/>
                <a:gd name="connsiteX1" fmla="*/ 260350 w 1579487"/>
                <a:gd name="connsiteY1" fmla="*/ 755650 h 832162"/>
                <a:gd name="connsiteX2" fmla="*/ 508000 w 1579487"/>
                <a:gd name="connsiteY2" fmla="*/ 831850 h 832162"/>
                <a:gd name="connsiteX3" fmla="*/ 901700 w 1579487"/>
                <a:gd name="connsiteY3" fmla="*/ 723900 h 832162"/>
                <a:gd name="connsiteX4" fmla="*/ 1568450 w 1579487"/>
                <a:gd name="connsiteY4" fmla="*/ 654050 h 832162"/>
                <a:gd name="connsiteX5" fmla="*/ 1308100 w 1579487"/>
                <a:gd name="connsiteY5" fmla="*/ 476250 h 832162"/>
                <a:gd name="connsiteX6" fmla="*/ 1181100 w 1579487"/>
                <a:gd name="connsiteY6" fmla="*/ 374650 h 832162"/>
                <a:gd name="connsiteX7" fmla="*/ 977900 w 1579487"/>
                <a:gd name="connsiteY7" fmla="*/ 311150 h 832162"/>
                <a:gd name="connsiteX8" fmla="*/ 838200 w 1579487"/>
                <a:gd name="connsiteY8" fmla="*/ 133350 h 832162"/>
                <a:gd name="connsiteX9" fmla="*/ 685800 w 1579487"/>
                <a:gd name="connsiteY9" fmla="*/ 0 h 83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9487" h="832162">
                  <a:moveTo>
                    <a:pt x="0" y="723900"/>
                  </a:moveTo>
                  <a:cubicBezTo>
                    <a:pt x="87841" y="730779"/>
                    <a:pt x="175683" y="737658"/>
                    <a:pt x="260350" y="755650"/>
                  </a:cubicBezTo>
                  <a:cubicBezTo>
                    <a:pt x="345017" y="773642"/>
                    <a:pt x="401108" y="837142"/>
                    <a:pt x="508000" y="831850"/>
                  </a:cubicBezTo>
                  <a:cubicBezTo>
                    <a:pt x="614892" y="826558"/>
                    <a:pt x="724958" y="753533"/>
                    <a:pt x="901700" y="723900"/>
                  </a:cubicBezTo>
                  <a:cubicBezTo>
                    <a:pt x="1078442" y="694267"/>
                    <a:pt x="1500717" y="695325"/>
                    <a:pt x="1568450" y="654050"/>
                  </a:cubicBezTo>
                  <a:cubicBezTo>
                    <a:pt x="1636183" y="612775"/>
                    <a:pt x="1372658" y="522817"/>
                    <a:pt x="1308100" y="476250"/>
                  </a:cubicBezTo>
                  <a:cubicBezTo>
                    <a:pt x="1243542" y="429683"/>
                    <a:pt x="1236133" y="402167"/>
                    <a:pt x="1181100" y="374650"/>
                  </a:cubicBezTo>
                  <a:cubicBezTo>
                    <a:pt x="1126067" y="347133"/>
                    <a:pt x="1035050" y="351367"/>
                    <a:pt x="977900" y="311150"/>
                  </a:cubicBezTo>
                  <a:cubicBezTo>
                    <a:pt x="920750" y="270933"/>
                    <a:pt x="886883" y="185208"/>
                    <a:pt x="838200" y="133350"/>
                  </a:cubicBezTo>
                  <a:cubicBezTo>
                    <a:pt x="789517" y="81492"/>
                    <a:pt x="737658" y="40746"/>
                    <a:pt x="685800" y="0"/>
                  </a:cubicBezTo>
                </a:path>
              </a:pathLst>
            </a:custGeom>
            <a:ln w="222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EFCE1858-A265-1D87-EFFE-39A3D53EF90A}"/>
                </a:ext>
              </a:extLst>
            </p:cNvPr>
            <p:cNvSpPr/>
            <p:nvPr/>
          </p:nvSpPr>
          <p:spPr>
            <a:xfrm>
              <a:off x="4749800" y="4724400"/>
              <a:ext cx="3079750" cy="965200"/>
            </a:xfrm>
            <a:custGeom>
              <a:avLst/>
              <a:gdLst>
                <a:gd name="connsiteX0" fmla="*/ 0 w 3079750"/>
                <a:gd name="connsiteY0" fmla="*/ 0 h 965200"/>
                <a:gd name="connsiteX1" fmla="*/ 361950 w 3079750"/>
                <a:gd name="connsiteY1" fmla="*/ 266700 h 965200"/>
                <a:gd name="connsiteX2" fmla="*/ 641350 w 3079750"/>
                <a:gd name="connsiteY2" fmla="*/ 488950 h 965200"/>
                <a:gd name="connsiteX3" fmla="*/ 793750 w 3079750"/>
                <a:gd name="connsiteY3" fmla="*/ 622300 h 965200"/>
                <a:gd name="connsiteX4" fmla="*/ 1174750 w 3079750"/>
                <a:gd name="connsiteY4" fmla="*/ 635000 h 965200"/>
                <a:gd name="connsiteX5" fmla="*/ 1543050 w 3079750"/>
                <a:gd name="connsiteY5" fmla="*/ 622300 h 965200"/>
                <a:gd name="connsiteX6" fmla="*/ 1758950 w 3079750"/>
                <a:gd name="connsiteY6" fmla="*/ 666750 h 965200"/>
                <a:gd name="connsiteX7" fmla="*/ 1924050 w 3079750"/>
                <a:gd name="connsiteY7" fmla="*/ 628650 h 965200"/>
                <a:gd name="connsiteX8" fmla="*/ 2209800 w 3079750"/>
                <a:gd name="connsiteY8" fmla="*/ 755650 h 965200"/>
                <a:gd name="connsiteX9" fmla="*/ 2501900 w 3079750"/>
                <a:gd name="connsiteY9" fmla="*/ 831850 h 965200"/>
                <a:gd name="connsiteX10" fmla="*/ 2762250 w 3079750"/>
                <a:gd name="connsiteY10" fmla="*/ 927100 h 965200"/>
                <a:gd name="connsiteX11" fmla="*/ 3079750 w 3079750"/>
                <a:gd name="connsiteY11" fmla="*/ 96520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79750" h="965200">
                  <a:moveTo>
                    <a:pt x="0" y="0"/>
                  </a:moveTo>
                  <a:cubicBezTo>
                    <a:pt x="127529" y="92604"/>
                    <a:pt x="255058" y="185208"/>
                    <a:pt x="361950" y="266700"/>
                  </a:cubicBezTo>
                  <a:cubicBezTo>
                    <a:pt x="468842" y="348192"/>
                    <a:pt x="569383" y="429683"/>
                    <a:pt x="641350" y="488950"/>
                  </a:cubicBezTo>
                  <a:cubicBezTo>
                    <a:pt x="713317" y="548217"/>
                    <a:pt x="704850" y="597958"/>
                    <a:pt x="793750" y="622300"/>
                  </a:cubicBezTo>
                  <a:cubicBezTo>
                    <a:pt x="882650" y="646642"/>
                    <a:pt x="1049867" y="635000"/>
                    <a:pt x="1174750" y="635000"/>
                  </a:cubicBezTo>
                  <a:cubicBezTo>
                    <a:pt x="1299633" y="635000"/>
                    <a:pt x="1445683" y="617008"/>
                    <a:pt x="1543050" y="622300"/>
                  </a:cubicBezTo>
                  <a:cubicBezTo>
                    <a:pt x="1640417" y="627592"/>
                    <a:pt x="1695450" y="665692"/>
                    <a:pt x="1758950" y="666750"/>
                  </a:cubicBezTo>
                  <a:cubicBezTo>
                    <a:pt x="1822450" y="667808"/>
                    <a:pt x="1848908" y="613833"/>
                    <a:pt x="1924050" y="628650"/>
                  </a:cubicBezTo>
                  <a:cubicBezTo>
                    <a:pt x="1999192" y="643467"/>
                    <a:pt x="2113492" y="721783"/>
                    <a:pt x="2209800" y="755650"/>
                  </a:cubicBezTo>
                  <a:cubicBezTo>
                    <a:pt x="2306108" y="789517"/>
                    <a:pt x="2409825" y="803275"/>
                    <a:pt x="2501900" y="831850"/>
                  </a:cubicBezTo>
                  <a:cubicBezTo>
                    <a:pt x="2593975" y="860425"/>
                    <a:pt x="2665942" y="904875"/>
                    <a:pt x="2762250" y="927100"/>
                  </a:cubicBezTo>
                  <a:cubicBezTo>
                    <a:pt x="2858558" y="949325"/>
                    <a:pt x="2969154" y="957262"/>
                    <a:pt x="3079750" y="965200"/>
                  </a:cubicBezTo>
                </a:path>
              </a:pathLst>
            </a:custGeom>
            <a:ln w="222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7CD8B369-F4B0-17D8-012E-7EA0120BFF20}"/>
                </a:ext>
              </a:extLst>
            </p:cNvPr>
            <p:cNvSpPr/>
            <p:nvPr/>
          </p:nvSpPr>
          <p:spPr>
            <a:xfrm>
              <a:off x="3721100" y="5686186"/>
              <a:ext cx="3994150" cy="517764"/>
            </a:xfrm>
            <a:custGeom>
              <a:avLst/>
              <a:gdLst>
                <a:gd name="connsiteX0" fmla="*/ 0 w 3994150"/>
                <a:gd name="connsiteY0" fmla="*/ 346314 h 517764"/>
                <a:gd name="connsiteX1" fmla="*/ 793750 w 3994150"/>
                <a:gd name="connsiteY1" fmla="*/ 352664 h 517764"/>
                <a:gd name="connsiteX2" fmla="*/ 1428750 w 3994150"/>
                <a:gd name="connsiteY2" fmla="*/ 117714 h 517764"/>
                <a:gd name="connsiteX3" fmla="*/ 1898650 w 3994150"/>
                <a:gd name="connsiteY3" fmla="*/ 85964 h 517764"/>
                <a:gd name="connsiteX4" fmla="*/ 2355850 w 3994150"/>
                <a:gd name="connsiteY4" fmla="*/ 79614 h 517764"/>
                <a:gd name="connsiteX5" fmla="*/ 2692400 w 3994150"/>
                <a:gd name="connsiteY5" fmla="*/ 3414 h 517764"/>
                <a:gd name="connsiteX6" fmla="*/ 3175000 w 3994150"/>
                <a:gd name="connsiteY6" fmla="*/ 206614 h 517764"/>
                <a:gd name="connsiteX7" fmla="*/ 3689350 w 3994150"/>
                <a:gd name="connsiteY7" fmla="*/ 422514 h 517764"/>
                <a:gd name="connsiteX8" fmla="*/ 3994150 w 3994150"/>
                <a:gd name="connsiteY8" fmla="*/ 517764 h 5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4150" h="517764">
                  <a:moveTo>
                    <a:pt x="0" y="346314"/>
                  </a:moveTo>
                  <a:cubicBezTo>
                    <a:pt x="277812" y="368539"/>
                    <a:pt x="555625" y="390764"/>
                    <a:pt x="793750" y="352664"/>
                  </a:cubicBezTo>
                  <a:cubicBezTo>
                    <a:pt x="1031875" y="314564"/>
                    <a:pt x="1244600" y="162164"/>
                    <a:pt x="1428750" y="117714"/>
                  </a:cubicBezTo>
                  <a:cubicBezTo>
                    <a:pt x="1612900" y="73264"/>
                    <a:pt x="1744133" y="92314"/>
                    <a:pt x="1898650" y="85964"/>
                  </a:cubicBezTo>
                  <a:cubicBezTo>
                    <a:pt x="2053167" y="79614"/>
                    <a:pt x="2223558" y="93372"/>
                    <a:pt x="2355850" y="79614"/>
                  </a:cubicBezTo>
                  <a:cubicBezTo>
                    <a:pt x="2488142" y="65856"/>
                    <a:pt x="2555875" y="-17753"/>
                    <a:pt x="2692400" y="3414"/>
                  </a:cubicBezTo>
                  <a:cubicBezTo>
                    <a:pt x="2828925" y="24581"/>
                    <a:pt x="3175000" y="206614"/>
                    <a:pt x="3175000" y="206614"/>
                  </a:cubicBezTo>
                  <a:cubicBezTo>
                    <a:pt x="3341158" y="276464"/>
                    <a:pt x="3552825" y="370656"/>
                    <a:pt x="3689350" y="422514"/>
                  </a:cubicBezTo>
                  <a:cubicBezTo>
                    <a:pt x="3825875" y="474372"/>
                    <a:pt x="3910012" y="496068"/>
                    <a:pt x="3994150" y="517764"/>
                  </a:cubicBezTo>
                </a:path>
              </a:pathLst>
            </a:custGeom>
            <a:ln w="222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57BEB62E-1304-5DF0-6C66-923F3ADE6B05}"/>
                </a:ext>
              </a:extLst>
            </p:cNvPr>
            <p:cNvSpPr txBox="1"/>
            <p:nvPr/>
          </p:nvSpPr>
          <p:spPr>
            <a:xfrm>
              <a:off x="5046782" y="1425612"/>
              <a:ext cx="17741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14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a) Cauce recto</a:t>
              </a:r>
              <a:endParaRPr lang="en-US" sz="14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95FB8ED1-3D4E-BF3C-39E0-2DFE662EA194}"/>
                </a:ext>
              </a:extLst>
            </p:cNvPr>
            <p:cNvSpPr txBox="1"/>
            <p:nvPr/>
          </p:nvSpPr>
          <p:spPr>
            <a:xfrm>
              <a:off x="5046782" y="4209496"/>
              <a:ext cx="17741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14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b) Cauce meándrico</a:t>
              </a:r>
              <a:endParaRPr lang="en-US" sz="14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9EDAB32B-46FE-4939-ED6A-E69EBCD795DE}"/>
                </a:ext>
              </a:extLst>
            </p:cNvPr>
            <p:cNvSpPr txBox="1"/>
            <p:nvPr/>
          </p:nvSpPr>
          <p:spPr>
            <a:xfrm>
              <a:off x="5046782" y="6044961"/>
              <a:ext cx="17741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14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c) Cauce trenzado</a:t>
              </a:r>
              <a:endParaRPr lang="en-US" sz="14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4B3E39FF-3DAB-242F-E9A2-A82D26039064}"/>
                </a:ext>
              </a:extLst>
            </p:cNvPr>
            <p:cNvSpPr/>
            <p:nvPr/>
          </p:nvSpPr>
          <p:spPr>
            <a:xfrm rot="357242">
              <a:off x="4018507" y="1254120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1BF7D1ED-3778-A027-41BB-BC7B97819142}"/>
                </a:ext>
              </a:extLst>
            </p:cNvPr>
            <p:cNvSpPr/>
            <p:nvPr/>
          </p:nvSpPr>
          <p:spPr>
            <a:xfrm rot="357242">
              <a:off x="4158888" y="1254121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46AE2066-869F-1BAE-A8B7-E00FCF52EADD}"/>
                </a:ext>
              </a:extLst>
            </p:cNvPr>
            <p:cNvSpPr/>
            <p:nvPr/>
          </p:nvSpPr>
          <p:spPr>
            <a:xfrm rot="357242">
              <a:off x="4068611" y="1250112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D3FF6034-18A6-96AF-0834-A15E7BEEEFF7}"/>
                </a:ext>
              </a:extLst>
            </p:cNvPr>
            <p:cNvSpPr/>
            <p:nvPr/>
          </p:nvSpPr>
          <p:spPr>
            <a:xfrm rot="357242">
              <a:off x="3984198" y="1195658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965C0477-AB7A-DAD6-541E-B17DB75F36EA}"/>
                </a:ext>
              </a:extLst>
            </p:cNvPr>
            <p:cNvSpPr/>
            <p:nvPr/>
          </p:nvSpPr>
          <p:spPr>
            <a:xfrm rot="357242">
              <a:off x="4068597" y="1192033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E474BE61-B2AE-B928-E222-DEF8DA4C0FBB}"/>
                </a:ext>
              </a:extLst>
            </p:cNvPr>
            <p:cNvSpPr/>
            <p:nvPr/>
          </p:nvSpPr>
          <p:spPr>
            <a:xfrm rot="357242">
              <a:off x="5001319" y="954652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BF7AFE24-2D4C-D65F-D6BC-EE342DEC771D}"/>
                </a:ext>
              </a:extLst>
            </p:cNvPr>
            <p:cNvSpPr/>
            <p:nvPr/>
          </p:nvSpPr>
          <p:spPr>
            <a:xfrm rot="357242">
              <a:off x="5097100" y="915489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01350614-F6CE-6111-1DA8-4D0DE0749EAA}"/>
                </a:ext>
              </a:extLst>
            </p:cNvPr>
            <p:cNvSpPr/>
            <p:nvPr/>
          </p:nvSpPr>
          <p:spPr>
            <a:xfrm rot="357242">
              <a:off x="5259024" y="88787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DA13ABEB-14E1-4315-058F-49FF76B81FEE}"/>
                </a:ext>
              </a:extLst>
            </p:cNvPr>
            <p:cNvSpPr/>
            <p:nvPr/>
          </p:nvSpPr>
          <p:spPr>
            <a:xfrm rot="357242">
              <a:off x="4889441" y="903027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38C8161A-A1FD-3254-44EA-9720ADA73171}"/>
                </a:ext>
              </a:extLst>
            </p:cNvPr>
            <p:cNvSpPr/>
            <p:nvPr/>
          </p:nvSpPr>
          <p:spPr>
            <a:xfrm rot="357242">
              <a:off x="4809999" y="871170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1FAFC6F3-4094-93F7-397D-3F8FD95D632C}"/>
                </a:ext>
              </a:extLst>
            </p:cNvPr>
            <p:cNvSpPr/>
            <p:nvPr/>
          </p:nvSpPr>
          <p:spPr>
            <a:xfrm rot="357242">
              <a:off x="4663712" y="840092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F973DF03-C23B-17FD-E7FB-59DEC29B6645}"/>
                </a:ext>
              </a:extLst>
            </p:cNvPr>
            <p:cNvSpPr/>
            <p:nvPr/>
          </p:nvSpPr>
          <p:spPr>
            <a:xfrm rot="357242">
              <a:off x="5068989" y="84700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3E5C4A43-8BCC-B5A1-926A-6C8EFF3F721F}"/>
                </a:ext>
              </a:extLst>
            </p:cNvPr>
            <p:cNvSpPr/>
            <p:nvPr/>
          </p:nvSpPr>
          <p:spPr>
            <a:xfrm rot="357242">
              <a:off x="5379620" y="840017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3B1F72AE-8E86-5A51-A00E-1664429B0336}"/>
                </a:ext>
              </a:extLst>
            </p:cNvPr>
            <p:cNvSpPr/>
            <p:nvPr/>
          </p:nvSpPr>
          <p:spPr>
            <a:xfrm rot="357242">
              <a:off x="5169538" y="865251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B54C4AB1-BDF0-B78C-2BE3-3936853C5F9B}"/>
                </a:ext>
              </a:extLst>
            </p:cNvPr>
            <p:cNvSpPr/>
            <p:nvPr/>
          </p:nvSpPr>
          <p:spPr>
            <a:xfrm rot="357242">
              <a:off x="5001318" y="882939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A280F06-629F-DBA9-8B2F-E2A095AC18BA}"/>
                </a:ext>
              </a:extLst>
            </p:cNvPr>
            <p:cNvSpPr/>
            <p:nvPr/>
          </p:nvSpPr>
          <p:spPr>
            <a:xfrm rot="357242">
              <a:off x="4907960" y="849927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307FD9D5-C4A4-5162-AB59-FC068C6A3782}"/>
                </a:ext>
              </a:extLst>
            </p:cNvPr>
            <p:cNvSpPr/>
            <p:nvPr/>
          </p:nvSpPr>
          <p:spPr>
            <a:xfrm rot="357242">
              <a:off x="4547101" y="833566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E81D8593-BCB4-08A9-4A52-EA1C56263FA8}"/>
                </a:ext>
              </a:extLst>
            </p:cNvPr>
            <p:cNvSpPr/>
            <p:nvPr/>
          </p:nvSpPr>
          <p:spPr>
            <a:xfrm rot="357242">
              <a:off x="6270488" y="1277130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634985D0-F84C-8AF2-7946-79381B035487}"/>
                </a:ext>
              </a:extLst>
            </p:cNvPr>
            <p:cNvSpPr/>
            <p:nvPr/>
          </p:nvSpPr>
          <p:spPr>
            <a:xfrm rot="357242">
              <a:off x="6330588" y="1182859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A352BEA6-52CD-68FE-1CBF-83D942395E8A}"/>
                </a:ext>
              </a:extLst>
            </p:cNvPr>
            <p:cNvSpPr/>
            <p:nvPr/>
          </p:nvSpPr>
          <p:spPr>
            <a:xfrm rot="357242">
              <a:off x="6359747" y="1277131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7B28B6A0-371A-ECEB-6685-0799734BDDBA}"/>
                </a:ext>
              </a:extLst>
            </p:cNvPr>
            <p:cNvSpPr/>
            <p:nvPr/>
          </p:nvSpPr>
          <p:spPr>
            <a:xfrm rot="357242">
              <a:off x="6250400" y="1209824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0E1AEA1-7E64-6DAF-6059-422837079C55}"/>
                </a:ext>
              </a:extLst>
            </p:cNvPr>
            <p:cNvSpPr/>
            <p:nvPr/>
          </p:nvSpPr>
          <p:spPr>
            <a:xfrm rot="357242">
              <a:off x="6492513" y="1254121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F4AFCF8F-DE79-8859-ED59-F15E9524CB32}"/>
                </a:ext>
              </a:extLst>
            </p:cNvPr>
            <p:cNvSpPr/>
            <p:nvPr/>
          </p:nvSpPr>
          <p:spPr>
            <a:xfrm rot="357242">
              <a:off x="6379834" y="1219868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3034025F-8869-02E4-C415-2AAFBDFA0656}"/>
                </a:ext>
              </a:extLst>
            </p:cNvPr>
            <p:cNvSpPr/>
            <p:nvPr/>
          </p:nvSpPr>
          <p:spPr>
            <a:xfrm rot="357242">
              <a:off x="6162767" y="1250204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1BB6C392-2550-0602-1F4C-9B043065CA2D}"/>
                </a:ext>
              </a:extLst>
            </p:cNvPr>
            <p:cNvSpPr/>
            <p:nvPr/>
          </p:nvSpPr>
          <p:spPr>
            <a:xfrm rot="357242">
              <a:off x="6592524" y="1287174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B40556E7-4A36-F688-0D2F-6F25DA4B1BDE}"/>
                </a:ext>
              </a:extLst>
            </p:cNvPr>
            <p:cNvSpPr/>
            <p:nvPr/>
          </p:nvSpPr>
          <p:spPr>
            <a:xfrm rot="357242">
              <a:off x="6739567" y="1266439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1C53A93F-9799-BF2F-5C6A-634AD1330027}"/>
                </a:ext>
              </a:extLst>
            </p:cNvPr>
            <p:cNvSpPr/>
            <p:nvPr/>
          </p:nvSpPr>
          <p:spPr>
            <a:xfrm rot="357242">
              <a:off x="6602568" y="1226561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1E35DA9F-EEB8-F614-24DC-901CC2ADCC1B}"/>
                </a:ext>
              </a:extLst>
            </p:cNvPr>
            <p:cNvSpPr/>
            <p:nvPr/>
          </p:nvSpPr>
          <p:spPr>
            <a:xfrm rot="357242">
              <a:off x="6441954" y="1176633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119C4211-FD1F-6A44-674F-AA3E2FDB1415}"/>
                </a:ext>
              </a:extLst>
            </p:cNvPr>
            <p:cNvSpPr/>
            <p:nvPr/>
          </p:nvSpPr>
          <p:spPr>
            <a:xfrm rot="357242">
              <a:off x="6079204" y="1260958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A7A3A064-8A64-B667-BA12-F5B07E68D6F2}"/>
                </a:ext>
              </a:extLst>
            </p:cNvPr>
            <p:cNvSpPr/>
            <p:nvPr/>
          </p:nvSpPr>
          <p:spPr>
            <a:xfrm rot="357242">
              <a:off x="5979414" y="1266440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B6556A3E-D1B0-1EF1-A73D-87F6B6210EF6}"/>
                </a:ext>
              </a:extLst>
            </p:cNvPr>
            <p:cNvSpPr/>
            <p:nvPr/>
          </p:nvSpPr>
          <p:spPr>
            <a:xfrm rot="357242">
              <a:off x="6304102" y="1219868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610CF2BD-713C-583D-7E7B-EB32AE840BE6}"/>
                </a:ext>
              </a:extLst>
            </p:cNvPr>
            <p:cNvSpPr/>
            <p:nvPr/>
          </p:nvSpPr>
          <p:spPr>
            <a:xfrm rot="357242">
              <a:off x="7668640" y="107189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313D02FF-F0B8-29AF-27AE-907ADA44B406}"/>
                </a:ext>
              </a:extLst>
            </p:cNvPr>
            <p:cNvSpPr/>
            <p:nvPr/>
          </p:nvSpPr>
          <p:spPr>
            <a:xfrm rot="357242">
              <a:off x="7764421" y="1032732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0F0F77B-D745-01B7-96EE-AA6C55B244C9}"/>
                </a:ext>
              </a:extLst>
            </p:cNvPr>
            <p:cNvSpPr/>
            <p:nvPr/>
          </p:nvSpPr>
          <p:spPr>
            <a:xfrm rot="357242">
              <a:off x="7556762" y="1020270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CEC3C676-157F-760F-B0CA-545907E5D789}"/>
                </a:ext>
              </a:extLst>
            </p:cNvPr>
            <p:cNvSpPr/>
            <p:nvPr/>
          </p:nvSpPr>
          <p:spPr>
            <a:xfrm rot="357242">
              <a:off x="7477320" y="988413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6EE7B33C-26CF-1A39-DF99-63CA5D0DE8CE}"/>
                </a:ext>
              </a:extLst>
            </p:cNvPr>
            <p:cNvSpPr/>
            <p:nvPr/>
          </p:nvSpPr>
          <p:spPr>
            <a:xfrm rot="357242">
              <a:off x="7331033" y="95733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BC9C8727-E6A7-84DA-8318-70F0B5DFD14C}"/>
                </a:ext>
              </a:extLst>
            </p:cNvPr>
            <p:cNvSpPr/>
            <p:nvPr/>
          </p:nvSpPr>
          <p:spPr>
            <a:xfrm rot="357242">
              <a:off x="7736310" y="964248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C39D588D-F624-DBB7-E07F-05A841DB2403}"/>
                </a:ext>
              </a:extLst>
            </p:cNvPr>
            <p:cNvSpPr/>
            <p:nvPr/>
          </p:nvSpPr>
          <p:spPr>
            <a:xfrm rot="357242">
              <a:off x="7836859" y="982494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132C96AF-EBDE-5691-615D-2D43596EBB76}"/>
                </a:ext>
              </a:extLst>
            </p:cNvPr>
            <p:cNvSpPr/>
            <p:nvPr/>
          </p:nvSpPr>
          <p:spPr>
            <a:xfrm rot="357242">
              <a:off x="7668639" y="1000182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E9DEF2D2-0DF0-7387-FBFA-980B1CFCD06B}"/>
                </a:ext>
              </a:extLst>
            </p:cNvPr>
            <p:cNvSpPr/>
            <p:nvPr/>
          </p:nvSpPr>
          <p:spPr>
            <a:xfrm rot="357242">
              <a:off x="7575281" y="967170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318CA117-36F7-5C61-44FA-3963B0C71DFB}"/>
                </a:ext>
              </a:extLst>
            </p:cNvPr>
            <p:cNvSpPr/>
            <p:nvPr/>
          </p:nvSpPr>
          <p:spPr>
            <a:xfrm rot="357242">
              <a:off x="7214422" y="950809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2E695C14-49A7-900D-46D5-65933D5274BD}"/>
                </a:ext>
              </a:extLst>
            </p:cNvPr>
            <p:cNvSpPr/>
            <p:nvPr/>
          </p:nvSpPr>
          <p:spPr>
            <a:xfrm rot="357242">
              <a:off x="4067620" y="3171679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BD3B8EBB-0F7D-B77D-7D2E-3DE63836FDF6}"/>
                </a:ext>
              </a:extLst>
            </p:cNvPr>
            <p:cNvSpPr/>
            <p:nvPr/>
          </p:nvSpPr>
          <p:spPr>
            <a:xfrm rot="357242">
              <a:off x="4087708" y="3258711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F5BADC12-B3E4-4AEC-436F-B07144675EEB}"/>
                </a:ext>
              </a:extLst>
            </p:cNvPr>
            <p:cNvSpPr/>
            <p:nvPr/>
          </p:nvSpPr>
          <p:spPr>
            <a:xfrm rot="357242">
              <a:off x="4138802" y="3238624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03EBF679-5FD6-36ED-6FE8-749EE1BF10E2}"/>
                </a:ext>
              </a:extLst>
            </p:cNvPr>
            <p:cNvSpPr/>
            <p:nvPr/>
          </p:nvSpPr>
          <p:spPr>
            <a:xfrm rot="357242">
              <a:off x="4107795" y="3142789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18C63BC5-19AD-CC71-8902-F17E186E78A1}"/>
                </a:ext>
              </a:extLst>
            </p:cNvPr>
            <p:cNvSpPr/>
            <p:nvPr/>
          </p:nvSpPr>
          <p:spPr>
            <a:xfrm rot="357242">
              <a:off x="4257085" y="3047860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D50C8CBB-E931-9086-F8D5-07B7FAF04D70}"/>
                </a:ext>
              </a:extLst>
            </p:cNvPr>
            <p:cNvSpPr/>
            <p:nvPr/>
          </p:nvSpPr>
          <p:spPr>
            <a:xfrm rot="357242">
              <a:off x="4198153" y="3173017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1D05697E-6B55-581C-82A7-70DDEBA1F1AF}"/>
                </a:ext>
              </a:extLst>
            </p:cNvPr>
            <p:cNvSpPr/>
            <p:nvPr/>
          </p:nvSpPr>
          <p:spPr>
            <a:xfrm rot="357242">
              <a:off x="4175832" y="3077182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9CEA5D45-DFA1-CCAA-AFA0-3B69B23647FD}"/>
                </a:ext>
              </a:extLst>
            </p:cNvPr>
            <p:cNvSpPr/>
            <p:nvPr/>
          </p:nvSpPr>
          <p:spPr>
            <a:xfrm rot="357242">
              <a:off x="4097751" y="3371272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C979E5BB-C665-494B-6B92-DCB4049699BC}"/>
                </a:ext>
              </a:extLst>
            </p:cNvPr>
            <p:cNvSpPr/>
            <p:nvPr/>
          </p:nvSpPr>
          <p:spPr>
            <a:xfrm rot="357242">
              <a:off x="4120885" y="3313019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F304E93F-7EE1-9806-4AF8-2F246CA9074D}"/>
                </a:ext>
              </a:extLst>
            </p:cNvPr>
            <p:cNvSpPr/>
            <p:nvPr/>
          </p:nvSpPr>
          <p:spPr>
            <a:xfrm rot="357242">
              <a:off x="4097751" y="3071900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C42FBC45-16DB-3112-0DE8-6A61AFFB82B8}"/>
                </a:ext>
              </a:extLst>
            </p:cNvPr>
            <p:cNvSpPr/>
            <p:nvPr/>
          </p:nvSpPr>
          <p:spPr>
            <a:xfrm rot="357242">
              <a:off x="4164299" y="3153410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FB04355D-2F75-4120-5858-DB028FCCCB93}"/>
                </a:ext>
              </a:extLst>
            </p:cNvPr>
            <p:cNvSpPr/>
            <p:nvPr/>
          </p:nvSpPr>
          <p:spPr>
            <a:xfrm rot="357242">
              <a:off x="4321072" y="2984226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60ABAA38-CD9D-74FE-1B2F-BA81DBA31D08}"/>
                </a:ext>
              </a:extLst>
            </p:cNvPr>
            <p:cNvSpPr/>
            <p:nvPr/>
          </p:nvSpPr>
          <p:spPr>
            <a:xfrm rot="357242">
              <a:off x="4225756" y="3013373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BB2D3497-BE4C-91BD-2C17-527AC14E231A}"/>
                </a:ext>
              </a:extLst>
            </p:cNvPr>
            <p:cNvSpPr/>
            <p:nvPr/>
          </p:nvSpPr>
          <p:spPr>
            <a:xfrm rot="357242">
              <a:off x="5473595" y="3525324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34806164-0276-9D13-9DBD-A3DB94E0AA6D}"/>
                </a:ext>
              </a:extLst>
            </p:cNvPr>
            <p:cNvSpPr/>
            <p:nvPr/>
          </p:nvSpPr>
          <p:spPr>
            <a:xfrm rot="357242">
              <a:off x="5530748" y="3543810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007575D6-E140-5149-2BD7-ADACC5E9FFC6}"/>
                </a:ext>
              </a:extLst>
            </p:cNvPr>
            <p:cNvSpPr/>
            <p:nvPr/>
          </p:nvSpPr>
          <p:spPr>
            <a:xfrm rot="357242">
              <a:off x="5389664" y="3535367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2B1CA030-F356-C4D1-8103-7BE33D277CC7}"/>
                </a:ext>
              </a:extLst>
            </p:cNvPr>
            <p:cNvSpPr/>
            <p:nvPr/>
          </p:nvSpPr>
          <p:spPr>
            <a:xfrm rot="357242">
              <a:off x="5472525" y="3583286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51E18E38-8FBA-5400-11FE-D1D505056D7E}"/>
                </a:ext>
              </a:extLst>
            </p:cNvPr>
            <p:cNvSpPr/>
            <p:nvPr/>
          </p:nvSpPr>
          <p:spPr>
            <a:xfrm rot="357242">
              <a:off x="5597423" y="3574210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5FE8CC17-B4C4-05D9-BA3C-5386540ACD37}"/>
                </a:ext>
              </a:extLst>
            </p:cNvPr>
            <p:cNvSpPr/>
            <p:nvPr/>
          </p:nvSpPr>
          <p:spPr>
            <a:xfrm rot="357242">
              <a:off x="5409750" y="3593328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670FE488-3F09-7D1F-96E0-F5E929C7D461}"/>
                </a:ext>
              </a:extLst>
            </p:cNvPr>
            <p:cNvSpPr/>
            <p:nvPr/>
          </p:nvSpPr>
          <p:spPr>
            <a:xfrm rot="357242">
              <a:off x="5670412" y="3583284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0A0C003A-FD82-BF80-D2E5-7F86678F2349}"/>
                </a:ext>
              </a:extLst>
            </p:cNvPr>
            <p:cNvSpPr/>
            <p:nvPr/>
          </p:nvSpPr>
          <p:spPr>
            <a:xfrm rot="357242">
              <a:off x="5325820" y="3541489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3ED97825-603A-75D3-6A15-D3E3FB7146EC}"/>
                </a:ext>
              </a:extLst>
            </p:cNvPr>
            <p:cNvSpPr/>
            <p:nvPr/>
          </p:nvSpPr>
          <p:spPr>
            <a:xfrm rot="357242">
              <a:off x="5540843" y="361066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8CDB22B8-3845-A49F-CE48-397835485FEC}"/>
                </a:ext>
              </a:extLst>
            </p:cNvPr>
            <p:cNvSpPr/>
            <p:nvPr/>
          </p:nvSpPr>
          <p:spPr>
            <a:xfrm rot="357242">
              <a:off x="6421866" y="2367538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6A8B14F5-29E4-F3E8-96DD-C3F0B4D768EC}"/>
                </a:ext>
              </a:extLst>
            </p:cNvPr>
            <p:cNvSpPr/>
            <p:nvPr/>
          </p:nvSpPr>
          <p:spPr>
            <a:xfrm rot="357242">
              <a:off x="6096899" y="2569933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C3BC53FB-FB0F-FA2C-B7D7-5BE55D406E19}"/>
                </a:ext>
              </a:extLst>
            </p:cNvPr>
            <p:cNvSpPr/>
            <p:nvPr/>
          </p:nvSpPr>
          <p:spPr>
            <a:xfrm rot="357242">
              <a:off x="6638042" y="2622250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4F6C786F-99D4-1C4E-054B-E0869592A01A}"/>
                </a:ext>
              </a:extLst>
            </p:cNvPr>
            <p:cNvSpPr/>
            <p:nvPr/>
          </p:nvSpPr>
          <p:spPr>
            <a:xfrm rot="357242">
              <a:off x="6619573" y="2525304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CACA6017-16A2-EDD9-9863-73DB0D351363}"/>
                </a:ext>
              </a:extLst>
            </p:cNvPr>
            <p:cNvSpPr/>
            <p:nvPr/>
          </p:nvSpPr>
          <p:spPr>
            <a:xfrm rot="357242">
              <a:off x="6569262" y="2455567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B6385F6C-23F8-A228-39D8-3EBBB51667A8}"/>
                </a:ext>
              </a:extLst>
            </p:cNvPr>
            <p:cNvSpPr/>
            <p:nvPr/>
          </p:nvSpPr>
          <p:spPr>
            <a:xfrm rot="357242">
              <a:off x="6589350" y="2587174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Elipse 89">
              <a:extLst>
                <a:ext uri="{FF2B5EF4-FFF2-40B4-BE49-F238E27FC236}">
                  <a16:creationId xmlns:a16="http://schemas.microsoft.com/office/drawing/2014/main" id="{1BF59E66-B746-96B9-3323-E6EADC1D1EBB}"/>
                </a:ext>
              </a:extLst>
            </p:cNvPr>
            <p:cNvSpPr/>
            <p:nvPr/>
          </p:nvSpPr>
          <p:spPr>
            <a:xfrm rot="357242">
              <a:off x="6549174" y="250348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E35F157A-2093-F5E5-5F3D-E2C5543E75AD}"/>
                </a:ext>
              </a:extLst>
            </p:cNvPr>
            <p:cNvSpPr/>
            <p:nvPr/>
          </p:nvSpPr>
          <p:spPr>
            <a:xfrm rot="357242">
              <a:off x="6506862" y="2513529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3449563D-CACC-A712-F2DA-9FEB38285463}"/>
                </a:ext>
              </a:extLst>
            </p:cNvPr>
            <p:cNvSpPr/>
            <p:nvPr/>
          </p:nvSpPr>
          <p:spPr>
            <a:xfrm rot="357242">
              <a:off x="6483281" y="2441933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Elipse 92">
              <a:extLst>
                <a:ext uri="{FF2B5EF4-FFF2-40B4-BE49-F238E27FC236}">
                  <a16:creationId xmlns:a16="http://schemas.microsoft.com/office/drawing/2014/main" id="{9CB6F01D-C2E5-9A3C-F74C-B642172CDD34}"/>
                </a:ext>
              </a:extLst>
            </p:cNvPr>
            <p:cNvSpPr/>
            <p:nvPr/>
          </p:nvSpPr>
          <p:spPr>
            <a:xfrm rot="357242">
              <a:off x="6188228" y="2460880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BD07BF76-F469-4CFB-A151-7D0BB733EEFA}"/>
                </a:ext>
              </a:extLst>
            </p:cNvPr>
            <p:cNvSpPr/>
            <p:nvPr/>
          </p:nvSpPr>
          <p:spPr>
            <a:xfrm rot="357242">
              <a:off x="6659262" y="2665929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Elipse 94">
              <a:extLst>
                <a:ext uri="{FF2B5EF4-FFF2-40B4-BE49-F238E27FC236}">
                  <a16:creationId xmlns:a16="http://schemas.microsoft.com/office/drawing/2014/main" id="{B9753F18-F7E8-5563-09F1-61B94F4EF735}"/>
                </a:ext>
              </a:extLst>
            </p:cNvPr>
            <p:cNvSpPr/>
            <p:nvPr/>
          </p:nvSpPr>
          <p:spPr>
            <a:xfrm rot="357242">
              <a:off x="6307599" y="2413428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Elipse 95">
              <a:extLst>
                <a:ext uri="{FF2B5EF4-FFF2-40B4-BE49-F238E27FC236}">
                  <a16:creationId xmlns:a16="http://schemas.microsoft.com/office/drawing/2014/main" id="{9F8EE753-5B8F-DD65-6436-8E082E4E85AC}"/>
                </a:ext>
              </a:extLst>
            </p:cNvPr>
            <p:cNvSpPr/>
            <p:nvPr/>
          </p:nvSpPr>
          <p:spPr>
            <a:xfrm rot="357242">
              <a:off x="6387832" y="2500380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1469AD6C-3599-74F2-C3F3-4BCB71869B38}"/>
                </a:ext>
              </a:extLst>
            </p:cNvPr>
            <p:cNvSpPr/>
            <p:nvPr/>
          </p:nvSpPr>
          <p:spPr>
            <a:xfrm rot="357242">
              <a:off x="6387833" y="2442274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965AB2E6-51ED-3FFB-4A79-9539A9DDEDEA}"/>
                </a:ext>
              </a:extLst>
            </p:cNvPr>
            <p:cNvSpPr/>
            <p:nvPr/>
          </p:nvSpPr>
          <p:spPr>
            <a:xfrm rot="357242">
              <a:off x="6284015" y="2499864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664EDA8E-520E-34B5-57D7-09991D6237AB}"/>
                </a:ext>
              </a:extLst>
            </p:cNvPr>
            <p:cNvSpPr/>
            <p:nvPr/>
          </p:nvSpPr>
          <p:spPr>
            <a:xfrm rot="357242">
              <a:off x="6178185" y="2533616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EB8509E4-D7C9-519C-13BF-0596D92214AE}"/>
                </a:ext>
              </a:extLst>
            </p:cNvPr>
            <p:cNvSpPr/>
            <p:nvPr/>
          </p:nvSpPr>
          <p:spPr>
            <a:xfrm rot="357242">
              <a:off x="6371735" y="2376648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E2C33A5C-19C4-587C-761C-6B48AB0B6665}"/>
                </a:ext>
              </a:extLst>
            </p:cNvPr>
            <p:cNvSpPr/>
            <p:nvPr/>
          </p:nvSpPr>
          <p:spPr>
            <a:xfrm rot="357242">
              <a:off x="6506863" y="2381424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B70B1390-A9DD-B489-843E-9E9656F07CF8}"/>
                </a:ext>
              </a:extLst>
            </p:cNvPr>
            <p:cNvSpPr/>
            <p:nvPr/>
          </p:nvSpPr>
          <p:spPr>
            <a:xfrm rot="357242">
              <a:off x="6589348" y="3855034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5BB9DCCC-0582-ECE9-5AE9-9EBB8BB2ED35}"/>
                </a:ext>
              </a:extLst>
            </p:cNvPr>
            <p:cNvSpPr/>
            <p:nvPr/>
          </p:nvSpPr>
          <p:spPr>
            <a:xfrm rot="357242">
              <a:off x="6642255" y="3902443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EA48C336-6672-57C9-AECF-E9F4CB3EF88C}"/>
                </a:ext>
              </a:extLst>
            </p:cNvPr>
            <p:cNvSpPr/>
            <p:nvPr/>
          </p:nvSpPr>
          <p:spPr>
            <a:xfrm rot="357242">
              <a:off x="5462482" y="3615104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DBB07E65-D5EA-1AB8-7D3C-56D87EA86620}"/>
                </a:ext>
              </a:extLst>
            </p:cNvPr>
            <p:cNvSpPr/>
            <p:nvPr/>
          </p:nvSpPr>
          <p:spPr>
            <a:xfrm rot="357242">
              <a:off x="6506863" y="3770130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BB1EB1B0-A34E-98E0-B10D-A840CD515D84}"/>
                </a:ext>
              </a:extLst>
            </p:cNvPr>
            <p:cNvSpPr/>
            <p:nvPr/>
          </p:nvSpPr>
          <p:spPr>
            <a:xfrm rot="357242">
              <a:off x="6560676" y="3894984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C06010C2-AAB5-8A98-02E5-DEAC16017CB6}"/>
                </a:ext>
              </a:extLst>
            </p:cNvPr>
            <p:cNvSpPr/>
            <p:nvPr/>
          </p:nvSpPr>
          <p:spPr>
            <a:xfrm rot="357242">
              <a:off x="6723833" y="3922531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239EA429-DD3D-90A6-4EBE-ECFA10DFBF21}"/>
                </a:ext>
              </a:extLst>
            </p:cNvPr>
            <p:cNvSpPr/>
            <p:nvPr/>
          </p:nvSpPr>
          <p:spPr>
            <a:xfrm rot="357242">
              <a:off x="6529886" y="3837699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C815A775-2700-8404-7CC3-D25EF183B813}"/>
                </a:ext>
              </a:extLst>
            </p:cNvPr>
            <p:cNvSpPr/>
            <p:nvPr/>
          </p:nvSpPr>
          <p:spPr>
            <a:xfrm rot="357242">
              <a:off x="8012581" y="3004314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7C9A220F-77DB-60AB-9FD0-F2BDCBB579E3}"/>
                </a:ext>
              </a:extLst>
            </p:cNvPr>
            <p:cNvSpPr/>
            <p:nvPr/>
          </p:nvSpPr>
          <p:spPr>
            <a:xfrm rot="357242">
              <a:off x="7977794" y="3047861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747F8A01-1658-2F62-3D8E-6C44D0071165}"/>
                </a:ext>
              </a:extLst>
            </p:cNvPr>
            <p:cNvSpPr/>
            <p:nvPr/>
          </p:nvSpPr>
          <p:spPr>
            <a:xfrm rot="357242">
              <a:off x="8070194" y="2964138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D1EE8FE7-0CD9-B3E8-A553-1067951B4800}"/>
                </a:ext>
              </a:extLst>
            </p:cNvPr>
            <p:cNvSpPr/>
            <p:nvPr/>
          </p:nvSpPr>
          <p:spPr>
            <a:xfrm rot="357242">
              <a:off x="8038013" y="2945863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035E8B6F-28CB-8799-2A2E-D926005F28FD}"/>
                </a:ext>
              </a:extLst>
            </p:cNvPr>
            <p:cNvSpPr/>
            <p:nvPr/>
          </p:nvSpPr>
          <p:spPr>
            <a:xfrm rot="357242">
              <a:off x="8003335" y="2969552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EFC4F296-0D66-C7BF-97CF-67A625745F0C}"/>
                </a:ext>
              </a:extLst>
            </p:cNvPr>
            <p:cNvSpPr/>
            <p:nvPr/>
          </p:nvSpPr>
          <p:spPr>
            <a:xfrm rot="357242">
              <a:off x="7967512" y="3091986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Conector recto de flecha 117">
              <a:extLst>
                <a:ext uri="{FF2B5EF4-FFF2-40B4-BE49-F238E27FC236}">
                  <a16:creationId xmlns:a16="http://schemas.microsoft.com/office/drawing/2014/main" id="{0435DE74-CCE3-864C-05F6-1A8403CE37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4957" y="3170779"/>
              <a:ext cx="77185" cy="23929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0" name="CuadroTexto 119">
              <a:extLst>
                <a:ext uri="{FF2B5EF4-FFF2-40B4-BE49-F238E27FC236}">
                  <a16:creationId xmlns:a16="http://schemas.microsoft.com/office/drawing/2014/main" id="{8F28435A-548E-BA2E-CF6B-3C662FCB2EB6}"/>
                </a:ext>
              </a:extLst>
            </p:cNvPr>
            <p:cNvSpPr txBox="1"/>
            <p:nvPr/>
          </p:nvSpPr>
          <p:spPr>
            <a:xfrm>
              <a:off x="3825241" y="2932487"/>
              <a:ext cx="290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1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Q</a:t>
              </a:r>
              <a:endParaRPr lang="en-US" sz="11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3" name="Forma libre: forma 122">
              <a:extLst>
                <a:ext uri="{FF2B5EF4-FFF2-40B4-BE49-F238E27FC236}">
                  <a16:creationId xmlns:a16="http://schemas.microsoft.com/office/drawing/2014/main" id="{68F1E2CD-EC28-E4B8-8E4E-DA4E89D41B2C}"/>
                </a:ext>
              </a:extLst>
            </p:cNvPr>
            <p:cNvSpPr/>
            <p:nvPr/>
          </p:nvSpPr>
          <p:spPr>
            <a:xfrm>
              <a:off x="3825671" y="5740252"/>
              <a:ext cx="315766" cy="128340"/>
            </a:xfrm>
            <a:custGeom>
              <a:avLst/>
              <a:gdLst>
                <a:gd name="connsiteX0" fmla="*/ 28779 w 315766"/>
                <a:gd name="connsiteY0" fmla="*/ 38248 h 128340"/>
                <a:gd name="connsiteX1" fmla="*/ 124029 w 315766"/>
                <a:gd name="connsiteY1" fmla="*/ 148 h 128340"/>
                <a:gd name="connsiteX2" fmla="*/ 231979 w 315766"/>
                <a:gd name="connsiteY2" fmla="*/ 25548 h 128340"/>
                <a:gd name="connsiteX3" fmla="*/ 314529 w 315766"/>
                <a:gd name="connsiteY3" fmla="*/ 38248 h 128340"/>
                <a:gd name="connsiteX4" fmla="*/ 276429 w 315766"/>
                <a:gd name="connsiteY4" fmla="*/ 95398 h 128340"/>
                <a:gd name="connsiteX5" fmla="*/ 206579 w 315766"/>
                <a:gd name="connsiteY5" fmla="*/ 108098 h 128340"/>
                <a:gd name="connsiteX6" fmla="*/ 85929 w 315766"/>
                <a:gd name="connsiteY6" fmla="*/ 127148 h 128340"/>
                <a:gd name="connsiteX7" fmla="*/ 3379 w 315766"/>
                <a:gd name="connsiteY7" fmla="*/ 114448 h 128340"/>
                <a:gd name="connsiteX8" fmla="*/ 28779 w 315766"/>
                <a:gd name="connsiteY8" fmla="*/ 38248 h 128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5766" h="128340">
                  <a:moveTo>
                    <a:pt x="28779" y="38248"/>
                  </a:moveTo>
                  <a:cubicBezTo>
                    <a:pt x="48887" y="19198"/>
                    <a:pt x="90162" y="2265"/>
                    <a:pt x="124029" y="148"/>
                  </a:cubicBezTo>
                  <a:cubicBezTo>
                    <a:pt x="157896" y="-1969"/>
                    <a:pt x="200229" y="19198"/>
                    <a:pt x="231979" y="25548"/>
                  </a:cubicBezTo>
                  <a:cubicBezTo>
                    <a:pt x="263729" y="31898"/>
                    <a:pt x="307121" y="26606"/>
                    <a:pt x="314529" y="38248"/>
                  </a:cubicBezTo>
                  <a:cubicBezTo>
                    <a:pt x="321937" y="49890"/>
                    <a:pt x="294421" y="83756"/>
                    <a:pt x="276429" y="95398"/>
                  </a:cubicBezTo>
                  <a:cubicBezTo>
                    <a:pt x="258437" y="107040"/>
                    <a:pt x="206579" y="108098"/>
                    <a:pt x="206579" y="108098"/>
                  </a:cubicBezTo>
                  <a:cubicBezTo>
                    <a:pt x="174829" y="113390"/>
                    <a:pt x="119796" y="126090"/>
                    <a:pt x="85929" y="127148"/>
                  </a:cubicBezTo>
                  <a:cubicBezTo>
                    <a:pt x="52062" y="128206"/>
                    <a:pt x="13962" y="132440"/>
                    <a:pt x="3379" y="114448"/>
                  </a:cubicBezTo>
                  <a:cubicBezTo>
                    <a:pt x="-7204" y="96456"/>
                    <a:pt x="8671" y="57298"/>
                    <a:pt x="28779" y="38248"/>
                  </a:cubicBezTo>
                  <a:close/>
                </a:path>
              </a:pathLst>
            </a:custGeom>
            <a:ln w="222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4" name="Forma libre: forma 123">
              <a:extLst>
                <a:ext uri="{FF2B5EF4-FFF2-40B4-BE49-F238E27FC236}">
                  <a16:creationId xmlns:a16="http://schemas.microsoft.com/office/drawing/2014/main" id="{91D959DE-FC31-78D7-6C80-3FCAC5B73DE6}"/>
                </a:ext>
              </a:extLst>
            </p:cNvPr>
            <p:cNvSpPr/>
            <p:nvPr/>
          </p:nvSpPr>
          <p:spPr>
            <a:xfrm>
              <a:off x="4127001" y="5638739"/>
              <a:ext cx="326145" cy="121616"/>
            </a:xfrm>
            <a:custGeom>
              <a:avLst/>
              <a:gdLst>
                <a:gd name="connsiteX0" fmla="*/ 499 w 326145"/>
                <a:gd name="connsiteY0" fmla="*/ 31811 h 121616"/>
                <a:gd name="connsiteX1" fmla="*/ 83049 w 326145"/>
                <a:gd name="connsiteY1" fmla="*/ 61 h 121616"/>
                <a:gd name="connsiteX2" fmla="*/ 197349 w 326145"/>
                <a:gd name="connsiteY2" fmla="*/ 25461 h 121616"/>
                <a:gd name="connsiteX3" fmla="*/ 324349 w 326145"/>
                <a:gd name="connsiteY3" fmla="*/ 82611 h 121616"/>
                <a:gd name="connsiteX4" fmla="*/ 260849 w 326145"/>
                <a:gd name="connsiteY4" fmla="*/ 120711 h 121616"/>
                <a:gd name="connsiteX5" fmla="*/ 108449 w 326145"/>
                <a:gd name="connsiteY5" fmla="*/ 44511 h 121616"/>
                <a:gd name="connsiteX6" fmla="*/ 51299 w 326145"/>
                <a:gd name="connsiteY6" fmla="*/ 57211 h 121616"/>
                <a:gd name="connsiteX7" fmla="*/ 499 w 326145"/>
                <a:gd name="connsiteY7" fmla="*/ 31811 h 12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145" h="121616">
                  <a:moveTo>
                    <a:pt x="499" y="31811"/>
                  </a:moveTo>
                  <a:cubicBezTo>
                    <a:pt x="5791" y="22286"/>
                    <a:pt x="50241" y="1119"/>
                    <a:pt x="83049" y="61"/>
                  </a:cubicBezTo>
                  <a:cubicBezTo>
                    <a:pt x="115857" y="-997"/>
                    <a:pt x="157132" y="11703"/>
                    <a:pt x="197349" y="25461"/>
                  </a:cubicBezTo>
                  <a:cubicBezTo>
                    <a:pt x="237566" y="39219"/>
                    <a:pt x="313766" y="66736"/>
                    <a:pt x="324349" y="82611"/>
                  </a:cubicBezTo>
                  <a:cubicBezTo>
                    <a:pt x="334932" y="98486"/>
                    <a:pt x="296832" y="127061"/>
                    <a:pt x="260849" y="120711"/>
                  </a:cubicBezTo>
                  <a:cubicBezTo>
                    <a:pt x="224866" y="114361"/>
                    <a:pt x="143374" y="55094"/>
                    <a:pt x="108449" y="44511"/>
                  </a:cubicBezTo>
                  <a:cubicBezTo>
                    <a:pt x="73524" y="33928"/>
                    <a:pt x="69291" y="62503"/>
                    <a:pt x="51299" y="57211"/>
                  </a:cubicBezTo>
                  <a:cubicBezTo>
                    <a:pt x="33307" y="51919"/>
                    <a:pt x="-4793" y="41336"/>
                    <a:pt x="499" y="31811"/>
                  </a:cubicBezTo>
                  <a:close/>
                </a:path>
              </a:pathLst>
            </a:custGeom>
            <a:ln w="222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6" name="Forma libre: forma 125">
              <a:extLst>
                <a:ext uri="{FF2B5EF4-FFF2-40B4-BE49-F238E27FC236}">
                  <a16:creationId xmlns:a16="http://schemas.microsoft.com/office/drawing/2014/main" id="{E86D31AF-17F1-D772-15EE-78B703F45CB2}"/>
                </a:ext>
              </a:extLst>
            </p:cNvPr>
            <p:cNvSpPr/>
            <p:nvPr/>
          </p:nvSpPr>
          <p:spPr>
            <a:xfrm>
              <a:off x="4073468" y="5842064"/>
              <a:ext cx="330152" cy="158716"/>
            </a:xfrm>
            <a:custGeom>
              <a:avLst/>
              <a:gdLst>
                <a:gd name="connsiteX0" fmla="*/ 3232 w 330152"/>
                <a:gd name="connsiteY0" fmla="*/ 57086 h 158716"/>
                <a:gd name="connsiteX1" fmla="*/ 95307 w 330152"/>
                <a:gd name="connsiteY1" fmla="*/ 57086 h 158716"/>
                <a:gd name="connsiteX2" fmla="*/ 158807 w 330152"/>
                <a:gd name="connsiteY2" fmla="*/ 3111 h 158716"/>
                <a:gd name="connsiteX3" fmla="*/ 219132 w 330152"/>
                <a:gd name="connsiteY3" fmla="*/ 12636 h 158716"/>
                <a:gd name="connsiteX4" fmla="*/ 235007 w 330152"/>
                <a:gd name="connsiteY4" fmla="*/ 63436 h 158716"/>
                <a:gd name="connsiteX5" fmla="*/ 317557 w 330152"/>
                <a:gd name="connsiteY5" fmla="*/ 85661 h 158716"/>
                <a:gd name="connsiteX6" fmla="*/ 317557 w 330152"/>
                <a:gd name="connsiteY6" fmla="*/ 133286 h 158716"/>
                <a:gd name="connsiteX7" fmla="*/ 200082 w 330152"/>
                <a:gd name="connsiteY7" fmla="*/ 123761 h 158716"/>
                <a:gd name="connsiteX8" fmla="*/ 152457 w 330152"/>
                <a:gd name="connsiteY8" fmla="*/ 126936 h 158716"/>
                <a:gd name="connsiteX9" fmla="*/ 114357 w 330152"/>
                <a:gd name="connsiteY9" fmla="*/ 158686 h 158716"/>
                <a:gd name="connsiteX10" fmla="*/ 31807 w 330152"/>
                <a:gd name="connsiteY10" fmla="*/ 120586 h 158716"/>
                <a:gd name="connsiteX11" fmla="*/ 3232 w 330152"/>
                <a:gd name="connsiteY11" fmla="*/ 57086 h 158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0152" h="158716">
                  <a:moveTo>
                    <a:pt x="3232" y="57086"/>
                  </a:moveTo>
                  <a:cubicBezTo>
                    <a:pt x="13815" y="46503"/>
                    <a:pt x="69378" y="66082"/>
                    <a:pt x="95307" y="57086"/>
                  </a:cubicBezTo>
                  <a:cubicBezTo>
                    <a:pt x="121236" y="48090"/>
                    <a:pt x="138170" y="10519"/>
                    <a:pt x="158807" y="3111"/>
                  </a:cubicBezTo>
                  <a:cubicBezTo>
                    <a:pt x="179444" y="-4297"/>
                    <a:pt x="206432" y="2582"/>
                    <a:pt x="219132" y="12636"/>
                  </a:cubicBezTo>
                  <a:cubicBezTo>
                    <a:pt x="231832" y="22690"/>
                    <a:pt x="218603" y="51265"/>
                    <a:pt x="235007" y="63436"/>
                  </a:cubicBezTo>
                  <a:cubicBezTo>
                    <a:pt x="251411" y="75607"/>
                    <a:pt x="303799" y="74019"/>
                    <a:pt x="317557" y="85661"/>
                  </a:cubicBezTo>
                  <a:cubicBezTo>
                    <a:pt x="331315" y="97303"/>
                    <a:pt x="337136" y="126936"/>
                    <a:pt x="317557" y="133286"/>
                  </a:cubicBezTo>
                  <a:cubicBezTo>
                    <a:pt x="297978" y="139636"/>
                    <a:pt x="227599" y="124819"/>
                    <a:pt x="200082" y="123761"/>
                  </a:cubicBezTo>
                  <a:cubicBezTo>
                    <a:pt x="172565" y="122703"/>
                    <a:pt x="166744" y="121115"/>
                    <a:pt x="152457" y="126936"/>
                  </a:cubicBezTo>
                  <a:cubicBezTo>
                    <a:pt x="138170" y="132757"/>
                    <a:pt x="134465" y="159744"/>
                    <a:pt x="114357" y="158686"/>
                  </a:cubicBezTo>
                  <a:cubicBezTo>
                    <a:pt x="94249" y="157628"/>
                    <a:pt x="54032" y="133815"/>
                    <a:pt x="31807" y="120586"/>
                  </a:cubicBezTo>
                  <a:cubicBezTo>
                    <a:pt x="9582" y="107357"/>
                    <a:pt x="-7351" y="67669"/>
                    <a:pt x="3232" y="57086"/>
                  </a:cubicBezTo>
                  <a:close/>
                </a:path>
              </a:pathLst>
            </a:custGeom>
            <a:ln w="222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7" name="Forma libre: forma 126">
              <a:extLst>
                <a:ext uri="{FF2B5EF4-FFF2-40B4-BE49-F238E27FC236}">
                  <a16:creationId xmlns:a16="http://schemas.microsoft.com/office/drawing/2014/main" id="{464B3BA6-3304-586B-C87B-8204DB06924E}"/>
                </a:ext>
              </a:extLst>
            </p:cNvPr>
            <p:cNvSpPr/>
            <p:nvPr/>
          </p:nvSpPr>
          <p:spPr>
            <a:xfrm>
              <a:off x="5185087" y="5489555"/>
              <a:ext cx="290392" cy="161945"/>
            </a:xfrm>
            <a:custGeom>
              <a:avLst/>
              <a:gdLst>
                <a:gd name="connsiteX0" fmla="*/ 2863 w 290392"/>
                <a:gd name="connsiteY0" fmla="*/ 50820 h 161945"/>
                <a:gd name="connsiteX1" fmla="*/ 104463 w 290392"/>
                <a:gd name="connsiteY1" fmla="*/ 47645 h 161945"/>
                <a:gd name="connsiteX2" fmla="*/ 155263 w 290392"/>
                <a:gd name="connsiteY2" fmla="*/ 20 h 161945"/>
                <a:gd name="connsiteX3" fmla="*/ 237813 w 290392"/>
                <a:gd name="connsiteY3" fmla="*/ 53995 h 161945"/>
                <a:gd name="connsiteX4" fmla="*/ 288613 w 290392"/>
                <a:gd name="connsiteY4" fmla="*/ 130195 h 161945"/>
                <a:gd name="connsiteX5" fmla="*/ 174313 w 290392"/>
                <a:gd name="connsiteY5" fmla="*/ 161945 h 161945"/>
                <a:gd name="connsiteX6" fmla="*/ 40963 w 290392"/>
                <a:gd name="connsiteY6" fmla="*/ 130195 h 161945"/>
                <a:gd name="connsiteX7" fmla="*/ 2863 w 290392"/>
                <a:gd name="connsiteY7" fmla="*/ 50820 h 16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392" h="161945">
                  <a:moveTo>
                    <a:pt x="2863" y="50820"/>
                  </a:moveTo>
                  <a:cubicBezTo>
                    <a:pt x="13446" y="37062"/>
                    <a:pt x="79063" y="56112"/>
                    <a:pt x="104463" y="47645"/>
                  </a:cubicBezTo>
                  <a:cubicBezTo>
                    <a:pt x="129863" y="39178"/>
                    <a:pt x="133038" y="-1038"/>
                    <a:pt x="155263" y="20"/>
                  </a:cubicBezTo>
                  <a:cubicBezTo>
                    <a:pt x="177488" y="1078"/>
                    <a:pt x="215588" y="32299"/>
                    <a:pt x="237813" y="53995"/>
                  </a:cubicBezTo>
                  <a:cubicBezTo>
                    <a:pt x="260038" y="75691"/>
                    <a:pt x="299196" y="112203"/>
                    <a:pt x="288613" y="130195"/>
                  </a:cubicBezTo>
                  <a:cubicBezTo>
                    <a:pt x="278030" y="148187"/>
                    <a:pt x="215588" y="161945"/>
                    <a:pt x="174313" y="161945"/>
                  </a:cubicBezTo>
                  <a:cubicBezTo>
                    <a:pt x="133038" y="161945"/>
                    <a:pt x="69538" y="143953"/>
                    <a:pt x="40963" y="130195"/>
                  </a:cubicBezTo>
                  <a:cubicBezTo>
                    <a:pt x="12388" y="116437"/>
                    <a:pt x="-7720" y="64578"/>
                    <a:pt x="2863" y="50820"/>
                  </a:cubicBezTo>
                  <a:close/>
                </a:path>
              </a:pathLst>
            </a:custGeom>
            <a:ln w="222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8" name="Forma libre: forma 127">
              <a:extLst>
                <a:ext uri="{FF2B5EF4-FFF2-40B4-BE49-F238E27FC236}">
                  <a16:creationId xmlns:a16="http://schemas.microsoft.com/office/drawing/2014/main" id="{F0D4FE93-758E-7155-790A-F10838E5ED02}"/>
                </a:ext>
              </a:extLst>
            </p:cNvPr>
            <p:cNvSpPr/>
            <p:nvPr/>
          </p:nvSpPr>
          <p:spPr>
            <a:xfrm>
              <a:off x="5517957" y="5467071"/>
              <a:ext cx="324284" cy="111415"/>
            </a:xfrm>
            <a:custGeom>
              <a:avLst/>
              <a:gdLst>
                <a:gd name="connsiteX0" fmla="*/ 193 w 324284"/>
                <a:gd name="connsiteY0" fmla="*/ 3454 h 111415"/>
                <a:gd name="connsiteX1" fmla="*/ 66868 w 324284"/>
                <a:gd name="connsiteY1" fmla="*/ 86004 h 111415"/>
                <a:gd name="connsiteX2" fmla="*/ 200218 w 324284"/>
                <a:gd name="connsiteY2" fmla="*/ 111404 h 111415"/>
                <a:gd name="connsiteX3" fmla="*/ 263718 w 324284"/>
                <a:gd name="connsiteY3" fmla="*/ 89179 h 111415"/>
                <a:gd name="connsiteX4" fmla="*/ 320868 w 324284"/>
                <a:gd name="connsiteY4" fmla="*/ 79654 h 111415"/>
                <a:gd name="connsiteX5" fmla="*/ 292293 w 324284"/>
                <a:gd name="connsiteY5" fmla="*/ 38379 h 111415"/>
                <a:gd name="connsiteX6" fmla="*/ 85918 w 324284"/>
                <a:gd name="connsiteY6" fmla="*/ 19329 h 111415"/>
                <a:gd name="connsiteX7" fmla="*/ 193 w 324284"/>
                <a:gd name="connsiteY7" fmla="*/ 3454 h 111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4284" h="111415">
                  <a:moveTo>
                    <a:pt x="193" y="3454"/>
                  </a:moveTo>
                  <a:cubicBezTo>
                    <a:pt x="-2982" y="14567"/>
                    <a:pt x="33531" y="68012"/>
                    <a:pt x="66868" y="86004"/>
                  </a:cubicBezTo>
                  <a:cubicBezTo>
                    <a:pt x="100205" y="103996"/>
                    <a:pt x="167410" y="110875"/>
                    <a:pt x="200218" y="111404"/>
                  </a:cubicBezTo>
                  <a:cubicBezTo>
                    <a:pt x="233026" y="111933"/>
                    <a:pt x="243610" y="94471"/>
                    <a:pt x="263718" y="89179"/>
                  </a:cubicBezTo>
                  <a:cubicBezTo>
                    <a:pt x="283826" y="83887"/>
                    <a:pt x="316105" y="88121"/>
                    <a:pt x="320868" y="79654"/>
                  </a:cubicBezTo>
                  <a:cubicBezTo>
                    <a:pt x="325631" y="71187"/>
                    <a:pt x="331451" y="48433"/>
                    <a:pt x="292293" y="38379"/>
                  </a:cubicBezTo>
                  <a:cubicBezTo>
                    <a:pt x="253135" y="28325"/>
                    <a:pt x="133014" y="27796"/>
                    <a:pt x="85918" y="19329"/>
                  </a:cubicBezTo>
                  <a:cubicBezTo>
                    <a:pt x="38822" y="10862"/>
                    <a:pt x="3368" y="-7659"/>
                    <a:pt x="193" y="3454"/>
                  </a:cubicBezTo>
                  <a:close/>
                </a:path>
              </a:pathLst>
            </a:custGeom>
            <a:ln w="222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9" name="Forma libre: forma 128">
              <a:extLst>
                <a:ext uri="{FF2B5EF4-FFF2-40B4-BE49-F238E27FC236}">
                  <a16:creationId xmlns:a16="http://schemas.microsoft.com/office/drawing/2014/main" id="{910543DF-EA5D-8E70-3BA0-A7DA7980730B}"/>
                </a:ext>
              </a:extLst>
            </p:cNvPr>
            <p:cNvSpPr/>
            <p:nvPr/>
          </p:nvSpPr>
          <p:spPr>
            <a:xfrm>
              <a:off x="6247857" y="5470424"/>
              <a:ext cx="540179" cy="133630"/>
            </a:xfrm>
            <a:custGeom>
              <a:avLst/>
              <a:gdLst>
                <a:gd name="connsiteX0" fmla="*/ 35468 w 540179"/>
                <a:gd name="connsiteY0" fmla="*/ 101 h 133630"/>
                <a:gd name="connsiteX1" fmla="*/ 156118 w 540179"/>
                <a:gd name="connsiteY1" fmla="*/ 35026 h 133630"/>
                <a:gd name="connsiteX2" fmla="*/ 340268 w 540179"/>
                <a:gd name="connsiteY2" fmla="*/ 31851 h 133630"/>
                <a:gd name="connsiteX3" fmla="*/ 521243 w 540179"/>
                <a:gd name="connsiteY3" fmla="*/ 101701 h 133630"/>
                <a:gd name="connsiteX4" fmla="*/ 511718 w 540179"/>
                <a:gd name="connsiteY4" fmla="*/ 133451 h 133630"/>
                <a:gd name="connsiteX5" fmla="*/ 318043 w 540179"/>
                <a:gd name="connsiteY5" fmla="*/ 89001 h 133630"/>
                <a:gd name="connsiteX6" fmla="*/ 184693 w 540179"/>
                <a:gd name="connsiteY6" fmla="*/ 101701 h 133630"/>
                <a:gd name="connsiteX7" fmla="*/ 13243 w 540179"/>
                <a:gd name="connsiteY7" fmla="*/ 47726 h 133630"/>
                <a:gd name="connsiteX8" fmla="*/ 35468 w 540179"/>
                <a:gd name="connsiteY8" fmla="*/ 101 h 133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179" h="133630">
                  <a:moveTo>
                    <a:pt x="35468" y="101"/>
                  </a:moveTo>
                  <a:cubicBezTo>
                    <a:pt x="59281" y="-2016"/>
                    <a:pt x="105318" y="29734"/>
                    <a:pt x="156118" y="35026"/>
                  </a:cubicBezTo>
                  <a:cubicBezTo>
                    <a:pt x="206918" y="40318"/>
                    <a:pt x="279414" y="20739"/>
                    <a:pt x="340268" y="31851"/>
                  </a:cubicBezTo>
                  <a:cubicBezTo>
                    <a:pt x="401122" y="42963"/>
                    <a:pt x="492668" y="84768"/>
                    <a:pt x="521243" y="101701"/>
                  </a:cubicBezTo>
                  <a:cubicBezTo>
                    <a:pt x="549818" y="118634"/>
                    <a:pt x="545585" y="135568"/>
                    <a:pt x="511718" y="133451"/>
                  </a:cubicBezTo>
                  <a:cubicBezTo>
                    <a:pt x="477851" y="131334"/>
                    <a:pt x="372547" y="94293"/>
                    <a:pt x="318043" y="89001"/>
                  </a:cubicBezTo>
                  <a:cubicBezTo>
                    <a:pt x="263539" y="83709"/>
                    <a:pt x="235493" y="108580"/>
                    <a:pt x="184693" y="101701"/>
                  </a:cubicBezTo>
                  <a:cubicBezTo>
                    <a:pt x="133893" y="94822"/>
                    <a:pt x="43934" y="66247"/>
                    <a:pt x="13243" y="47726"/>
                  </a:cubicBezTo>
                  <a:cubicBezTo>
                    <a:pt x="-17448" y="29205"/>
                    <a:pt x="11655" y="2218"/>
                    <a:pt x="35468" y="101"/>
                  </a:cubicBezTo>
                  <a:close/>
                </a:path>
              </a:pathLst>
            </a:custGeom>
            <a:ln w="222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1" name="Forma libre: forma 130">
              <a:extLst>
                <a:ext uri="{FF2B5EF4-FFF2-40B4-BE49-F238E27FC236}">
                  <a16:creationId xmlns:a16="http://schemas.microsoft.com/office/drawing/2014/main" id="{45A8F4DD-44DF-EEDC-48F1-3933D03AC0C1}"/>
                </a:ext>
              </a:extLst>
            </p:cNvPr>
            <p:cNvSpPr/>
            <p:nvPr/>
          </p:nvSpPr>
          <p:spPr>
            <a:xfrm>
              <a:off x="6892617" y="5775786"/>
              <a:ext cx="709946" cy="301355"/>
            </a:xfrm>
            <a:custGeom>
              <a:avLst/>
              <a:gdLst>
                <a:gd name="connsiteX0" fmla="*/ 108258 w 709946"/>
                <a:gd name="connsiteY0" fmla="*/ 15414 h 301355"/>
                <a:gd name="connsiteX1" fmla="*/ 305108 w 709946"/>
                <a:gd name="connsiteY1" fmla="*/ 9064 h 301355"/>
                <a:gd name="connsiteX2" fmla="*/ 444808 w 709946"/>
                <a:gd name="connsiteY2" fmla="*/ 158289 h 301355"/>
                <a:gd name="connsiteX3" fmla="*/ 654358 w 709946"/>
                <a:gd name="connsiteY3" fmla="*/ 278939 h 301355"/>
                <a:gd name="connsiteX4" fmla="*/ 701983 w 709946"/>
                <a:gd name="connsiteY4" fmla="*/ 301164 h 301355"/>
                <a:gd name="connsiteX5" fmla="*/ 521008 w 709946"/>
                <a:gd name="connsiteY5" fmla="*/ 275764 h 301355"/>
                <a:gd name="connsiteX6" fmla="*/ 184458 w 709946"/>
                <a:gd name="connsiteY6" fmla="*/ 139239 h 301355"/>
                <a:gd name="connsiteX7" fmla="*/ 28883 w 709946"/>
                <a:gd name="connsiteY7" fmla="*/ 59864 h 301355"/>
                <a:gd name="connsiteX8" fmla="*/ 3483 w 709946"/>
                <a:gd name="connsiteY8" fmla="*/ 5889 h 301355"/>
                <a:gd name="connsiteX9" fmla="*/ 108258 w 709946"/>
                <a:gd name="connsiteY9" fmla="*/ 15414 h 30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9946" h="301355">
                  <a:moveTo>
                    <a:pt x="108258" y="15414"/>
                  </a:moveTo>
                  <a:cubicBezTo>
                    <a:pt x="158529" y="15943"/>
                    <a:pt x="249016" y="-14748"/>
                    <a:pt x="305108" y="9064"/>
                  </a:cubicBezTo>
                  <a:cubicBezTo>
                    <a:pt x="361200" y="32876"/>
                    <a:pt x="386600" y="113310"/>
                    <a:pt x="444808" y="158289"/>
                  </a:cubicBezTo>
                  <a:cubicBezTo>
                    <a:pt x="503016" y="203268"/>
                    <a:pt x="611496" y="255127"/>
                    <a:pt x="654358" y="278939"/>
                  </a:cubicBezTo>
                  <a:cubicBezTo>
                    <a:pt x="697221" y="302752"/>
                    <a:pt x="724208" y="301693"/>
                    <a:pt x="701983" y="301164"/>
                  </a:cubicBezTo>
                  <a:cubicBezTo>
                    <a:pt x="679758" y="300635"/>
                    <a:pt x="607262" y="302752"/>
                    <a:pt x="521008" y="275764"/>
                  </a:cubicBezTo>
                  <a:cubicBezTo>
                    <a:pt x="434754" y="248776"/>
                    <a:pt x="266479" y="175222"/>
                    <a:pt x="184458" y="139239"/>
                  </a:cubicBezTo>
                  <a:cubicBezTo>
                    <a:pt x="102437" y="103256"/>
                    <a:pt x="59045" y="82089"/>
                    <a:pt x="28883" y="59864"/>
                  </a:cubicBezTo>
                  <a:cubicBezTo>
                    <a:pt x="-1279" y="37639"/>
                    <a:pt x="-3925" y="15414"/>
                    <a:pt x="3483" y="5889"/>
                  </a:cubicBezTo>
                  <a:cubicBezTo>
                    <a:pt x="10891" y="-3636"/>
                    <a:pt x="57987" y="14885"/>
                    <a:pt x="108258" y="15414"/>
                  </a:cubicBezTo>
                  <a:close/>
                </a:path>
              </a:pathLst>
            </a:custGeom>
            <a:ln w="222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orma libre: forma 131">
              <a:extLst>
                <a:ext uri="{FF2B5EF4-FFF2-40B4-BE49-F238E27FC236}">
                  <a16:creationId xmlns:a16="http://schemas.microsoft.com/office/drawing/2014/main" id="{A4D95712-E0C7-BCBE-49C9-1F43D67082CB}"/>
                </a:ext>
              </a:extLst>
            </p:cNvPr>
            <p:cNvSpPr/>
            <p:nvPr/>
          </p:nvSpPr>
          <p:spPr>
            <a:xfrm>
              <a:off x="7291958" y="5753671"/>
              <a:ext cx="470967" cy="291420"/>
            </a:xfrm>
            <a:custGeom>
              <a:avLst/>
              <a:gdLst>
                <a:gd name="connsiteX0" fmla="*/ 39117 w 470967"/>
                <a:gd name="connsiteY0" fmla="*/ 2604 h 291420"/>
                <a:gd name="connsiteX1" fmla="*/ 4192 w 470967"/>
                <a:gd name="connsiteY1" fmla="*/ 56579 h 291420"/>
                <a:gd name="connsiteX2" fmla="*/ 137542 w 470967"/>
                <a:gd name="connsiteY2" fmla="*/ 151829 h 291420"/>
                <a:gd name="connsiteX3" fmla="*/ 343917 w 470967"/>
                <a:gd name="connsiteY3" fmla="*/ 282004 h 291420"/>
                <a:gd name="connsiteX4" fmla="*/ 470917 w 470967"/>
                <a:gd name="connsiteY4" fmla="*/ 266129 h 291420"/>
                <a:gd name="connsiteX5" fmla="*/ 356617 w 470967"/>
                <a:gd name="connsiteY5" fmla="*/ 145479 h 291420"/>
                <a:gd name="connsiteX6" fmla="*/ 162942 w 470967"/>
                <a:gd name="connsiteY6" fmla="*/ 50229 h 291420"/>
                <a:gd name="connsiteX7" fmla="*/ 96267 w 470967"/>
                <a:gd name="connsiteY7" fmla="*/ 12129 h 291420"/>
                <a:gd name="connsiteX8" fmla="*/ 39117 w 470967"/>
                <a:gd name="connsiteY8" fmla="*/ 2604 h 291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0967" h="291420">
                  <a:moveTo>
                    <a:pt x="39117" y="2604"/>
                  </a:moveTo>
                  <a:cubicBezTo>
                    <a:pt x="23771" y="10012"/>
                    <a:pt x="-12212" y="31708"/>
                    <a:pt x="4192" y="56579"/>
                  </a:cubicBezTo>
                  <a:cubicBezTo>
                    <a:pt x="20596" y="81450"/>
                    <a:pt x="80921" y="114258"/>
                    <a:pt x="137542" y="151829"/>
                  </a:cubicBezTo>
                  <a:cubicBezTo>
                    <a:pt x="194163" y="189400"/>
                    <a:pt x="288355" y="262954"/>
                    <a:pt x="343917" y="282004"/>
                  </a:cubicBezTo>
                  <a:cubicBezTo>
                    <a:pt x="399480" y="301054"/>
                    <a:pt x="468800" y="288883"/>
                    <a:pt x="470917" y="266129"/>
                  </a:cubicBezTo>
                  <a:cubicBezTo>
                    <a:pt x="473034" y="243375"/>
                    <a:pt x="407946" y="181462"/>
                    <a:pt x="356617" y="145479"/>
                  </a:cubicBezTo>
                  <a:cubicBezTo>
                    <a:pt x="305288" y="109496"/>
                    <a:pt x="206334" y="72454"/>
                    <a:pt x="162942" y="50229"/>
                  </a:cubicBezTo>
                  <a:cubicBezTo>
                    <a:pt x="119550" y="28004"/>
                    <a:pt x="117963" y="19008"/>
                    <a:pt x="96267" y="12129"/>
                  </a:cubicBezTo>
                  <a:cubicBezTo>
                    <a:pt x="74571" y="5250"/>
                    <a:pt x="54463" y="-4804"/>
                    <a:pt x="39117" y="2604"/>
                  </a:cubicBezTo>
                  <a:close/>
                </a:path>
              </a:pathLst>
            </a:custGeom>
            <a:ln w="222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33" name="Conector recto de flecha 132">
              <a:extLst>
                <a:ext uri="{FF2B5EF4-FFF2-40B4-BE49-F238E27FC236}">
                  <a16:creationId xmlns:a16="http://schemas.microsoft.com/office/drawing/2014/main" id="{5EE4FC00-0599-19E2-D271-8474413692C9}"/>
                </a:ext>
              </a:extLst>
            </p:cNvPr>
            <p:cNvCxnSpPr>
              <a:cxnSpLocks/>
            </p:cNvCxnSpPr>
            <p:nvPr/>
          </p:nvCxnSpPr>
          <p:spPr>
            <a:xfrm>
              <a:off x="5020506" y="5086040"/>
              <a:ext cx="237618" cy="151267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" name="Conector recto de flecha 134">
              <a:extLst>
                <a:ext uri="{FF2B5EF4-FFF2-40B4-BE49-F238E27FC236}">
                  <a16:creationId xmlns:a16="http://schemas.microsoft.com/office/drawing/2014/main" id="{5CFCAB8A-1D21-3709-758B-49A128A1F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9800" y="5724286"/>
              <a:ext cx="250618" cy="96807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37" name="Elipse 136">
              <a:extLst>
                <a:ext uri="{FF2B5EF4-FFF2-40B4-BE49-F238E27FC236}">
                  <a16:creationId xmlns:a16="http://schemas.microsoft.com/office/drawing/2014/main" id="{D7A55882-6C25-8F61-2F2A-2AD6B88D07EC}"/>
                </a:ext>
              </a:extLst>
            </p:cNvPr>
            <p:cNvSpPr/>
            <p:nvPr/>
          </p:nvSpPr>
          <p:spPr>
            <a:xfrm rot="357242">
              <a:off x="4729792" y="5467970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Elipse 137">
              <a:extLst>
                <a:ext uri="{FF2B5EF4-FFF2-40B4-BE49-F238E27FC236}">
                  <a16:creationId xmlns:a16="http://schemas.microsoft.com/office/drawing/2014/main" id="{E633DAD0-D7DA-207E-7314-D6035D1A996E}"/>
                </a:ext>
              </a:extLst>
            </p:cNvPr>
            <p:cNvSpPr/>
            <p:nvPr/>
          </p:nvSpPr>
          <p:spPr>
            <a:xfrm rot="357242">
              <a:off x="4832302" y="5569882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Elipse 138">
              <a:extLst>
                <a:ext uri="{FF2B5EF4-FFF2-40B4-BE49-F238E27FC236}">
                  <a16:creationId xmlns:a16="http://schemas.microsoft.com/office/drawing/2014/main" id="{6C90B8AD-D872-BB05-4A87-E36506B8411C}"/>
                </a:ext>
              </a:extLst>
            </p:cNvPr>
            <p:cNvSpPr/>
            <p:nvPr/>
          </p:nvSpPr>
          <p:spPr>
            <a:xfrm rot="357242">
              <a:off x="4515415" y="5548270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3E2407AE-2292-005E-17D9-4D7E364D613B}"/>
                </a:ext>
              </a:extLst>
            </p:cNvPr>
            <p:cNvSpPr/>
            <p:nvPr/>
          </p:nvSpPr>
          <p:spPr>
            <a:xfrm rot="357242">
              <a:off x="4876008" y="554038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Elipse 140">
              <a:extLst>
                <a:ext uri="{FF2B5EF4-FFF2-40B4-BE49-F238E27FC236}">
                  <a16:creationId xmlns:a16="http://schemas.microsoft.com/office/drawing/2014/main" id="{EEF6FDF6-4096-1FAB-F616-33E30BCEE548}"/>
                </a:ext>
              </a:extLst>
            </p:cNvPr>
            <p:cNvSpPr/>
            <p:nvPr/>
          </p:nvSpPr>
          <p:spPr>
            <a:xfrm rot="357242">
              <a:off x="5011363" y="5449359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Elipse 141">
              <a:extLst>
                <a:ext uri="{FF2B5EF4-FFF2-40B4-BE49-F238E27FC236}">
                  <a16:creationId xmlns:a16="http://schemas.microsoft.com/office/drawing/2014/main" id="{5F32A239-B3CE-AC7A-5373-1168B1220FE5}"/>
                </a:ext>
              </a:extLst>
            </p:cNvPr>
            <p:cNvSpPr/>
            <p:nvPr/>
          </p:nvSpPr>
          <p:spPr>
            <a:xfrm rot="357242">
              <a:off x="4954762" y="5499867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78A9922F-56D6-70E2-49A5-6E301B149194}"/>
                </a:ext>
              </a:extLst>
            </p:cNvPr>
            <p:cNvSpPr/>
            <p:nvPr/>
          </p:nvSpPr>
          <p:spPr>
            <a:xfrm rot="357242">
              <a:off x="4703868" y="5550844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Elipse 143">
              <a:extLst>
                <a:ext uri="{FF2B5EF4-FFF2-40B4-BE49-F238E27FC236}">
                  <a16:creationId xmlns:a16="http://schemas.microsoft.com/office/drawing/2014/main" id="{14A2BE87-7D31-4DC4-819D-06A6AC49DA82}"/>
                </a:ext>
              </a:extLst>
            </p:cNvPr>
            <p:cNvSpPr/>
            <p:nvPr/>
          </p:nvSpPr>
          <p:spPr>
            <a:xfrm rot="357242">
              <a:off x="4651013" y="5591194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Elipse 144">
              <a:extLst>
                <a:ext uri="{FF2B5EF4-FFF2-40B4-BE49-F238E27FC236}">
                  <a16:creationId xmlns:a16="http://schemas.microsoft.com/office/drawing/2014/main" id="{EE741EB3-3C1A-E039-32A4-4079686427AB}"/>
                </a:ext>
              </a:extLst>
            </p:cNvPr>
            <p:cNvSpPr/>
            <p:nvPr/>
          </p:nvSpPr>
          <p:spPr>
            <a:xfrm rot="357242">
              <a:off x="4771413" y="558888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Elipse 145">
              <a:extLst>
                <a:ext uri="{FF2B5EF4-FFF2-40B4-BE49-F238E27FC236}">
                  <a16:creationId xmlns:a16="http://schemas.microsoft.com/office/drawing/2014/main" id="{2B242748-2F87-7415-B017-B0172560B4E5}"/>
                </a:ext>
              </a:extLst>
            </p:cNvPr>
            <p:cNvSpPr/>
            <p:nvPr/>
          </p:nvSpPr>
          <p:spPr>
            <a:xfrm rot="357242">
              <a:off x="4631170" y="5532592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Elipse 146">
              <a:extLst>
                <a:ext uri="{FF2B5EF4-FFF2-40B4-BE49-F238E27FC236}">
                  <a16:creationId xmlns:a16="http://schemas.microsoft.com/office/drawing/2014/main" id="{1098CE2C-8D7E-DEB9-7833-A4D05B6706DE}"/>
                </a:ext>
              </a:extLst>
            </p:cNvPr>
            <p:cNvSpPr/>
            <p:nvPr/>
          </p:nvSpPr>
          <p:spPr>
            <a:xfrm rot="357242">
              <a:off x="4796561" y="5504447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Elipse 147">
              <a:extLst>
                <a:ext uri="{FF2B5EF4-FFF2-40B4-BE49-F238E27FC236}">
                  <a16:creationId xmlns:a16="http://schemas.microsoft.com/office/drawing/2014/main" id="{CB2B602F-4798-CCFC-651C-96829D88AE2A}"/>
                </a:ext>
              </a:extLst>
            </p:cNvPr>
            <p:cNvSpPr/>
            <p:nvPr/>
          </p:nvSpPr>
          <p:spPr>
            <a:xfrm rot="357242">
              <a:off x="4886249" y="5478014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30DE9084-F3EF-7AE0-7E5F-8298E324598E}"/>
                </a:ext>
              </a:extLst>
            </p:cNvPr>
            <p:cNvSpPr/>
            <p:nvPr/>
          </p:nvSpPr>
          <p:spPr>
            <a:xfrm rot="357242">
              <a:off x="4570281" y="5553891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Elipse 149">
              <a:extLst>
                <a:ext uri="{FF2B5EF4-FFF2-40B4-BE49-F238E27FC236}">
                  <a16:creationId xmlns:a16="http://schemas.microsoft.com/office/drawing/2014/main" id="{E6D48A70-526F-F468-9626-B8FA2EE4BDDC}"/>
                </a:ext>
              </a:extLst>
            </p:cNvPr>
            <p:cNvSpPr/>
            <p:nvPr/>
          </p:nvSpPr>
          <p:spPr>
            <a:xfrm rot="357242">
              <a:off x="4429156" y="5543922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Elipse 150">
              <a:extLst>
                <a:ext uri="{FF2B5EF4-FFF2-40B4-BE49-F238E27FC236}">
                  <a16:creationId xmlns:a16="http://schemas.microsoft.com/office/drawing/2014/main" id="{7354CB7E-3624-6910-33E3-ACB92ACA4A0B}"/>
                </a:ext>
              </a:extLst>
            </p:cNvPr>
            <p:cNvSpPr/>
            <p:nvPr/>
          </p:nvSpPr>
          <p:spPr>
            <a:xfrm rot="357242">
              <a:off x="4584504" y="5504908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Elipse 151">
              <a:extLst>
                <a:ext uri="{FF2B5EF4-FFF2-40B4-BE49-F238E27FC236}">
                  <a16:creationId xmlns:a16="http://schemas.microsoft.com/office/drawing/2014/main" id="{5E8E10C5-6291-65D2-33BB-0B5634395C58}"/>
                </a:ext>
              </a:extLst>
            </p:cNvPr>
            <p:cNvSpPr/>
            <p:nvPr/>
          </p:nvSpPr>
          <p:spPr>
            <a:xfrm rot="357242">
              <a:off x="4681099" y="550550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Elipse 152">
              <a:extLst>
                <a:ext uri="{FF2B5EF4-FFF2-40B4-BE49-F238E27FC236}">
                  <a16:creationId xmlns:a16="http://schemas.microsoft.com/office/drawing/2014/main" id="{C4218518-4B9E-B351-5D3C-18755F3E7BFA}"/>
                </a:ext>
              </a:extLst>
            </p:cNvPr>
            <p:cNvSpPr/>
            <p:nvPr/>
          </p:nvSpPr>
          <p:spPr>
            <a:xfrm rot="357242">
              <a:off x="4779691" y="554376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Elipse 153">
              <a:extLst>
                <a:ext uri="{FF2B5EF4-FFF2-40B4-BE49-F238E27FC236}">
                  <a16:creationId xmlns:a16="http://schemas.microsoft.com/office/drawing/2014/main" id="{91C84C72-1B1F-6957-F3D6-117A00C91551}"/>
                </a:ext>
              </a:extLst>
            </p:cNvPr>
            <p:cNvSpPr/>
            <p:nvPr/>
          </p:nvSpPr>
          <p:spPr>
            <a:xfrm rot="357242">
              <a:off x="4834520" y="5469805"/>
              <a:ext cx="18288" cy="182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CuadroTexto 154">
              <a:extLst>
                <a:ext uri="{FF2B5EF4-FFF2-40B4-BE49-F238E27FC236}">
                  <a16:creationId xmlns:a16="http://schemas.microsoft.com/office/drawing/2014/main" id="{9FB2BB87-7D1B-D278-83A9-7BEB90B97779}"/>
                </a:ext>
              </a:extLst>
            </p:cNvPr>
            <p:cNvSpPr txBox="1"/>
            <p:nvPr/>
          </p:nvSpPr>
          <p:spPr>
            <a:xfrm>
              <a:off x="4483135" y="5580454"/>
              <a:ext cx="290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1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Q</a:t>
              </a:r>
              <a:endParaRPr lang="en-US" sz="11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353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upo 90">
            <a:extLst>
              <a:ext uri="{FF2B5EF4-FFF2-40B4-BE49-F238E27FC236}">
                <a16:creationId xmlns:a16="http://schemas.microsoft.com/office/drawing/2014/main" id="{916F98BB-186E-285E-A41A-12E3C038C2C9}"/>
              </a:ext>
            </a:extLst>
          </p:cNvPr>
          <p:cNvGrpSpPr/>
          <p:nvPr/>
        </p:nvGrpSpPr>
        <p:grpSpPr>
          <a:xfrm>
            <a:off x="2848721" y="982749"/>
            <a:ext cx="6665307" cy="4719920"/>
            <a:chOff x="3112881" y="982749"/>
            <a:chExt cx="6665307" cy="4719920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6664FDB3-86F5-87E3-7B2C-F8662D283DAB}"/>
                </a:ext>
              </a:extLst>
            </p:cNvPr>
            <p:cNvGrpSpPr/>
            <p:nvPr/>
          </p:nvGrpSpPr>
          <p:grpSpPr>
            <a:xfrm>
              <a:off x="3116826" y="5014452"/>
              <a:ext cx="6400800" cy="688217"/>
              <a:chOff x="2989007" y="4827599"/>
              <a:chExt cx="6400800" cy="953729"/>
            </a:xfrm>
          </p:grpSpPr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B491EF26-9C71-AD7A-F3FB-2D9E9DEA4865}"/>
                  </a:ext>
                </a:extLst>
              </p:cNvPr>
              <p:cNvSpPr/>
              <p:nvPr/>
            </p:nvSpPr>
            <p:spPr>
              <a:xfrm>
                <a:off x="2989007" y="4827599"/>
                <a:ext cx="6400800" cy="95372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D6483B0-7EB0-4932-C473-EA514CF62A1E}"/>
                  </a:ext>
                </a:extLst>
              </p:cNvPr>
              <p:cNvSpPr/>
              <p:nvPr/>
            </p:nvSpPr>
            <p:spPr>
              <a:xfrm>
                <a:off x="3411793" y="5093110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14B4F417-F422-7633-B5D2-D5CDEA230BAB}"/>
                  </a:ext>
                </a:extLst>
              </p:cNvPr>
              <p:cNvSpPr/>
              <p:nvPr/>
            </p:nvSpPr>
            <p:spPr>
              <a:xfrm>
                <a:off x="6012427" y="5275006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261D178F-D9CA-FCD0-2C3C-24DFEDC0EE41}"/>
                  </a:ext>
                </a:extLst>
              </p:cNvPr>
              <p:cNvSpPr/>
              <p:nvPr/>
            </p:nvSpPr>
            <p:spPr>
              <a:xfrm>
                <a:off x="8740879" y="4965291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8C17F056-C40E-982F-AE05-DF2FAC202123}"/>
                  </a:ext>
                </a:extLst>
              </p:cNvPr>
              <p:cNvSpPr/>
              <p:nvPr/>
            </p:nvSpPr>
            <p:spPr>
              <a:xfrm rot="357242">
                <a:off x="7089061" y="4965291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F24F15D2-3D8F-F95D-840F-FC76C9EA31D4}"/>
                  </a:ext>
                </a:extLst>
              </p:cNvPr>
              <p:cNvSpPr/>
              <p:nvPr/>
            </p:nvSpPr>
            <p:spPr>
              <a:xfrm rot="20753377">
                <a:off x="4886630" y="5009536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E4E5E721-0FD7-DD51-5C5D-9D3DD4D6BB97}"/>
                  </a:ext>
                </a:extLst>
              </p:cNvPr>
              <p:cNvSpPr/>
              <p:nvPr/>
            </p:nvSpPr>
            <p:spPr>
              <a:xfrm rot="357242">
                <a:off x="4380857" y="5250142"/>
                <a:ext cx="355888" cy="219908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F8D04932-472F-E9FA-8640-0DEF8111B1D3}"/>
                  </a:ext>
                </a:extLst>
              </p:cNvPr>
              <p:cNvSpPr/>
              <p:nvPr/>
            </p:nvSpPr>
            <p:spPr>
              <a:xfrm rot="357242">
                <a:off x="5354873" y="5285936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8321296B-B8AE-A143-9219-C2A2A3A7FE56}"/>
                  </a:ext>
                </a:extLst>
              </p:cNvPr>
              <p:cNvSpPr/>
              <p:nvPr/>
            </p:nvSpPr>
            <p:spPr>
              <a:xfrm rot="357242">
                <a:off x="3838079" y="5438337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453133FA-B475-6B73-AC5C-8C1B47009CCC}"/>
                  </a:ext>
                </a:extLst>
              </p:cNvPr>
              <p:cNvSpPr/>
              <p:nvPr/>
            </p:nvSpPr>
            <p:spPr>
              <a:xfrm rot="357242">
                <a:off x="8745426" y="5476848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C1533F75-E515-1961-3A8F-8213174E446D}"/>
                  </a:ext>
                </a:extLst>
              </p:cNvPr>
              <p:cNvSpPr/>
              <p:nvPr/>
            </p:nvSpPr>
            <p:spPr>
              <a:xfrm rot="357242">
                <a:off x="6542999" y="5171349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4F128FCB-0B70-E3B0-A822-674F6B55A4F7}"/>
                  </a:ext>
                </a:extLst>
              </p:cNvPr>
              <p:cNvSpPr/>
              <p:nvPr/>
            </p:nvSpPr>
            <p:spPr>
              <a:xfrm rot="357242">
                <a:off x="7094280" y="5438336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24C9EE6D-1520-6107-D216-6D91C6DC22AB}"/>
                  </a:ext>
                </a:extLst>
              </p:cNvPr>
              <p:cNvSpPr/>
              <p:nvPr/>
            </p:nvSpPr>
            <p:spPr>
              <a:xfrm rot="357242">
                <a:off x="7908376" y="5228144"/>
                <a:ext cx="355888" cy="219908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C4489E55-5DB3-70CF-8437-523AF000F4E4}"/>
                </a:ext>
              </a:extLst>
            </p:cNvPr>
            <p:cNvSpPr/>
            <p:nvPr/>
          </p:nvSpPr>
          <p:spPr>
            <a:xfrm>
              <a:off x="3112881" y="1743812"/>
              <a:ext cx="6400800" cy="32636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D89868DC-6790-97C4-DEBE-7AC797ED801B}"/>
                </a:ext>
              </a:extLst>
            </p:cNvPr>
            <p:cNvSpPr txBox="1"/>
            <p:nvPr/>
          </p:nvSpPr>
          <p:spPr>
            <a:xfrm>
              <a:off x="4076242" y="2900330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V(y)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F9DAEDCD-5100-2AEF-C8AB-7F5A081F97D2}"/>
                </a:ext>
              </a:extLst>
            </p:cNvPr>
            <p:cNvCxnSpPr/>
            <p:nvPr/>
          </p:nvCxnSpPr>
          <p:spPr>
            <a:xfrm>
              <a:off x="3112881" y="1735127"/>
              <a:ext cx="64008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riángulo isósceles 45">
              <a:extLst>
                <a:ext uri="{FF2B5EF4-FFF2-40B4-BE49-F238E27FC236}">
                  <a16:creationId xmlns:a16="http://schemas.microsoft.com/office/drawing/2014/main" id="{228E1174-2324-59FD-31C5-97061F713093}"/>
                </a:ext>
              </a:extLst>
            </p:cNvPr>
            <p:cNvSpPr/>
            <p:nvPr/>
          </p:nvSpPr>
          <p:spPr>
            <a:xfrm rot="10800000">
              <a:off x="5933811" y="1564701"/>
              <a:ext cx="324378" cy="160072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16F95919-D6EE-9A3F-6A67-000DA95A2015}"/>
                </a:ext>
              </a:extLst>
            </p:cNvPr>
            <p:cNvCxnSpPr>
              <a:cxnSpLocks/>
            </p:cNvCxnSpPr>
            <p:nvPr/>
          </p:nvCxnSpPr>
          <p:spPr>
            <a:xfrm>
              <a:off x="5958835" y="1773227"/>
              <a:ext cx="27433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8881FCA9-114B-B2F8-EB09-E02484C28209}"/>
                </a:ext>
              </a:extLst>
            </p:cNvPr>
            <p:cNvCxnSpPr>
              <a:cxnSpLocks/>
            </p:cNvCxnSpPr>
            <p:nvPr/>
          </p:nvCxnSpPr>
          <p:spPr>
            <a:xfrm>
              <a:off x="6017807" y="1841807"/>
              <a:ext cx="15638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D4FC937E-7381-1B01-8B6A-D0B5D587AC25}"/>
                </a:ext>
              </a:extLst>
            </p:cNvPr>
            <p:cNvCxnSpPr>
              <a:cxnSpLocks/>
            </p:cNvCxnSpPr>
            <p:nvPr/>
          </p:nvCxnSpPr>
          <p:spPr>
            <a:xfrm>
              <a:off x="6050275" y="1910387"/>
              <a:ext cx="914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77AA5086-4BA9-B6A4-541E-8EB447D087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8742" y="1547352"/>
              <a:ext cx="0" cy="3467100"/>
            </a:xfrm>
            <a:prstGeom prst="line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A8795448-7F68-657F-FCDA-1C8B92009B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7769" y="1539240"/>
              <a:ext cx="0" cy="3467100"/>
            </a:xfrm>
            <a:prstGeom prst="line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Forma libre: forma 56">
              <a:extLst>
                <a:ext uri="{FF2B5EF4-FFF2-40B4-BE49-F238E27FC236}">
                  <a16:creationId xmlns:a16="http://schemas.microsoft.com/office/drawing/2014/main" id="{2CB89E6A-5E3C-5E35-B491-3CD92FB5FCE7}"/>
                </a:ext>
              </a:extLst>
            </p:cNvPr>
            <p:cNvSpPr/>
            <p:nvPr/>
          </p:nvSpPr>
          <p:spPr>
            <a:xfrm>
              <a:off x="3406140" y="1714500"/>
              <a:ext cx="2362200" cy="3291840"/>
            </a:xfrm>
            <a:custGeom>
              <a:avLst/>
              <a:gdLst>
                <a:gd name="connsiteX0" fmla="*/ 0 w 2362200"/>
                <a:gd name="connsiteY0" fmla="*/ 3291840 h 3291840"/>
                <a:gd name="connsiteX1" fmla="*/ 495300 w 2362200"/>
                <a:gd name="connsiteY1" fmla="*/ 3223260 h 3291840"/>
                <a:gd name="connsiteX2" fmla="*/ 1104900 w 2362200"/>
                <a:gd name="connsiteY2" fmla="*/ 3025140 h 3291840"/>
                <a:gd name="connsiteX3" fmla="*/ 1760220 w 2362200"/>
                <a:gd name="connsiteY3" fmla="*/ 2506980 h 3291840"/>
                <a:gd name="connsiteX4" fmla="*/ 2164080 w 2362200"/>
                <a:gd name="connsiteY4" fmla="*/ 1447800 h 3291840"/>
                <a:gd name="connsiteX5" fmla="*/ 2362200 w 2362200"/>
                <a:gd name="connsiteY5" fmla="*/ 0 h 329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2200" h="3291840">
                  <a:moveTo>
                    <a:pt x="0" y="3291840"/>
                  </a:moveTo>
                  <a:cubicBezTo>
                    <a:pt x="155575" y="3279775"/>
                    <a:pt x="311150" y="3267710"/>
                    <a:pt x="495300" y="3223260"/>
                  </a:cubicBezTo>
                  <a:cubicBezTo>
                    <a:pt x="679450" y="3178810"/>
                    <a:pt x="894080" y="3144520"/>
                    <a:pt x="1104900" y="3025140"/>
                  </a:cubicBezTo>
                  <a:cubicBezTo>
                    <a:pt x="1315720" y="2905760"/>
                    <a:pt x="1583690" y="2769870"/>
                    <a:pt x="1760220" y="2506980"/>
                  </a:cubicBezTo>
                  <a:cubicBezTo>
                    <a:pt x="1936750" y="2244090"/>
                    <a:pt x="2063750" y="1865630"/>
                    <a:pt x="2164080" y="1447800"/>
                  </a:cubicBezTo>
                  <a:cubicBezTo>
                    <a:pt x="2264410" y="1029970"/>
                    <a:pt x="2313305" y="514985"/>
                    <a:pt x="2362200" y="0"/>
                  </a:cubicBezTo>
                </a:path>
              </a:pathLst>
            </a:cu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orma libre: forma 57">
              <a:extLst>
                <a:ext uri="{FF2B5EF4-FFF2-40B4-BE49-F238E27FC236}">
                  <a16:creationId xmlns:a16="http://schemas.microsoft.com/office/drawing/2014/main" id="{D5D726B1-37CF-96C2-1E63-209445E9A78B}"/>
                </a:ext>
              </a:extLst>
            </p:cNvPr>
            <p:cNvSpPr/>
            <p:nvPr/>
          </p:nvSpPr>
          <p:spPr>
            <a:xfrm>
              <a:off x="6964680" y="1729740"/>
              <a:ext cx="2476500" cy="3291840"/>
            </a:xfrm>
            <a:custGeom>
              <a:avLst/>
              <a:gdLst>
                <a:gd name="connsiteX0" fmla="*/ 0 w 2476500"/>
                <a:gd name="connsiteY0" fmla="*/ 0 h 3291840"/>
                <a:gd name="connsiteX1" fmla="*/ 60960 w 2476500"/>
                <a:gd name="connsiteY1" fmla="*/ 746760 h 3291840"/>
                <a:gd name="connsiteX2" fmla="*/ 213360 w 2476500"/>
                <a:gd name="connsiteY2" fmla="*/ 1386840 h 3291840"/>
                <a:gd name="connsiteX3" fmla="*/ 510540 w 2476500"/>
                <a:gd name="connsiteY3" fmla="*/ 2148840 h 3291840"/>
                <a:gd name="connsiteX4" fmla="*/ 952500 w 2476500"/>
                <a:gd name="connsiteY4" fmla="*/ 2705100 h 3291840"/>
                <a:gd name="connsiteX5" fmla="*/ 1661160 w 2476500"/>
                <a:gd name="connsiteY5" fmla="*/ 3154680 h 3291840"/>
                <a:gd name="connsiteX6" fmla="*/ 2476500 w 2476500"/>
                <a:gd name="connsiteY6" fmla="*/ 3291840 h 329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0" h="3291840">
                  <a:moveTo>
                    <a:pt x="0" y="0"/>
                  </a:moveTo>
                  <a:cubicBezTo>
                    <a:pt x="12700" y="257810"/>
                    <a:pt x="25400" y="515620"/>
                    <a:pt x="60960" y="746760"/>
                  </a:cubicBezTo>
                  <a:cubicBezTo>
                    <a:pt x="96520" y="977900"/>
                    <a:pt x="138430" y="1153160"/>
                    <a:pt x="213360" y="1386840"/>
                  </a:cubicBezTo>
                  <a:cubicBezTo>
                    <a:pt x="288290" y="1620520"/>
                    <a:pt x="387350" y="1929130"/>
                    <a:pt x="510540" y="2148840"/>
                  </a:cubicBezTo>
                  <a:cubicBezTo>
                    <a:pt x="633730" y="2368550"/>
                    <a:pt x="760730" y="2537460"/>
                    <a:pt x="952500" y="2705100"/>
                  </a:cubicBezTo>
                  <a:cubicBezTo>
                    <a:pt x="1144270" y="2872740"/>
                    <a:pt x="1407160" y="3056890"/>
                    <a:pt x="1661160" y="3154680"/>
                  </a:cubicBezTo>
                  <a:cubicBezTo>
                    <a:pt x="1915160" y="3252470"/>
                    <a:pt x="2195830" y="3272155"/>
                    <a:pt x="2476500" y="3291840"/>
                  </a:cubicBezTo>
                </a:path>
              </a:pathLst>
            </a:cu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8AB79B8A-3B8A-2F9A-0205-4E5EB0B83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3069" y="2196602"/>
              <a:ext cx="231859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2BDD00E2-7C57-EB1E-86C0-1F4F0D33A0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3069" y="2773817"/>
              <a:ext cx="224716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2DE0143D-0AF1-A16C-6F08-7C2379AF90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3069" y="3351032"/>
              <a:ext cx="212524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94FC9354-EA35-C0F6-C501-F48D3A25BA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3069" y="4505462"/>
              <a:ext cx="1468766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6F24D7A0-1226-29FF-D8F7-4160B21234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3069" y="3928247"/>
              <a:ext cx="190807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67BBFA73-59A0-11FB-75B5-02E9EC810B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7769" y="2196602"/>
              <a:ext cx="45247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541BB3CF-C700-10E9-37F3-5E0C096496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7769" y="2773817"/>
              <a:ext cx="51343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A23307EA-9333-127A-E020-B605D2FDF9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7769" y="3351032"/>
              <a:ext cx="71155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CD5354E5-6DE3-B43F-A8BC-76CA129FBC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7769" y="4505462"/>
              <a:ext cx="148115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5974FF4F-BECA-4E04-1159-26243B429F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7769" y="3928247"/>
              <a:ext cx="94650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CuadroTexto 87">
              <a:extLst>
                <a:ext uri="{FF2B5EF4-FFF2-40B4-BE49-F238E27FC236}">
                  <a16:creationId xmlns:a16="http://schemas.microsoft.com/office/drawing/2014/main" id="{DFF9FCFB-BDF4-4AA7-C3F8-266614C69716}"/>
                </a:ext>
              </a:extLst>
            </p:cNvPr>
            <p:cNvSpPr txBox="1"/>
            <p:nvPr/>
          </p:nvSpPr>
          <p:spPr>
            <a:xfrm>
              <a:off x="6692355" y="3494942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C(y)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9" name="CuadroTexto 88">
              <a:extLst>
                <a:ext uri="{FF2B5EF4-FFF2-40B4-BE49-F238E27FC236}">
                  <a16:creationId xmlns:a16="http://schemas.microsoft.com/office/drawing/2014/main" id="{2B6349B1-3DB3-DD06-19D9-A0D15C0C18D1}"/>
                </a:ext>
              </a:extLst>
            </p:cNvPr>
            <p:cNvSpPr txBox="1"/>
            <p:nvPr/>
          </p:nvSpPr>
          <p:spPr>
            <a:xfrm>
              <a:off x="3611360" y="1015083"/>
              <a:ext cx="17741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Distribución de velocidades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0" name="CuadroTexto 89">
              <a:extLst>
                <a:ext uri="{FF2B5EF4-FFF2-40B4-BE49-F238E27FC236}">
                  <a16:creationId xmlns:a16="http://schemas.microsoft.com/office/drawing/2014/main" id="{38ABC334-7153-CD3E-1357-CAFC003B852F}"/>
                </a:ext>
              </a:extLst>
            </p:cNvPr>
            <p:cNvSpPr txBox="1"/>
            <p:nvPr/>
          </p:nvSpPr>
          <p:spPr>
            <a:xfrm>
              <a:off x="6174194" y="982749"/>
              <a:ext cx="3603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Distribución de la concentración de sedimentos en suspensión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539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2DC506A9-144E-4ACD-9A66-E03D4349D9C3}"/>
              </a:ext>
            </a:extLst>
          </p:cNvPr>
          <p:cNvGrpSpPr/>
          <p:nvPr/>
        </p:nvGrpSpPr>
        <p:grpSpPr>
          <a:xfrm>
            <a:off x="2440420" y="994039"/>
            <a:ext cx="7311159" cy="4717960"/>
            <a:chOff x="1946776" y="984709"/>
            <a:chExt cx="7311159" cy="4717960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6664FDB3-86F5-87E3-7B2C-F8662D283DAB}"/>
                </a:ext>
              </a:extLst>
            </p:cNvPr>
            <p:cNvGrpSpPr/>
            <p:nvPr/>
          </p:nvGrpSpPr>
          <p:grpSpPr>
            <a:xfrm>
              <a:off x="1950721" y="5014452"/>
              <a:ext cx="7302745" cy="688217"/>
              <a:chOff x="2989007" y="4827599"/>
              <a:chExt cx="6400800" cy="953729"/>
            </a:xfrm>
          </p:grpSpPr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B491EF26-9C71-AD7A-F3FB-2D9E9DEA4865}"/>
                  </a:ext>
                </a:extLst>
              </p:cNvPr>
              <p:cNvSpPr/>
              <p:nvPr/>
            </p:nvSpPr>
            <p:spPr>
              <a:xfrm>
                <a:off x="2989007" y="4827599"/>
                <a:ext cx="6400800" cy="95372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D6483B0-7EB0-4932-C473-EA514CF62A1E}"/>
                  </a:ext>
                </a:extLst>
              </p:cNvPr>
              <p:cNvSpPr/>
              <p:nvPr/>
            </p:nvSpPr>
            <p:spPr>
              <a:xfrm>
                <a:off x="3411793" y="5093110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14B4F417-F422-7633-B5D2-D5CDEA230BAB}"/>
                  </a:ext>
                </a:extLst>
              </p:cNvPr>
              <p:cNvSpPr/>
              <p:nvPr/>
            </p:nvSpPr>
            <p:spPr>
              <a:xfrm>
                <a:off x="6012427" y="5275006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261D178F-D9CA-FCD0-2C3C-24DFEDC0EE41}"/>
                  </a:ext>
                </a:extLst>
              </p:cNvPr>
              <p:cNvSpPr/>
              <p:nvPr/>
            </p:nvSpPr>
            <p:spPr>
              <a:xfrm>
                <a:off x="8740879" y="4965291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8C17F056-C40E-982F-AE05-DF2FAC202123}"/>
                  </a:ext>
                </a:extLst>
              </p:cNvPr>
              <p:cNvSpPr/>
              <p:nvPr/>
            </p:nvSpPr>
            <p:spPr>
              <a:xfrm rot="357242">
                <a:off x="7089061" y="4965291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F24F15D2-3D8F-F95D-840F-FC76C9EA31D4}"/>
                  </a:ext>
                </a:extLst>
              </p:cNvPr>
              <p:cNvSpPr/>
              <p:nvPr/>
            </p:nvSpPr>
            <p:spPr>
              <a:xfrm rot="20753377">
                <a:off x="4886630" y="5009536"/>
                <a:ext cx="353961" cy="2556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E4E5E721-0FD7-DD51-5C5D-9D3DD4D6BB97}"/>
                  </a:ext>
                </a:extLst>
              </p:cNvPr>
              <p:cNvSpPr/>
              <p:nvPr/>
            </p:nvSpPr>
            <p:spPr>
              <a:xfrm rot="357242">
                <a:off x="4380857" y="5250142"/>
                <a:ext cx="355888" cy="219908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F8D04932-472F-E9FA-8640-0DEF8111B1D3}"/>
                  </a:ext>
                </a:extLst>
              </p:cNvPr>
              <p:cNvSpPr/>
              <p:nvPr/>
            </p:nvSpPr>
            <p:spPr>
              <a:xfrm rot="357242">
                <a:off x="5354873" y="5285936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8321296B-B8AE-A143-9219-C2A2A3A7FE56}"/>
                  </a:ext>
                </a:extLst>
              </p:cNvPr>
              <p:cNvSpPr/>
              <p:nvPr/>
            </p:nvSpPr>
            <p:spPr>
              <a:xfrm rot="357242">
                <a:off x="3838079" y="5438337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453133FA-B475-6B73-AC5C-8C1B47009CCC}"/>
                  </a:ext>
                </a:extLst>
              </p:cNvPr>
              <p:cNvSpPr/>
              <p:nvPr/>
            </p:nvSpPr>
            <p:spPr>
              <a:xfrm rot="357242">
                <a:off x="8745426" y="5476848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C1533F75-E515-1961-3A8F-8213174E446D}"/>
                  </a:ext>
                </a:extLst>
              </p:cNvPr>
              <p:cNvSpPr/>
              <p:nvPr/>
            </p:nvSpPr>
            <p:spPr>
              <a:xfrm rot="357242">
                <a:off x="6542999" y="5171349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4F128FCB-0B70-E3B0-A822-674F6B55A4F7}"/>
                  </a:ext>
                </a:extLst>
              </p:cNvPr>
              <p:cNvSpPr/>
              <p:nvPr/>
            </p:nvSpPr>
            <p:spPr>
              <a:xfrm rot="357242">
                <a:off x="7094280" y="5438336"/>
                <a:ext cx="220689" cy="19104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24C9EE6D-1520-6107-D216-6D91C6DC22AB}"/>
                  </a:ext>
                </a:extLst>
              </p:cNvPr>
              <p:cNvSpPr/>
              <p:nvPr/>
            </p:nvSpPr>
            <p:spPr>
              <a:xfrm rot="357242">
                <a:off x="7908376" y="5228144"/>
                <a:ext cx="355888" cy="219908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C4489E55-5DB3-70CF-8437-523AF000F4E4}"/>
                </a:ext>
              </a:extLst>
            </p:cNvPr>
            <p:cNvSpPr/>
            <p:nvPr/>
          </p:nvSpPr>
          <p:spPr>
            <a:xfrm>
              <a:off x="1946776" y="1743812"/>
              <a:ext cx="7302745" cy="32636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D89868DC-6790-97C4-DEBE-7AC797ED801B}"/>
                </a:ext>
              </a:extLst>
            </p:cNvPr>
            <p:cNvSpPr txBox="1"/>
            <p:nvPr/>
          </p:nvSpPr>
          <p:spPr>
            <a:xfrm>
              <a:off x="3812082" y="2900330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V(y)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F9DAEDCD-5100-2AEF-C8AB-7F5A081F97D2}"/>
                </a:ext>
              </a:extLst>
            </p:cNvPr>
            <p:cNvCxnSpPr>
              <a:cxnSpLocks/>
            </p:cNvCxnSpPr>
            <p:nvPr/>
          </p:nvCxnSpPr>
          <p:spPr>
            <a:xfrm>
              <a:off x="1946776" y="1735127"/>
              <a:ext cx="730274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riángulo isósceles 45">
              <a:extLst>
                <a:ext uri="{FF2B5EF4-FFF2-40B4-BE49-F238E27FC236}">
                  <a16:creationId xmlns:a16="http://schemas.microsoft.com/office/drawing/2014/main" id="{228E1174-2324-59FD-31C5-97061F713093}"/>
                </a:ext>
              </a:extLst>
            </p:cNvPr>
            <p:cNvSpPr/>
            <p:nvPr/>
          </p:nvSpPr>
          <p:spPr>
            <a:xfrm rot="10800000">
              <a:off x="5669651" y="1564701"/>
              <a:ext cx="324378" cy="160072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16F95919-D6EE-9A3F-6A67-000DA95A2015}"/>
                </a:ext>
              </a:extLst>
            </p:cNvPr>
            <p:cNvCxnSpPr>
              <a:cxnSpLocks/>
            </p:cNvCxnSpPr>
            <p:nvPr/>
          </p:nvCxnSpPr>
          <p:spPr>
            <a:xfrm>
              <a:off x="5694675" y="1773227"/>
              <a:ext cx="27433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8881FCA9-114B-B2F8-EB09-E02484C28209}"/>
                </a:ext>
              </a:extLst>
            </p:cNvPr>
            <p:cNvCxnSpPr>
              <a:cxnSpLocks/>
            </p:cNvCxnSpPr>
            <p:nvPr/>
          </p:nvCxnSpPr>
          <p:spPr>
            <a:xfrm>
              <a:off x="5753647" y="1841807"/>
              <a:ext cx="15638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D4FC937E-7381-1B01-8B6A-D0B5D587AC25}"/>
                </a:ext>
              </a:extLst>
            </p:cNvPr>
            <p:cNvCxnSpPr>
              <a:cxnSpLocks/>
            </p:cNvCxnSpPr>
            <p:nvPr/>
          </p:nvCxnSpPr>
          <p:spPr>
            <a:xfrm>
              <a:off x="5786115" y="1910387"/>
              <a:ext cx="914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77AA5086-4BA9-B6A4-541E-8EB447D087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4582" y="1547352"/>
              <a:ext cx="0" cy="3467100"/>
            </a:xfrm>
            <a:prstGeom prst="line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A8795448-7F68-657F-FCDA-1C8B92009B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3609" y="1539240"/>
              <a:ext cx="0" cy="3467100"/>
            </a:xfrm>
            <a:prstGeom prst="line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Forma libre: forma 56">
              <a:extLst>
                <a:ext uri="{FF2B5EF4-FFF2-40B4-BE49-F238E27FC236}">
                  <a16:creationId xmlns:a16="http://schemas.microsoft.com/office/drawing/2014/main" id="{2CB89E6A-5E3C-5E35-B491-3CD92FB5FCE7}"/>
                </a:ext>
              </a:extLst>
            </p:cNvPr>
            <p:cNvSpPr/>
            <p:nvPr/>
          </p:nvSpPr>
          <p:spPr>
            <a:xfrm>
              <a:off x="3141980" y="1714500"/>
              <a:ext cx="2362200" cy="3226238"/>
            </a:xfrm>
            <a:custGeom>
              <a:avLst/>
              <a:gdLst>
                <a:gd name="connsiteX0" fmla="*/ 0 w 2362200"/>
                <a:gd name="connsiteY0" fmla="*/ 3291840 h 3291840"/>
                <a:gd name="connsiteX1" fmla="*/ 495300 w 2362200"/>
                <a:gd name="connsiteY1" fmla="*/ 3223260 h 3291840"/>
                <a:gd name="connsiteX2" fmla="*/ 1104900 w 2362200"/>
                <a:gd name="connsiteY2" fmla="*/ 3025140 h 3291840"/>
                <a:gd name="connsiteX3" fmla="*/ 1760220 w 2362200"/>
                <a:gd name="connsiteY3" fmla="*/ 2506980 h 3291840"/>
                <a:gd name="connsiteX4" fmla="*/ 2164080 w 2362200"/>
                <a:gd name="connsiteY4" fmla="*/ 1447800 h 3291840"/>
                <a:gd name="connsiteX5" fmla="*/ 2362200 w 2362200"/>
                <a:gd name="connsiteY5" fmla="*/ 0 h 329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2200" h="3291840">
                  <a:moveTo>
                    <a:pt x="0" y="3291840"/>
                  </a:moveTo>
                  <a:cubicBezTo>
                    <a:pt x="155575" y="3279775"/>
                    <a:pt x="311150" y="3267710"/>
                    <a:pt x="495300" y="3223260"/>
                  </a:cubicBezTo>
                  <a:cubicBezTo>
                    <a:pt x="679450" y="3178810"/>
                    <a:pt x="894080" y="3144520"/>
                    <a:pt x="1104900" y="3025140"/>
                  </a:cubicBezTo>
                  <a:cubicBezTo>
                    <a:pt x="1315720" y="2905760"/>
                    <a:pt x="1583690" y="2769870"/>
                    <a:pt x="1760220" y="2506980"/>
                  </a:cubicBezTo>
                  <a:cubicBezTo>
                    <a:pt x="1936750" y="2244090"/>
                    <a:pt x="2063750" y="1865630"/>
                    <a:pt x="2164080" y="1447800"/>
                  </a:cubicBezTo>
                  <a:cubicBezTo>
                    <a:pt x="2264410" y="1029970"/>
                    <a:pt x="2313305" y="514985"/>
                    <a:pt x="2362200" y="0"/>
                  </a:cubicBezTo>
                </a:path>
              </a:pathLst>
            </a:cu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orma libre: forma 57">
              <a:extLst>
                <a:ext uri="{FF2B5EF4-FFF2-40B4-BE49-F238E27FC236}">
                  <a16:creationId xmlns:a16="http://schemas.microsoft.com/office/drawing/2014/main" id="{D5D726B1-37CF-96C2-1E63-209445E9A78B}"/>
                </a:ext>
              </a:extLst>
            </p:cNvPr>
            <p:cNvSpPr/>
            <p:nvPr/>
          </p:nvSpPr>
          <p:spPr>
            <a:xfrm>
              <a:off x="6700520" y="1729740"/>
              <a:ext cx="2476500" cy="3291840"/>
            </a:xfrm>
            <a:custGeom>
              <a:avLst/>
              <a:gdLst>
                <a:gd name="connsiteX0" fmla="*/ 0 w 2476500"/>
                <a:gd name="connsiteY0" fmla="*/ 0 h 3291840"/>
                <a:gd name="connsiteX1" fmla="*/ 60960 w 2476500"/>
                <a:gd name="connsiteY1" fmla="*/ 746760 h 3291840"/>
                <a:gd name="connsiteX2" fmla="*/ 213360 w 2476500"/>
                <a:gd name="connsiteY2" fmla="*/ 1386840 h 3291840"/>
                <a:gd name="connsiteX3" fmla="*/ 510540 w 2476500"/>
                <a:gd name="connsiteY3" fmla="*/ 2148840 h 3291840"/>
                <a:gd name="connsiteX4" fmla="*/ 952500 w 2476500"/>
                <a:gd name="connsiteY4" fmla="*/ 2705100 h 3291840"/>
                <a:gd name="connsiteX5" fmla="*/ 1661160 w 2476500"/>
                <a:gd name="connsiteY5" fmla="*/ 3154680 h 3291840"/>
                <a:gd name="connsiteX6" fmla="*/ 2476500 w 2476500"/>
                <a:gd name="connsiteY6" fmla="*/ 3291840 h 329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0" h="3291840">
                  <a:moveTo>
                    <a:pt x="0" y="0"/>
                  </a:moveTo>
                  <a:cubicBezTo>
                    <a:pt x="12700" y="257810"/>
                    <a:pt x="25400" y="515620"/>
                    <a:pt x="60960" y="746760"/>
                  </a:cubicBezTo>
                  <a:cubicBezTo>
                    <a:pt x="96520" y="977900"/>
                    <a:pt x="138430" y="1153160"/>
                    <a:pt x="213360" y="1386840"/>
                  </a:cubicBezTo>
                  <a:cubicBezTo>
                    <a:pt x="288290" y="1620520"/>
                    <a:pt x="387350" y="1929130"/>
                    <a:pt x="510540" y="2148840"/>
                  </a:cubicBezTo>
                  <a:cubicBezTo>
                    <a:pt x="633730" y="2368550"/>
                    <a:pt x="760730" y="2537460"/>
                    <a:pt x="952500" y="2705100"/>
                  </a:cubicBezTo>
                  <a:cubicBezTo>
                    <a:pt x="1144270" y="2872740"/>
                    <a:pt x="1407160" y="3056890"/>
                    <a:pt x="1661160" y="3154680"/>
                  </a:cubicBezTo>
                  <a:cubicBezTo>
                    <a:pt x="1915160" y="3252470"/>
                    <a:pt x="2195830" y="3272155"/>
                    <a:pt x="2476500" y="3291840"/>
                  </a:cubicBezTo>
                </a:path>
              </a:pathLst>
            </a:cu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8AB79B8A-3B8A-2F9A-0205-4E5EB0B83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8909" y="2196602"/>
              <a:ext cx="231859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2BDD00E2-7C57-EB1E-86C0-1F4F0D33A0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8909" y="2773817"/>
              <a:ext cx="224716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2DE0143D-0AF1-A16C-6F08-7C2379AF90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8909" y="3351032"/>
              <a:ext cx="212524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94FC9354-EA35-C0F6-C501-F48D3A25BA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8909" y="4505462"/>
              <a:ext cx="1408624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6F24D7A0-1226-29FF-D8F7-4160B21234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8909" y="3928247"/>
              <a:ext cx="190807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67BBFA73-59A0-11FB-75B5-02E9EC810B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3609" y="2196602"/>
              <a:ext cx="45247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541BB3CF-C700-10E9-37F3-5E0C096496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3609" y="2773817"/>
              <a:ext cx="51343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A23307EA-9333-127A-E020-B605D2FDF9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3609" y="3351032"/>
              <a:ext cx="71155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CD5354E5-6DE3-B43F-A8BC-76CA129FBC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3609" y="4505462"/>
              <a:ext cx="148115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5974FF4F-BECA-4E04-1159-26243B429F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3609" y="3928247"/>
              <a:ext cx="94650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CuadroTexto 87">
              <a:extLst>
                <a:ext uri="{FF2B5EF4-FFF2-40B4-BE49-F238E27FC236}">
                  <a16:creationId xmlns:a16="http://schemas.microsoft.com/office/drawing/2014/main" id="{DFF9FCFB-BDF4-4AA7-C3F8-266614C69716}"/>
                </a:ext>
              </a:extLst>
            </p:cNvPr>
            <p:cNvSpPr txBox="1"/>
            <p:nvPr/>
          </p:nvSpPr>
          <p:spPr>
            <a:xfrm>
              <a:off x="6283807" y="2937266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C(y)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9" name="CuadroTexto 88">
              <a:extLst>
                <a:ext uri="{FF2B5EF4-FFF2-40B4-BE49-F238E27FC236}">
                  <a16:creationId xmlns:a16="http://schemas.microsoft.com/office/drawing/2014/main" id="{2B6349B1-3DB3-DD06-19D9-A0D15C0C18D1}"/>
                </a:ext>
              </a:extLst>
            </p:cNvPr>
            <p:cNvSpPr txBox="1"/>
            <p:nvPr/>
          </p:nvSpPr>
          <p:spPr>
            <a:xfrm>
              <a:off x="3347200" y="1015083"/>
              <a:ext cx="17741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Distribución de velocidades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0" name="CuadroTexto 89">
              <a:extLst>
                <a:ext uri="{FF2B5EF4-FFF2-40B4-BE49-F238E27FC236}">
                  <a16:creationId xmlns:a16="http://schemas.microsoft.com/office/drawing/2014/main" id="{38ABC334-7153-CD3E-1357-CAFC003B852F}"/>
                </a:ext>
              </a:extLst>
            </p:cNvPr>
            <p:cNvSpPr txBox="1"/>
            <p:nvPr/>
          </p:nvSpPr>
          <p:spPr>
            <a:xfrm>
              <a:off x="5918448" y="984709"/>
              <a:ext cx="3339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Distribución de la concentración de sedimentos en suspensión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0DAED2CF-53AB-482B-A558-40E49F4441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5372" y="4925006"/>
              <a:ext cx="373052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3B4F1992-E9B6-4958-A7BC-BC4059FF9AEB}"/>
                </a:ext>
              </a:extLst>
            </p:cNvPr>
            <p:cNvSpPr txBox="1"/>
            <p:nvPr/>
          </p:nvSpPr>
          <p:spPr>
            <a:xfrm>
              <a:off x="5587039" y="4426180"/>
              <a:ext cx="301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5B6D927A-821E-40CA-8AB8-BA3AA3F40D1E}"/>
                </a:ext>
              </a:extLst>
            </p:cNvPr>
            <p:cNvCxnSpPr>
              <a:cxnSpLocks/>
            </p:cNvCxnSpPr>
            <p:nvPr/>
          </p:nvCxnSpPr>
          <p:spPr>
            <a:xfrm>
              <a:off x="2465339" y="1735127"/>
              <a:ext cx="0" cy="3286453"/>
            </a:xfrm>
            <a:prstGeom prst="line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77949BF6-B972-4849-AB25-128483A32EC8}"/>
                </a:ext>
              </a:extLst>
            </p:cNvPr>
            <p:cNvSpPr txBox="1"/>
            <p:nvPr/>
          </p:nvSpPr>
          <p:spPr>
            <a:xfrm>
              <a:off x="2102903" y="3105623"/>
              <a:ext cx="301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26F8484E-929A-4098-850C-7A17FAC081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2965" y="4691764"/>
              <a:ext cx="0" cy="233242"/>
            </a:xfrm>
            <a:prstGeom prst="line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A6F8F933-4E3E-42EC-BF2F-135B71529B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12965" y="5021580"/>
              <a:ext cx="0" cy="233242"/>
            </a:xfrm>
            <a:prstGeom prst="line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E58AA506-0F07-419C-A7B4-5C46650888EE}"/>
                </a:ext>
              </a:extLst>
            </p:cNvPr>
            <p:cNvSpPr txBox="1"/>
            <p:nvPr/>
          </p:nvSpPr>
          <p:spPr>
            <a:xfrm>
              <a:off x="2523071" y="4478796"/>
              <a:ext cx="507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y</a:t>
              </a:r>
              <a:r>
                <a:rPr lang="es-VE" b="1" baseline="-25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0</a:t>
              </a:r>
              <a:endParaRPr lang="en-US" b="1" baseline="-25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66" name="Conector recto 65">
              <a:extLst>
                <a:ext uri="{FF2B5EF4-FFF2-40B4-BE49-F238E27FC236}">
                  <a16:creationId xmlns:a16="http://schemas.microsoft.com/office/drawing/2014/main" id="{CD7B1A38-427E-440C-B400-EC3E783193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0927" y="4321626"/>
              <a:ext cx="664338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cto 66">
              <a:extLst>
                <a:ext uri="{FF2B5EF4-FFF2-40B4-BE49-F238E27FC236}">
                  <a16:creationId xmlns:a16="http://schemas.microsoft.com/office/drawing/2014/main" id="{BCF5EA63-B1B1-4A3E-99BC-941DB2BF7A8C}"/>
                </a:ext>
              </a:extLst>
            </p:cNvPr>
            <p:cNvCxnSpPr>
              <a:cxnSpLocks/>
            </p:cNvCxnSpPr>
            <p:nvPr/>
          </p:nvCxnSpPr>
          <p:spPr>
            <a:xfrm>
              <a:off x="5942882" y="4321626"/>
              <a:ext cx="0" cy="699954"/>
            </a:xfrm>
            <a:prstGeom prst="line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E6C0C03A-EEB4-4480-90DF-FAF2309D17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5266" y="4321626"/>
              <a:ext cx="118588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lgDash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63B34354-B560-41CB-9F6B-25F14EF22F5E}"/>
                </a:ext>
              </a:extLst>
            </p:cNvPr>
            <p:cNvSpPr txBox="1"/>
            <p:nvPr/>
          </p:nvSpPr>
          <p:spPr>
            <a:xfrm>
              <a:off x="6606874" y="3954937"/>
              <a:ext cx="622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</a:t>
              </a:r>
              <a:r>
                <a:rPr lang="es-VE" b="1" baseline="-25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</a:t>
              </a:r>
              <a:endParaRPr lang="en-US" b="1" baseline="-25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EEEDF400-3539-4DEF-8C06-ABCF0A253350}"/>
                </a:ext>
              </a:extLst>
            </p:cNvPr>
            <p:cNvSpPr txBox="1"/>
            <p:nvPr/>
          </p:nvSpPr>
          <p:spPr>
            <a:xfrm>
              <a:off x="2880718" y="1325110"/>
              <a:ext cx="507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y</a:t>
              </a:r>
              <a:endParaRPr lang="en-US" b="1" baseline="-25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455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A6759510-F78F-A2F3-5FB5-92489878CA72}"/>
              </a:ext>
            </a:extLst>
          </p:cNvPr>
          <p:cNvGrpSpPr/>
          <p:nvPr/>
        </p:nvGrpSpPr>
        <p:grpSpPr>
          <a:xfrm>
            <a:off x="2750819" y="917540"/>
            <a:ext cx="6690361" cy="5022919"/>
            <a:chOff x="2377440" y="357298"/>
            <a:chExt cx="6690361" cy="5022919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21E043E7-BDF6-2061-3CC8-AB61AD7AF31F}"/>
                </a:ext>
              </a:extLst>
            </p:cNvPr>
            <p:cNvSpPr/>
            <p:nvPr/>
          </p:nvSpPr>
          <p:spPr>
            <a:xfrm>
              <a:off x="3124199" y="1681315"/>
              <a:ext cx="1828800" cy="10972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Carga de lavado (G</a:t>
              </a:r>
              <a:r>
                <a:rPr lang="en-US" sz="1600" b="0" i="0" baseline="-25000" dirty="0">
                  <a:solidFill>
                    <a:srgbClr val="24292F"/>
                  </a:solidFill>
                  <a:effectLst/>
                  <a:latin typeface="-apple-system"/>
                </a:rPr>
                <a:t>L</a:t>
              </a:r>
              <a:r>
                <a:rPr lang="en-U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)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68B8DED-4486-D66C-3A96-1E9E27EB9478}"/>
                </a:ext>
              </a:extLst>
            </p:cNvPr>
            <p:cNvSpPr/>
            <p:nvPr/>
          </p:nvSpPr>
          <p:spPr>
            <a:xfrm>
              <a:off x="3124199" y="2982126"/>
              <a:ext cx="1828800" cy="10972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Carga del material del lecho en suspensión (G</a:t>
              </a:r>
              <a:r>
                <a:rPr lang="es-ES" sz="1600" b="0" i="0" baseline="-25000" dirty="0">
                  <a:solidFill>
                    <a:srgbClr val="24292F"/>
                  </a:solidFill>
                  <a:effectLst/>
                  <a:latin typeface="-apple-system"/>
                </a:rPr>
                <a:t>BS</a:t>
              </a:r>
              <a:r>
                <a:rPr lang="es-E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)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FE763D93-A6BC-5829-407C-A9C1B294C775}"/>
                </a:ext>
              </a:extLst>
            </p:cNvPr>
            <p:cNvSpPr/>
            <p:nvPr/>
          </p:nvSpPr>
          <p:spPr>
            <a:xfrm>
              <a:off x="3124199" y="4282937"/>
              <a:ext cx="1828800" cy="10972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Carga por arrastre (G</a:t>
              </a:r>
              <a:r>
                <a:rPr lang="en-US" sz="1600" b="0" i="0" baseline="-25000" dirty="0">
                  <a:solidFill>
                    <a:srgbClr val="24292F"/>
                  </a:solidFill>
                  <a:effectLst/>
                  <a:latin typeface="-apple-system"/>
                </a:rPr>
                <a:t>B</a:t>
              </a:r>
              <a:r>
                <a:rPr lang="en-U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)</a:t>
              </a: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1D7B03B6-C3B4-FE48-329D-15F71EFBE6C3}"/>
                </a:ext>
              </a:extLst>
            </p:cNvPr>
            <p:cNvSpPr/>
            <p:nvPr/>
          </p:nvSpPr>
          <p:spPr>
            <a:xfrm>
              <a:off x="5181600" y="1681314"/>
              <a:ext cx="1828800" cy="23980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Carga en </a:t>
              </a:r>
              <a:r>
                <a:rPr lang="es-VE" sz="1600" b="0" i="0" dirty="0">
                  <a:solidFill>
                    <a:srgbClr val="24292F"/>
                  </a:solidFill>
                  <a:effectLst/>
                  <a:latin typeface="-apple-system"/>
                </a:rPr>
                <a:t>suspensión</a:t>
              </a:r>
              <a:r>
                <a:rPr lang="en-U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 (G</a:t>
              </a:r>
              <a:r>
                <a:rPr lang="en-US" sz="1600" b="0" i="0" baseline="-25000" dirty="0">
                  <a:solidFill>
                    <a:srgbClr val="24292F"/>
                  </a:solidFill>
                  <a:effectLst/>
                  <a:latin typeface="-apple-system"/>
                </a:rPr>
                <a:t>S</a:t>
              </a:r>
              <a:r>
                <a:rPr lang="en-U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)</a:t>
              </a: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7BB95B16-4537-67CE-FEEB-6AEDF13944EF}"/>
                </a:ext>
              </a:extLst>
            </p:cNvPr>
            <p:cNvSpPr/>
            <p:nvPr/>
          </p:nvSpPr>
          <p:spPr>
            <a:xfrm>
              <a:off x="5181600" y="4282937"/>
              <a:ext cx="1828800" cy="10972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Carga por arrastre (G</a:t>
              </a:r>
              <a:r>
                <a:rPr lang="en-US" sz="1600" b="0" i="0" baseline="-25000" dirty="0">
                  <a:solidFill>
                    <a:srgbClr val="24292F"/>
                  </a:solidFill>
                  <a:effectLst/>
                  <a:latin typeface="-apple-system"/>
                </a:rPr>
                <a:t>B</a:t>
              </a:r>
              <a:r>
                <a:rPr lang="en-U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)</a:t>
              </a:r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07025B25-9E18-445B-D613-24FE220E2052}"/>
                </a:ext>
              </a:extLst>
            </p:cNvPr>
            <p:cNvSpPr/>
            <p:nvPr/>
          </p:nvSpPr>
          <p:spPr>
            <a:xfrm>
              <a:off x="7239001" y="1681315"/>
              <a:ext cx="1828800" cy="10972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Carga de lavado (G</a:t>
              </a:r>
              <a:r>
                <a:rPr lang="en-US" sz="1600" b="0" i="0" baseline="-25000" dirty="0">
                  <a:solidFill>
                    <a:srgbClr val="24292F"/>
                  </a:solidFill>
                  <a:effectLst/>
                  <a:latin typeface="-apple-system"/>
                </a:rPr>
                <a:t>L</a:t>
              </a:r>
              <a:r>
                <a:rPr lang="en-U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)</a:t>
              </a:r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80FCDF4C-F602-56D3-6219-D263526577B6}"/>
                </a:ext>
              </a:extLst>
            </p:cNvPr>
            <p:cNvSpPr/>
            <p:nvPr/>
          </p:nvSpPr>
          <p:spPr>
            <a:xfrm>
              <a:off x="7239001" y="2982126"/>
              <a:ext cx="1828800" cy="23980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Carga de material del lecho (G</a:t>
              </a:r>
              <a:r>
                <a:rPr lang="es-ES" sz="1600" b="0" i="0" baseline="-25000" dirty="0">
                  <a:solidFill>
                    <a:srgbClr val="24292F"/>
                  </a:solidFill>
                  <a:effectLst/>
                  <a:latin typeface="-apple-system"/>
                </a:rPr>
                <a:t>BT</a:t>
              </a:r>
              <a:r>
                <a:rPr lang="es-E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)</a:t>
              </a:r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EE83DC21-9AB6-F13E-1033-63E59B22F0C0}"/>
                </a:ext>
              </a:extLst>
            </p:cNvPr>
            <p:cNvSpPr/>
            <p:nvPr/>
          </p:nvSpPr>
          <p:spPr>
            <a:xfrm>
              <a:off x="2377440" y="1681314"/>
              <a:ext cx="518158" cy="36989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ES" sz="1600" dirty="0">
                  <a:solidFill>
                    <a:srgbClr val="24292F"/>
                  </a:solidFill>
                  <a:latin typeface="-apple-system"/>
                </a:rPr>
                <a:t>C</a:t>
              </a:r>
              <a:r>
                <a:rPr lang="es-E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arga total de sedimentos (G</a:t>
              </a:r>
              <a:r>
                <a:rPr lang="es-ES" sz="1600" b="0" i="0" baseline="-25000" dirty="0">
                  <a:solidFill>
                    <a:srgbClr val="24292F"/>
                  </a:solidFill>
                  <a:effectLst/>
                  <a:latin typeface="-apple-system"/>
                </a:rPr>
                <a:t>T</a:t>
              </a:r>
              <a:r>
                <a:rPr lang="es-ES" sz="1600" b="0" i="0" dirty="0">
                  <a:solidFill>
                    <a:srgbClr val="24292F"/>
                  </a:solidFill>
                  <a:effectLst/>
                  <a:latin typeface="-apple-system"/>
                </a:rPr>
                <a:t>)</a:t>
              </a: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0D1C374B-5393-AD7D-7E80-5A5FBBC1B70D}"/>
                </a:ext>
              </a:extLst>
            </p:cNvPr>
            <p:cNvSpPr/>
            <p:nvPr/>
          </p:nvSpPr>
          <p:spPr>
            <a:xfrm>
              <a:off x="5181599" y="1018031"/>
              <a:ext cx="1828800" cy="45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VE" sz="1600" b="1" i="1" dirty="0">
                  <a:solidFill>
                    <a:srgbClr val="24292F"/>
                  </a:solidFill>
                  <a:effectLst/>
                  <a:latin typeface="-apple-system"/>
                </a:rPr>
                <a:t>Según el modo de transporte</a:t>
              </a: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AEBE4486-B519-E8C4-67E3-FF42221C5E57}"/>
                </a:ext>
              </a:extLst>
            </p:cNvPr>
            <p:cNvSpPr/>
            <p:nvPr/>
          </p:nvSpPr>
          <p:spPr>
            <a:xfrm>
              <a:off x="7239000" y="1018031"/>
              <a:ext cx="1828800" cy="45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VE" sz="1600" b="1" i="1" dirty="0">
                  <a:solidFill>
                    <a:srgbClr val="24292F"/>
                  </a:solidFill>
                  <a:effectLst/>
                  <a:latin typeface="-apple-system"/>
                </a:rPr>
                <a:t>Según el origen del material</a:t>
              </a:r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DCD4F124-1251-5DFD-9D17-E24FBB38921C}"/>
                </a:ext>
              </a:extLst>
            </p:cNvPr>
            <p:cNvSpPr/>
            <p:nvPr/>
          </p:nvSpPr>
          <p:spPr>
            <a:xfrm>
              <a:off x="5181599" y="357298"/>
              <a:ext cx="3886201" cy="457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VE" sz="1600" b="1" i="0" dirty="0">
                  <a:solidFill>
                    <a:srgbClr val="24292F"/>
                  </a:solidFill>
                  <a:effectLst/>
                  <a:latin typeface="-apple-system"/>
                </a:rPr>
                <a:t>Sistema de clasificación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959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o 70">
            <a:extLst>
              <a:ext uri="{FF2B5EF4-FFF2-40B4-BE49-F238E27FC236}">
                <a16:creationId xmlns:a16="http://schemas.microsoft.com/office/drawing/2014/main" id="{942E3871-E087-7B1F-135C-F08D621BAE72}"/>
              </a:ext>
            </a:extLst>
          </p:cNvPr>
          <p:cNvGrpSpPr/>
          <p:nvPr/>
        </p:nvGrpSpPr>
        <p:grpSpPr>
          <a:xfrm>
            <a:off x="1883848" y="1068423"/>
            <a:ext cx="7677053" cy="4515385"/>
            <a:chOff x="1883848" y="1068423"/>
            <a:chExt cx="7677053" cy="4515385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2CCA4FB4-5FAD-1D4E-A539-82EA9039B987}"/>
                </a:ext>
              </a:extLst>
            </p:cNvPr>
            <p:cNvSpPr/>
            <p:nvPr/>
          </p:nvSpPr>
          <p:spPr>
            <a:xfrm>
              <a:off x="1887793" y="5067793"/>
              <a:ext cx="7673108" cy="13973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7EEE5BC9-10C4-3668-2094-30D7F2DB0C7B}"/>
                </a:ext>
              </a:extLst>
            </p:cNvPr>
            <p:cNvSpPr/>
            <p:nvPr/>
          </p:nvSpPr>
          <p:spPr>
            <a:xfrm>
              <a:off x="1883848" y="1797152"/>
              <a:ext cx="7673106" cy="32636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26377908-205E-7F58-5AB4-AECFB9E034F1}"/>
                </a:ext>
              </a:extLst>
            </p:cNvPr>
            <p:cNvSpPr txBox="1"/>
            <p:nvPr/>
          </p:nvSpPr>
          <p:spPr>
            <a:xfrm>
              <a:off x="2847209" y="2953670"/>
              <a:ext cx="177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V(y)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6D809338-C39D-B665-1F87-7D9F2D18BD2F}"/>
                </a:ext>
              </a:extLst>
            </p:cNvPr>
            <p:cNvCxnSpPr>
              <a:cxnSpLocks/>
            </p:cNvCxnSpPr>
            <p:nvPr/>
          </p:nvCxnSpPr>
          <p:spPr>
            <a:xfrm>
              <a:off x="1883848" y="1788467"/>
              <a:ext cx="767310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riángulo isósceles 8">
              <a:extLst>
                <a:ext uri="{FF2B5EF4-FFF2-40B4-BE49-F238E27FC236}">
                  <a16:creationId xmlns:a16="http://schemas.microsoft.com/office/drawing/2014/main" id="{EFA8D861-FEA7-AB6E-7AAA-935B8CF698E8}"/>
                </a:ext>
              </a:extLst>
            </p:cNvPr>
            <p:cNvSpPr/>
            <p:nvPr/>
          </p:nvSpPr>
          <p:spPr>
            <a:xfrm rot="10800000">
              <a:off x="4704778" y="1618041"/>
              <a:ext cx="324378" cy="160072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97EB22EB-1D4E-AE66-ADEF-313A93669D55}"/>
                </a:ext>
              </a:extLst>
            </p:cNvPr>
            <p:cNvCxnSpPr>
              <a:cxnSpLocks/>
            </p:cNvCxnSpPr>
            <p:nvPr/>
          </p:nvCxnSpPr>
          <p:spPr>
            <a:xfrm>
              <a:off x="4729802" y="1826567"/>
              <a:ext cx="27433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F8E13BC3-FA3C-CA36-52A4-2772F2CD2CF5}"/>
                </a:ext>
              </a:extLst>
            </p:cNvPr>
            <p:cNvCxnSpPr>
              <a:cxnSpLocks/>
            </p:cNvCxnSpPr>
            <p:nvPr/>
          </p:nvCxnSpPr>
          <p:spPr>
            <a:xfrm>
              <a:off x="4788774" y="1895147"/>
              <a:ext cx="15638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ECDBC314-E5DC-7327-2A56-06FD3304F641}"/>
                </a:ext>
              </a:extLst>
            </p:cNvPr>
            <p:cNvCxnSpPr>
              <a:cxnSpLocks/>
            </p:cNvCxnSpPr>
            <p:nvPr/>
          </p:nvCxnSpPr>
          <p:spPr>
            <a:xfrm>
              <a:off x="4821242" y="1963727"/>
              <a:ext cx="914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6E91FB94-90E0-5506-34C5-4832C5F99D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9709" y="1600692"/>
              <a:ext cx="0" cy="3467100"/>
            </a:xfrm>
            <a:prstGeom prst="line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FD698967-89C7-CC72-1009-49AD8FE066E7}"/>
                </a:ext>
              </a:extLst>
            </p:cNvPr>
            <p:cNvSpPr/>
            <p:nvPr/>
          </p:nvSpPr>
          <p:spPr>
            <a:xfrm>
              <a:off x="2177107" y="1767840"/>
              <a:ext cx="2362200" cy="3291840"/>
            </a:xfrm>
            <a:custGeom>
              <a:avLst/>
              <a:gdLst>
                <a:gd name="connsiteX0" fmla="*/ 0 w 2362200"/>
                <a:gd name="connsiteY0" fmla="*/ 3291840 h 3291840"/>
                <a:gd name="connsiteX1" fmla="*/ 495300 w 2362200"/>
                <a:gd name="connsiteY1" fmla="*/ 3223260 h 3291840"/>
                <a:gd name="connsiteX2" fmla="*/ 1104900 w 2362200"/>
                <a:gd name="connsiteY2" fmla="*/ 3025140 h 3291840"/>
                <a:gd name="connsiteX3" fmla="*/ 1760220 w 2362200"/>
                <a:gd name="connsiteY3" fmla="*/ 2506980 h 3291840"/>
                <a:gd name="connsiteX4" fmla="*/ 2164080 w 2362200"/>
                <a:gd name="connsiteY4" fmla="*/ 1447800 h 3291840"/>
                <a:gd name="connsiteX5" fmla="*/ 2362200 w 2362200"/>
                <a:gd name="connsiteY5" fmla="*/ 0 h 329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2200" h="3291840">
                  <a:moveTo>
                    <a:pt x="0" y="3291840"/>
                  </a:moveTo>
                  <a:cubicBezTo>
                    <a:pt x="155575" y="3279775"/>
                    <a:pt x="311150" y="3267710"/>
                    <a:pt x="495300" y="3223260"/>
                  </a:cubicBezTo>
                  <a:cubicBezTo>
                    <a:pt x="679450" y="3178810"/>
                    <a:pt x="894080" y="3144520"/>
                    <a:pt x="1104900" y="3025140"/>
                  </a:cubicBezTo>
                  <a:cubicBezTo>
                    <a:pt x="1315720" y="2905760"/>
                    <a:pt x="1583690" y="2769870"/>
                    <a:pt x="1760220" y="2506980"/>
                  </a:cubicBezTo>
                  <a:cubicBezTo>
                    <a:pt x="1936750" y="2244090"/>
                    <a:pt x="2063750" y="1865630"/>
                    <a:pt x="2164080" y="1447800"/>
                  </a:cubicBezTo>
                  <a:cubicBezTo>
                    <a:pt x="2264410" y="1029970"/>
                    <a:pt x="2313305" y="514985"/>
                    <a:pt x="2362200" y="0"/>
                  </a:cubicBezTo>
                </a:path>
              </a:pathLst>
            </a:cu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FEE7F789-CE4D-8A63-60DD-547D5CD945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4036" y="2249942"/>
              <a:ext cx="231859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402D444E-3B44-F360-EF3F-03D86ADCC1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4036" y="2827157"/>
              <a:ext cx="224716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5BAF46D1-74C0-B317-5664-8714234650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4036" y="3404372"/>
              <a:ext cx="212524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C87F3471-07BB-D876-7F3F-1AD494953A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4036" y="4558802"/>
              <a:ext cx="1468766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1EB615C2-872F-73AB-4834-A5C525C5B2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4036" y="3981587"/>
              <a:ext cx="190807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EFD6B1EB-BCFA-A204-6172-D7804777A81A}"/>
                </a:ext>
              </a:extLst>
            </p:cNvPr>
            <p:cNvSpPr txBox="1"/>
            <p:nvPr/>
          </p:nvSpPr>
          <p:spPr>
            <a:xfrm>
              <a:off x="2382327" y="1068423"/>
              <a:ext cx="17741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Distribución de velocidades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4E25B9A2-5128-0748-2964-D3D8700E6746}"/>
                </a:ext>
              </a:extLst>
            </p:cNvPr>
            <p:cNvCxnSpPr>
              <a:cxnSpLocks/>
            </p:cNvCxnSpPr>
            <p:nvPr/>
          </p:nvCxnSpPr>
          <p:spPr>
            <a:xfrm>
              <a:off x="5292480" y="1767840"/>
              <a:ext cx="0" cy="3263696"/>
            </a:xfrm>
            <a:prstGeom prst="line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D31FD6B3-1070-2E36-5E73-4590156418A6}"/>
                </a:ext>
              </a:extLst>
            </p:cNvPr>
            <p:cNvSpPr txBox="1"/>
            <p:nvPr/>
          </p:nvSpPr>
          <p:spPr>
            <a:xfrm>
              <a:off x="4930044" y="3138336"/>
              <a:ext cx="301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26858ACC-EADA-3E06-F3C4-244A50A69A7E}"/>
                </a:ext>
              </a:extLst>
            </p:cNvPr>
            <p:cNvSpPr/>
            <p:nvPr/>
          </p:nvSpPr>
          <p:spPr>
            <a:xfrm>
              <a:off x="6822404" y="3870960"/>
              <a:ext cx="1188720" cy="11887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131A5BDD-3FAC-CF4A-8E36-D670C67E4980}"/>
                </a:ext>
              </a:extLst>
            </p:cNvPr>
            <p:cNvCxnSpPr/>
            <p:nvPr/>
          </p:nvCxnSpPr>
          <p:spPr>
            <a:xfrm>
              <a:off x="7530964" y="4140855"/>
              <a:ext cx="914400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F092C089-785E-92C3-FAD0-AE1C05A5B5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0223" y="3353906"/>
              <a:ext cx="0" cy="91440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recto de flecha 51">
              <a:extLst>
                <a:ext uri="{FF2B5EF4-FFF2-40B4-BE49-F238E27FC236}">
                  <a16:creationId xmlns:a16="http://schemas.microsoft.com/office/drawing/2014/main" id="{EC1F53DB-0629-9114-DF27-00EE9696AE78}"/>
                </a:ext>
              </a:extLst>
            </p:cNvPr>
            <p:cNvCxnSpPr>
              <a:cxnSpLocks/>
            </p:cNvCxnSpPr>
            <p:nvPr/>
          </p:nvCxnSpPr>
          <p:spPr>
            <a:xfrm>
              <a:off x="7446260" y="4475152"/>
              <a:ext cx="0" cy="91440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9B0834DD-3A16-1BD5-E64D-D2AA3C31D4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5204" y="4810186"/>
              <a:ext cx="914400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DA13CA0E-5DE4-B0C6-2403-0172BD235DED}"/>
                </a:ext>
              </a:extLst>
            </p:cNvPr>
            <p:cNvCxnSpPr>
              <a:cxnSpLocks/>
            </p:cNvCxnSpPr>
            <p:nvPr/>
          </p:nvCxnSpPr>
          <p:spPr>
            <a:xfrm>
              <a:off x="6056672" y="3870960"/>
              <a:ext cx="0" cy="1160576"/>
            </a:xfrm>
            <a:prstGeom prst="line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4F50855B-48D5-9781-CDF2-146EBB173928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H="1">
              <a:off x="5508693" y="3870960"/>
              <a:ext cx="190807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BD119119-7309-7A7E-B145-FD13501E987D}"/>
                </a:ext>
              </a:extLst>
            </p:cNvPr>
            <p:cNvSpPr txBox="1"/>
            <p:nvPr/>
          </p:nvSpPr>
          <p:spPr>
            <a:xfrm>
              <a:off x="5720401" y="4290486"/>
              <a:ext cx="301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422F8DE1-0DD9-3A56-5EA6-73D76E4ED9BC}"/>
                </a:ext>
              </a:extLst>
            </p:cNvPr>
            <p:cNvSpPr txBox="1"/>
            <p:nvPr/>
          </p:nvSpPr>
          <p:spPr>
            <a:xfrm>
              <a:off x="7555145" y="2858602"/>
              <a:ext cx="455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</a:t>
              </a:r>
              <a:r>
                <a:rPr lang="es-VE" b="1" baseline="-25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</a:t>
              </a:r>
              <a:endParaRPr lang="en-US" b="1" baseline="-25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7B25A422-ED44-8DB8-3D74-CEABD0234238}"/>
                </a:ext>
              </a:extLst>
            </p:cNvPr>
            <p:cNvSpPr txBox="1"/>
            <p:nvPr/>
          </p:nvSpPr>
          <p:spPr>
            <a:xfrm>
              <a:off x="8180383" y="3711056"/>
              <a:ext cx="455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</a:t>
              </a:r>
              <a:r>
                <a:rPr lang="es-VE" b="1" baseline="-25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</a:t>
              </a:r>
              <a:endParaRPr lang="en-US" b="1" baseline="-25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FEC75DA3-CDDC-E2B5-C9EE-705E2DBBEF36}"/>
                </a:ext>
              </a:extLst>
            </p:cNvPr>
            <p:cNvSpPr txBox="1"/>
            <p:nvPr/>
          </p:nvSpPr>
          <p:spPr>
            <a:xfrm>
              <a:off x="7483423" y="5214476"/>
              <a:ext cx="597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</a:t>
              </a:r>
              <a:r>
                <a:rPr lang="es-VE" b="1" baseline="-25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</a:t>
              </a:r>
              <a:endParaRPr lang="en-US" b="1" baseline="-25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4C534B31-B305-ADC1-2F83-5220AEB0346C}"/>
                </a:ext>
              </a:extLst>
            </p:cNvPr>
            <p:cNvSpPr txBox="1"/>
            <p:nvPr/>
          </p:nvSpPr>
          <p:spPr>
            <a:xfrm>
              <a:off x="6251357" y="4360723"/>
              <a:ext cx="455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</a:t>
              </a:r>
              <a:r>
                <a:rPr lang="es-VE" b="1" baseline="-25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R</a:t>
              </a:r>
              <a:endParaRPr lang="en-US" b="1" baseline="-25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5EB0F14A-538B-F23A-3771-91BABE37EC8C}"/>
                </a:ext>
              </a:extLst>
            </p:cNvPr>
            <p:cNvSpPr txBox="1"/>
            <p:nvPr/>
          </p:nvSpPr>
          <p:spPr>
            <a:xfrm>
              <a:off x="5575629" y="2535436"/>
              <a:ext cx="17741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Partícula de sedimento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EEFA908C-BEDA-641D-0AD8-9A4F2CB18F9E}"/>
                </a:ext>
              </a:extLst>
            </p:cNvPr>
            <p:cNvCxnSpPr>
              <a:cxnSpLocks/>
              <a:endCxn id="67" idx="2"/>
            </p:cNvCxnSpPr>
            <p:nvPr/>
          </p:nvCxnSpPr>
          <p:spPr>
            <a:xfrm flipH="1" flipV="1">
              <a:off x="6462728" y="3181767"/>
              <a:ext cx="621664" cy="790644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011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C4489E55-5DB3-70CF-8437-523AF000F4E4}"/>
              </a:ext>
            </a:extLst>
          </p:cNvPr>
          <p:cNvSpPr/>
          <p:nvPr/>
        </p:nvSpPr>
        <p:spPr>
          <a:xfrm>
            <a:off x="3149713" y="1733685"/>
            <a:ext cx="6400800" cy="3263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3CDBE8BD-0227-1FA9-8AB5-4CB86335F1FC}"/>
              </a:ext>
            </a:extLst>
          </p:cNvPr>
          <p:cNvSpPr/>
          <p:nvPr/>
        </p:nvSpPr>
        <p:spPr>
          <a:xfrm>
            <a:off x="6352352" y="5014900"/>
            <a:ext cx="3237232" cy="6672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B491EF26-9C71-AD7A-F3FB-2D9E9DEA4865}"/>
              </a:ext>
            </a:extLst>
          </p:cNvPr>
          <p:cNvSpPr/>
          <p:nvPr/>
        </p:nvSpPr>
        <p:spPr>
          <a:xfrm>
            <a:off x="3112881" y="3794372"/>
            <a:ext cx="3237232" cy="18877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D6483B0-7EB0-4932-C473-EA514CF62A1E}"/>
              </a:ext>
            </a:extLst>
          </p:cNvPr>
          <p:cNvSpPr/>
          <p:nvPr/>
        </p:nvSpPr>
        <p:spPr>
          <a:xfrm>
            <a:off x="3342967" y="4574323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E4E5E721-0FD7-DD51-5C5D-9D3DD4D6BB97}"/>
              </a:ext>
            </a:extLst>
          </p:cNvPr>
          <p:cNvSpPr/>
          <p:nvPr/>
        </p:nvSpPr>
        <p:spPr>
          <a:xfrm rot="357242">
            <a:off x="4096289" y="4592961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8321296B-B8AE-A143-9219-C2A2A3A7FE56}"/>
              </a:ext>
            </a:extLst>
          </p:cNvPr>
          <p:cNvSpPr/>
          <p:nvPr/>
        </p:nvSpPr>
        <p:spPr>
          <a:xfrm rot="357242">
            <a:off x="3968655" y="5448586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F9DAEDCD-5100-2AEF-C8AB-7F5A081F97D2}"/>
              </a:ext>
            </a:extLst>
          </p:cNvPr>
          <p:cNvCxnSpPr/>
          <p:nvPr/>
        </p:nvCxnSpPr>
        <p:spPr>
          <a:xfrm>
            <a:off x="3112881" y="1735127"/>
            <a:ext cx="64008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riángulo isósceles 47">
            <a:extLst>
              <a:ext uri="{FF2B5EF4-FFF2-40B4-BE49-F238E27FC236}">
                <a16:creationId xmlns:a16="http://schemas.microsoft.com/office/drawing/2014/main" id="{6C460F0C-D3DF-31C3-0766-389221B20E05}"/>
              </a:ext>
            </a:extLst>
          </p:cNvPr>
          <p:cNvSpPr/>
          <p:nvPr/>
        </p:nvSpPr>
        <p:spPr>
          <a:xfrm rot="10800000">
            <a:off x="6187924" y="1543606"/>
            <a:ext cx="324378" cy="160072"/>
          </a:xfrm>
          <a:prstGeom prst="triangl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3BE5AC46-9478-3DF2-CE75-E0C37E1BBE1D}"/>
              </a:ext>
            </a:extLst>
          </p:cNvPr>
          <p:cNvCxnSpPr>
            <a:cxnSpLocks/>
          </p:cNvCxnSpPr>
          <p:nvPr/>
        </p:nvCxnSpPr>
        <p:spPr>
          <a:xfrm>
            <a:off x="6212948" y="1752132"/>
            <a:ext cx="27433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46CED8FF-22E5-563F-ECDC-37C75B8817B8}"/>
              </a:ext>
            </a:extLst>
          </p:cNvPr>
          <p:cNvCxnSpPr>
            <a:cxnSpLocks/>
          </p:cNvCxnSpPr>
          <p:nvPr/>
        </p:nvCxnSpPr>
        <p:spPr>
          <a:xfrm>
            <a:off x="6271920" y="1820712"/>
            <a:ext cx="15638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C7DF5C68-906E-E726-715B-D3A181FAA695}"/>
              </a:ext>
            </a:extLst>
          </p:cNvPr>
          <p:cNvCxnSpPr>
            <a:cxnSpLocks/>
          </p:cNvCxnSpPr>
          <p:nvPr/>
        </p:nvCxnSpPr>
        <p:spPr>
          <a:xfrm>
            <a:off x="6304388" y="1889292"/>
            <a:ext cx="914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D5998546-BAE1-E421-60E7-C223AF56609C}"/>
              </a:ext>
            </a:extLst>
          </p:cNvPr>
          <p:cNvSpPr/>
          <p:nvPr/>
        </p:nvSpPr>
        <p:spPr>
          <a:xfrm>
            <a:off x="4828124" y="4776410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2461DE99-21E4-0311-0F3A-55A4EC0055F1}"/>
              </a:ext>
            </a:extLst>
          </p:cNvPr>
          <p:cNvSpPr/>
          <p:nvPr/>
        </p:nvSpPr>
        <p:spPr>
          <a:xfrm rot="357242">
            <a:off x="4701335" y="4258458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9CD79B4A-03F7-DC25-055D-BD5359F25590}"/>
              </a:ext>
            </a:extLst>
          </p:cNvPr>
          <p:cNvSpPr/>
          <p:nvPr/>
        </p:nvSpPr>
        <p:spPr>
          <a:xfrm rot="357242">
            <a:off x="4271965" y="5151489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A708BB0B-696F-B384-9196-ABF15F6F194C}"/>
              </a:ext>
            </a:extLst>
          </p:cNvPr>
          <p:cNvSpPr/>
          <p:nvPr/>
        </p:nvSpPr>
        <p:spPr>
          <a:xfrm rot="357242">
            <a:off x="3599428" y="5116777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963B71F0-DCEB-2D25-3A7B-4C6ACDBDD141}"/>
              </a:ext>
            </a:extLst>
          </p:cNvPr>
          <p:cNvSpPr/>
          <p:nvPr/>
        </p:nvSpPr>
        <p:spPr>
          <a:xfrm rot="357242">
            <a:off x="5550241" y="4733658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B9DB67F8-5A48-1B38-A12B-DB6AF40C346A}"/>
              </a:ext>
            </a:extLst>
          </p:cNvPr>
          <p:cNvSpPr/>
          <p:nvPr/>
        </p:nvSpPr>
        <p:spPr>
          <a:xfrm>
            <a:off x="5578629" y="3898014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56D66A65-7F15-7052-6F71-92C7BF8A0978}"/>
              </a:ext>
            </a:extLst>
          </p:cNvPr>
          <p:cNvSpPr/>
          <p:nvPr/>
        </p:nvSpPr>
        <p:spPr>
          <a:xfrm>
            <a:off x="4154415" y="4009312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370D482C-EC84-B1C5-9EA4-1E9829181A4E}"/>
              </a:ext>
            </a:extLst>
          </p:cNvPr>
          <p:cNvSpPr/>
          <p:nvPr/>
        </p:nvSpPr>
        <p:spPr>
          <a:xfrm>
            <a:off x="5443565" y="5167037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D9B253C6-5152-F4F2-257D-4E8D0F549B0A}"/>
              </a:ext>
            </a:extLst>
          </p:cNvPr>
          <p:cNvSpPr/>
          <p:nvPr/>
        </p:nvSpPr>
        <p:spPr>
          <a:xfrm rot="357242">
            <a:off x="3474463" y="4066004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B37DB448-0FFA-49AA-0232-DA74EEBEF9B6}"/>
              </a:ext>
            </a:extLst>
          </p:cNvPr>
          <p:cNvSpPr/>
          <p:nvPr/>
        </p:nvSpPr>
        <p:spPr>
          <a:xfrm rot="357242">
            <a:off x="4934039" y="5270497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CDA390CC-2B30-0493-0790-80F7390A855E}"/>
              </a:ext>
            </a:extLst>
          </p:cNvPr>
          <p:cNvSpPr/>
          <p:nvPr/>
        </p:nvSpPr>
        <p:spPr>
          <a:xfrm rot="357242">
            <a:off x="4127152" y="5031884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74474E08-4278-07E5-B701-E6F4C860A711}"/>
              </a:ext>
            </a:extLst>
          </p:cNvPr>
          <p:cNvSpPr/>
          <p:nvPr/>
        </p:nvSpPr>
        <p:spPr>
          <a:xfrm rot="357242">
            <a:off x="4514328" y="4918964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085B83C4-4FA6-AADD-7A01-FA867B9606D4}"/>
              </a:ext>
            </a:extLst>
          </p:cNvPr>
          <p:cNvSpPr/>
          <p:nvPr/>
        </p:nvSpPr>
        <p:spPr>
          <a:xfrm rot="357242">
            <a:off x="4033482" y="5218252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BCA13B32-2684-4F35-2FFB-FCCCBEBC17FF}"/>
              </a:ext>
            </a:extLst>
          </p:cNvPr>
          <p:cNvSpPr/>
          <p:nvPr/>
        </p:nvSpPr>
        <p:spPr>
          <a:xfrm rot="357242">
            <a:off x="3449660" y="5463123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56E9D3C8-F06D-4F88-4462-862B39FD2346}"/>
              </a:ext>
            </a:extLst>
          </p:cNvPr>
          <p:cNvSpPr/>
          <p:nvPr/>
        </p:nvSpPr>
        <p:spPr>
          <a:xfrm rot="357242">
            <a:off x="4666728" y="5071364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1B5051DA-258A-4521-CFFF-1ACB14BC29A1}"/>
              </a:ext>
            </a:extLst>
          </p:cNvPr>
          <p:cNvSpPr/>
          <p:nvPr/>
        </p:nvSpPr>
        <p:spPr>
          <a:xfrm rot="357242">
            <a:off x="4735993" y="4562227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EF144D15-78B7-BC4B-6C4B-8B82089F3BE5}"/>
              </a:ext>
            </a:extLst>
          </p:cNvPr>
          <p:cNvSpPr/>
          <p:nvPr/>
        </p:nvSpPr>
        <p:spPr>
          <a:xfrm rot="357242">
            <a:off x="4759966" y="5380016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F94AF085-D509-BACB-AE02-55E579197F9B}"/>
              </a:ext>
            </a:extLst>
          </p:cNvPr>
          <p:cNvSpPr/>
          <p:nvPr/>
        </p:nvSpPr>
        <p:spPr>
          <a:xfrm rot="357242">
            <a:off x="5380218" y="4612442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6B123E77-6A6D-716A-7190-42E51C903006}"/>
              </a:ext>
            </a:extLst>
          </p:cNvPr>
          <p:cNvSpPr/>
          <p:nvPr/>
        </p:nvSpPr>
        <p:spPr>
          <a:xfrm rot="357242">
            <a:off x="5351739" y="5021147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99BD902F-11F9-5D76-9406-9EC42A341966}"/>
              </a:ext>
            </a:extLst>
          </p:cNvPr>
          <p:cNvSpPr/>
          <p:nvPr/>
        </p:nvSpPr>
        <p:spPr>
          <a:xfrm rot="357242">
            <a:off x="5339837" y="4007070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66A32A31-ABCD-06DB-984C-A2AAA8833AB9}"/>
              </a:ext>
            </a:extLst>
          </p:cNvPr>
          <p:cNvSpPr/>
          <p:nvPr/>
        </p:nvSpPr>
        <p:spPr>
          <a:xfrm rot="357242">
            <a:off x="4709750" y="4063947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586E5C1B-8E35-97D5-E996-CDFBE245607D}"/>
              </a:ext>
            </a:extLst>
          </p:cNvPr>
          <p:cNvSpPr/>
          <p:nvPr/>
        </p:nvSpPr>
        <p:spPr>
          <a:xfrm rot="357242">
            <a:off x="3258210" y="5001876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9E0F1F5C-8E9A-B195-65F7-1CFA317E0506}"/>
              </a:ext>
            </a:extLst>
          </p:cNvPr>
          <p:cNvSpPr/>
          <p:nvPr/>
        </p:nvSpPr>
        <p:spPr>
          <a:xfrm rot="357242">
            <a:off x="3848311" y="4934382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44BA85BC-4D09-B7A1-E55F-3CE9365F9A19}"/>
              </a:ext>
            </a:extLst>
          </p:cNvPr>
          <p:cNvSpPr/>
          <p:nvPr/>
        </p:nvSpPr>
        <p:spPr>
          <a:xfrm rot="357242">
            <a:off x="3266968" y="4344658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611C541C-0C0A-DF62-6B71-9D4ED4DEBEC5}"/>
              </a:ext>
            </a:extLst>
          </p:cNvPr>
          <p:cNvSpPr/>
          <p:nvPr/>
        </p:nvSpPr>
        <p:spPr>
          <a:xfrm rot="357242">
            <a:off x="3948743" y="4422920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4CE2339C-199F-0189-5792-DC6F45139D5D}"/>
              </a:ext>
            </a:extLst>
          </p:cNvPr>
          <p:cNvSpPr/>
          <p:nvPr/>
        </p:nvSpPr>
        <p:spPr>
          <a:xfrm rot="357242">
            <a:off x="3998959" y="3983979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1E2B9D92-6856-A589-7281-9793242F21C8}"/>
              </a:ext>
            </a:extLst>
          </p:cNvPr>
          <p:cNvSpPr/>
          <p:nvPr/>
        </p:nvSpPr>
        <p:spPr>
          <a:xfrm rot="357242">
            <a:off x="6027611" y="5462662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90F7327E-E01C-2D95-AE4A-520747F9B364}"/>
              </a:ext>
            </a:extLst>
          </p:cNvPr>
          <p:cNvSpPr/>
          <p:nvPr/>
        </p:nvSpPr>
        <p:spPr>
          <a:xfrm rot="357242">
            <a:off x="6010789" y="5028684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852ACE2B-B513-27B5-AB32-EEBA6BE715F1}"/>
              </a:ext>
            </a:extLst>
          </p:cNvPr>
          <p:cNvSpPr/>
          <p:nvPr/>
        </p:nvSpPr>
        <p:spPr>
          <a:xfrm rot="357242">
            <a:off x="6039256" y="4563049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21C5E3B4-33B1-0560-0915-C56DF0B53268}"/>
              </a:ext>
            </a:extLst>
          </p:cNvPr>
          <p:cNvSpPr/>
          <p:nvPr/>
        </p:nvSpPr>
        <p:spPr>
          <a:xfrm rot="357242">
            <a:off x="6155343" y="3964415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98BD020E-2956-23EA-46A4-FCC6076B0EA1}"/>
              </a:ext>
            </a:extLst>
          </p:cNvPr>
          <p:cNvSpPr/>
          <p:nvPr/>
        </p:nvSpPr>
        <p:spPr>
          <a:xfrm rot="357242">
            <a:off x="4237668" y="5512878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E8731961-B60C-E00D-EE4D-C2A0152A5E64}"/>
              </a:ext>
            </a:extLst>
          </p:cNvPr>
          <p:cNvSpPr/>
          <p:nvPr/>
        </p:nvSpPr>
        <p:spPr>
          <a:xfrm rot="357242">
            <a:off x="3297247" y="3926502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Elipse 139">
            <a:extLst>
              <a:ext uri="{FF2B5EF4-FFF2-40B4-BE49-F238E27FC236}">
                <a16:creationId xmlns:a16="http://schemas.microsoft.com/office/drawing/2014/main" id="{DC60AE76-4E80-0E09-78CC-8401B855F3EC}"/>
              </a:ext>
            </a:extLst>
          </p:cNvPr>
          <p:cNvSpPr/>
          <p:nvPr/>
        </p:nvSpPr>
        <p:spPr>
          <a:xfrm>
            <a:off x="6739026" y="5339145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Elipse 140">
            <a:extLst>
              <a:ext uri="{FF2B5EF4-FFF2-40B4-BE49-F238E27FC236}">
                <a16:creationId xmlns:a16="http://schemas.microsoft.com/office/drawing/2014/main" id="{94CD60D2-D758-47D6-6C3E-970361B9572B}"/>
              </a:ext>
            </a:extLst>
          </p:cNvPr>
          <p:cNvSpPr/>
          <p:nvPr/>
        </p:nvSpPr>
        <p:spPr>
          <a:xfrm rot="357242">
            <a:off x="7572857" y="5160919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Elipse 142">
            <a:extLst>
              <a:ext uri="{FF2B5EF4-FFF2-40B4-BE49-F238E27FC236}">
                <a16:creationId xmlns:a16="http://schemas.microsoft.com/office/drawing/2014/main" id="{3E2F7661-B4E0-3E97-FD86-B4634152AD08}"/>
              </a:ext>
            </a:extLst>
          </p:cNvPr>
          <p:cNvSpPr/>
          <p:nvPr/>
        </p:nvSpPr>
        <p:spPr>
          <a:xfrm>
            <a:off x="7954868" y="5305049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Elipse 143">
            <a:extLst>
              <a:ext uri="{FF2B5EF4-FFF2-40B4-BE49-F238E27FC236}">
                <a16:creationId xmlns:a16="http://schemas.microsoft.com/office/drawing/2014/main" id="{D66BFDC5-3BBA-8B0F-01B2-9445BA919C92}"/>
              </a:ext>
            </a:extLst>
          </p:cNvPr>
          <p:cNvSpPr/>
          <p:nvPr/>
        </p:nvSpPr>
        <p:spPr>
          <a:xfrm rot="357242">
            <a:off x="7940903" y="5094526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Elipse 144">
            <a:extLst>
              <a:ext uri="{FF2B5EF4-FFF2-40B4-BE49-F238E27FC236}">
                <a16:creationId xmlns:a16="http://schemas.microsoft.com/office/drawing/2014/main" id="{B9B568EF-4954-8085-77AE-71193D643AF1}"/>
              </a:ext>
            </a:extLst>
          </p:cNvPr>
          <p:cNvSpPr/>
          <p:nvPr/>
        </p:nvSpPr>
        <p:spPr>
          <a:xfrm rot="357242">
            <a:off x="7578984" y="5401116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Elipse 145">
            <a:extLst>
              <a:ext uri="{FF2B5EF4-FFF2-40B4-BE49-F238E27FC236}">
                <a16:creationId xmlns:a16="http://schemas.microsoft.com/office/drawing/2014/main" id="{4C10D543-61E6-F4A7-9EEA-167AAFAD03FF}"/>
              </a:ext>
            </a:extLst>
          </p:cNvPr>
          <p:cNvSpPr/>
          <p:nvPr/>
        </p:nvSpPr>
        <p:spPr>
          <a:xfrm rot="357242">
            <a:off x="7183226" y="5431568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Elipse 146">
            <a:extLst>
              <a:ext uri="{FF2B5EF4-FFF2-40B4-BE49-F238E27FC236}">
                <a16:creationId xmlns:a16="http://schemas.microsoft.com/office/drawing/2014/main" id="{6039192A-2258-751E-FFC5-5F3E9FDFDFD6}"/>
              </a:ext>
            </a:extLst>
          </p:cNvPr>
          <p:cNvSpPr/>
          <p:nvPr/>
        </p:nvSpPr>
        <p:spPr>
          <a:xfrm rot="357242">
            <a:off x="9196939" y="5411284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Elipse 147">
            <a:extLst>
              <a:ext uri="{FF2B5EF4-FFF2-40B4-BE49-F238E27FC236}">
                <a16:creationId xmlns:a16="http://schemas.microsoft.com/office/drawing/2014/main" id="{62031051-D5C2-5F5A-9450-D16B5D4C128A}"/>
              </a:ext>
            </a:extLst>
          </p:cNvPr>
          <p:cNvSpPr/>
          <p:nvPr/>
        </p:nvSpPr>
        <p:spPr>
          <a:xfrm>
            <a:off x="8359002" y="5093067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Elipse 148">
            <a:extLst>
              <a:ext uri="{FF2B5EF4-FFF2-40B4-BE49-F238E27FC236}">
                <a16:creationId xmlns:a16="http://schemas.microsoft.com/office/drawing/2014/main" id="{0D90B1E6-686B-6A12-7276-A3D294105F6B}"/>
              </a:ext>
            </a:extLst>
          </p:cNvPr>
          <p:cNvSpPr/>
          <p:nvPr/>
        </p:nvSpPr>
        <p:spPr>
          <a:xfrm>
            <a:off x="7144371" y="5081978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Elipse 149">
            <a:extLst>
              <a:ext uri="{FF2B5EF4-FFF2-40B4-BE49-F238E27FC236}">
                <a16:creationId xmlns:a16="http://schemas.microsoft.com/office/drawing/2014/main" id="{EACC5C14-EED2-2FA8-8834-B5A95CE24A93}"/>
              </a:ext>
            </a:extLst>
          </p:cNvPr>
          <p:cNvSpPr/>
          <p:nvPr/>
        </p:nvSpPr>
        <p:spPr>
          <a:xfrm>
            <a:off x="8770122" y="5337586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Elipse 150">
            <a:extLst>
              <a:ext uri="{FF2B5EF4-FFF2-40B4-BE49-F238E27FC236}">
                <a16:creationId xmlns:a16="http://schemas.microsoft.com/office/drawing/2014/main" id="{F3C19627-0349-90FA-424E-99CCC65C9392}"/>
              </a:ext>
            </a:extLst>
          </p:cNvPr>
          <p:cNvSpPr/>
          <p:nvPr/>
        </p:nvSpPr>
        <p:spPr>
          <a:xfrm rot="357242">
            <a:off x="6384367" y="5372905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Elipse 151">
            <a:extLst>
              <a:ext uri="{FF2B5EF4-FFF2-40B4-BE49-F238E27FC236}">
                <a16:creationId xmlns:a16="http://schemas.microsoft.com/office/drawing/2014/main" id="{38CF7B61-1082-F8D5-BAD8-0834942B0ACE}"/>
              </a:ext>
            </a:extLst>
          </p:cNvPr>
          <p:cNvSpPr/>
          <p:nvPr/>
        </p:nvSpPr>
        <p:spPr>
          <a:xfrm rot="357242">
            <a:off x="8401923" y="5431567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Elipse 167">
            <a:extLst>
              <a:ext uri="{FF2B5EF4-FFF2-40B4-BE49-F238E27FC236}">
                <a16:creationId xmlns:a16="http://schemas.microsoft.com/office/drawing/2014/main" id="{88A1082B-66A9-857B-CC64-9ADC79E76AB1}"/>
              </a:ext>
            </a:extLst>
          </p:cNvPr>
          <p:cNvSpPr/>
          <p:nvPr/>
        </p:nvSpPr>
        <p:spPr>
          <a:xfrm rot="357242">
            <a:off x="8788699" y="5108971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Elipse 168">
            <a:extLst>
              <a:ext uri="{FF2B5EF4-FFF2-40B4-BE49-F238E27FC236}">
                <a16:creationId xmlns:a16="http://schemas.microsoft.com/office/drawing/2014/main" id="{20893FBE-6A7A-8929-AB4A-14400A1FCF76}"/>
              </a:ext>
            </a:extLst>
          </p:cNvPr>
          <p:cNvSpPr/>
          <p:nvPr/>
        </p:nvSpPr>
        <p:spPr>
          <a:xfrm rot="357242">
            <a:off x="5161253" y="4269765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Elipse 170">
            <a:extLst>
              <a:ext uri="{FF2B5EF4-FFF2-40B4-BE49-F238E27FC236}">
                <a16:creationId xmlns:a16="http://schemas.microsoft.com/office/drawing/2014/main" id="{D5B1E4F2-6BFF-1C54-797D-CDF023A6B8A1}"/>
              </a:ext>
            </a:extLst>
          </p:cNvPr>
          <p:cNvSpPr/>
          <p:nvPr/>
        </p:nvSpPr>
        <p:spPr>
          <a:xfrm rot="357242">
            <a:off x="6781688" y="5085506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Elipse 171">
            <a:extLst>
              <a:ext uri="{FF2B5EF4-FFF2-40B4-BE49-F238E27FC236}">
                <a16:creationId xmlns:a16="http://schemas.microsoft.com/office/drawing/2014/main" id="{60122EC1-98BF-5ED6-6C3C-CD338CFB1CF1}"/>
              </a:ext>
            </a:extLst>
          </p:cNvPr>
          <p:cNvSpPr/>
          <p:nvPr/>
        </p:nvSpPr>
        <p:spPr>
          <a:xfrm rot="357242">
            <a:off x="3175934" y="5160460"/>
            <a:ext cx="371981" cy="2428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Elipse 172">
            <a:extLst>
              <a:ext uri="{FF2B5EF4-FFF2-40B4-BE49-F238E27FC236}">
                <a16:creationId xmlns:a16="http://schemas.microsoft.com/office/drawing/2014/main" id="{7416F713-54A9-C38B-8972-4EB48D2C9080}"/>
              </a:ext>
            </a:extLst>
          </p:cNvPr>
          <p:cNvSpPr/>
          <p:nvPr/>
        </p:nvSpPr>
        <p:spPr>
          <a:xfrm>
            <a:off x="6327192" y="5034191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Elipse 173">
            <a:extLst>
              <a:ext uri="{FF2B5EF4-FFF2-40B4-BE49-F238E27FC236}">
                <a16:creationId xmlns:a16="http://schemas.microsoft.com/office/drawing/2014/main" id="{532DDF6A-CB5C-29C0-0428-2DB917B40F33}"/>
              </a:ext>
            </a:extLst>
          </p:cNvPr>
          <p:cNvSpPr/>
          <p:nvPr/>
        </p:nvSpPr>
        <p:spPr>
          <a:xfrm>
            <a:off x="9123910" y="5066867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Elipse 174">
            <a:extLst>
              <a:ext uri="{FF2B5EF4-FFF2-40B4-BE49-F238E27FC236}">
                <a16:creationId xmlns:a16="http://schemas.microsoft.com/office/drawing/2014/main" id="{481F3093-3D86-D8B4-8E5D-5C6B687B5FEA}"/>
              </a:ext>
            </a:extLst>
          </p:cNvPr>
          <p:cNvSpPr/>
          <p:nvPr/>
        </p:nvSpPr>
        <p:spPr>
          <a:xfrm>
            <a:off x="5835283" y="4480645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Elipse 175">
            <a:extLst>
              <a:ext uri="{FF2B5EF4-FFF2-40B4-BE49-F238E27FC236}">
                <a16:creationId xmlns:a16="http://schemas.microsoft.com/office/drawing/2014/main" id="{660774D8-8C89-F6E0-F8BD-27B89DBC2FE6}"/>
              </a:ext>
            </a:extLst>
          </p:cNvPr>
          <p:cNvSpPr/>
          <p:nvPr/>
        </p:nvSpPr>
        <p:spPr>
          <a:xfrm>
            <a:off x="3887211" y="5326644"/>
            <a:ext cx="442452" cy="3418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A57C8ED6-6D77-A04C-7BAA-F57BB80F8808}"/>
              </a:ext>
            </a:extLst>
          </p:cNvPr>
          <p:cNvSpPr txBox="1"/>
          <p:nvPr/>
        </p:nvSpPr>
        <p:spPr>
          <a:xfrm>
            <a:off x="3784604" y="3339422"/>
            <a:ext cx="177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Lecho original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8" name="CuadroTexto 177">
            <a:extLst>
              <a:ext uri="{FF2B5EF4-FFF2-40B4-BE49-F238E27FC236}">
                <a16:creationId xmlns:a16="http://schemas.microsoft.com/office/drawing/2014/main" id="{2765E851-E68E-99EF-776D-05F49473C6F6}"/>
              </a:ext>
            </a:extLst>
          </p:cNvPr>
          <p:cNvSpPr txBox="1"/>
          <p:nvPr/>
        </p:nvSpPr>
        <p:spPr>
          <a:xfrm>
            <a:off x="6695493" y="4585700"/>
            <a:ext cx="257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Lecho degradado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9" name="Conector recto 178">
            <a:extLst>
              <a:ext uri="{FF2B5EF4-FFF2-40B4-BE49-F238E27FC236}">
                <a16:creationId xmlns:a16="http://schemas.microsoft.com/office/drawing/2014/main" id="{5859AC22-C814-08D3-1623-F81365B6B322}"/>
              </a:ext>
            </a:extLst>
          </p:cNvPr>
          <p:cNvCxnSpPr>
            <a:cxnSpLocks/>
          </p:cNvCxnSpPr>
          <p:nvPr/>
        </p:nvCxnSpPr>
        <p:spPr>
          <a:xfrm>
            <a:off x="6350113" y="1733685"/>
            <a:ext cx="0" cy="3928870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Forma libre: forma 179">
            <a:extLst>
              <a:ext uri="{FF2B5EF4-FFF2-40B4-BE49-F238E27FC236}">
                <a16:creationId xmlns:a16="http://schemas.microsoft.com/office/drawing/2014/main" id="{8AF5F0D3-6BD9-5BB5-E9CC-A207B83C6977}"/>
              </a:ext>
            </a:extLst>
          </p:cNvPr>
          <p:cNvSpPr/>
          <p:nvPr/>
        </p:nvSpPr>
        <p:spPr>
          <a:xfrm>
            <a:off x="4539352" y="2315517"/>
            <a:ext cx="1394460" cy="129726"/>
          </a:xfrm>
          <a:custGeom>
            <a:avLst/>
            <a:gdLst>
              <a:gd name="connsiteX0" fmla="*/ 0 w 1394460"/>
              <a:gd name="connsiteY0" fmla="*/ 114379 h 129726"/>
              <a:gd name="connsiteX1" fmla="*/ 342900 w 1394460"/>
              <a:gd name="connsiteY1" fmla="*/ 79 h 129726"/>
              <a:gd name="connsiteX2" fmla="*/ 685800 w 1394460"/>
              <a:gd name="connsiteY2" fmla="*/ 129619 h 129726"/>
              <a:gd name="connsiteX3" fmla="*/ 998220 w 1394460"/>
              <a:gd name="connsiteY3" fmla="*/ 22939 h 129726"/>
              <a:gd name="connsiteX4" fmla="*/ 1394460 w 1394460"/>
              <a:gd name="connsiteY4" fmla="*/ 61039 h 129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4460" h="129726">
                <a:moveTo>
                  <a:pt x="0" y="114379"/>
                </a:moveTo>
                <a:cubicBezTo>
                  <a:pt x="114300" y="55959"/>
                  <a:pt x="228600" y="-2461"/>
                  <a:pt x="342900" y="79"/>
                </a:cubicBezTo>
                <a:cubicBezTo>
                  <a:pt x="457200" y="2619"/>
                  <a:pt x="576580" y="125809"/>
                  <a:pt x="685800" y="129619"/>
                </a:cubicBezTo>
                <a:cubicBezTo>
                  <a:pt x="795020" y="133429"/>
                  <a:pt x="880110" y="34369"/>
                  <a:pt x="998220" y="22939"/>
                </a:cubicBezTo>
                <a:cubicBezTo>
                  <a:pt x="1116330" y="11509"/>
                  <a:pt x="1255395" y="36274"/>
                  <a:pt x="1394460" y="61039"/>
                </a:cubicBezTo>
              </a:path>
            </a:pathLst>
          </a:cu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1" name="CuadroTexto 180">
            <a:extLst>
              <a:ext uri="{FF2B5EF4-FFF2-40B4-BE49-F238E27FC236}">
                <a16:creationId xmlns:a16="http://schemas.microsoft.com/office/drawing/2014/main" id="{16FB7977-CAA7-D687-269D-D0CB5263CFF7}"/>
              </a:ext>
            </a:extLst>
          </p:cNvPr>
          <p:cNvSpPr txBox="1"/>
          <p:nvPr/>
        </p:nvSpPr>
        <p:spPr>
          <a:xfrm>
            <a:off x="4932699" y="1905771"/>
            <a:ext cx="177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Flujo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82" name="Conector recto 181">
            <a:extLst>
              <a:ext uri="{FF2B5EF4-FFF2-40B4-BE49-F238E27FC236}">
                <a16:creationId xmlns:a16="http://schemas.microsoft.com/office/drawing/2014/main" id="{F634C74B-37F8-BFE5-D3FD-934D885F0623}"/>
              </a:ext>
            </a:extLst>
          </p:cNvPr>
          <p:cNvCxnSpPr>
            <a:cxnSpLocks/>
          </p:cNvCxnSpPr>
          <p:nvPr/>
        </p:nvCxnSpPr>
        <p:spPr>
          <a:xfrm>
            <a:off x="2945724" y="3794372"/>
            <a:ext cx="0" cy="1898634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Conector recto 182">
            <a:extLst>
              <a:ext uri="{FF2B5EF4-FFF2-40B4-BE49-F238E27FC236}">
                <a16:creationId xmlns:a16="http://schemas.microsoft.com/office/drawing/2014/main" id="{DA48201B-B187-7C17-9335-FD728B409B9C}"/>
              </a:ext>
            </a:extLst>
          </p:cNvPr>
          <p:cNvCxnSpPr>
            <a:cxnSpLocks/>
          </p:cNvCxnSpPr>
          <p:nvPr/>
        </p:nvCxnSpPr>
        <p:spPr>
          <a:xfrm>
            <a:off x="6767938" y="3794372"/>
            <a:ext cx="0" cy="1220528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Conector recto 183">
            <a:extLst>
              <a:ext uri="{FF2B5EF4-FFF2-40B4-BE49-F238E27FC236}">
                <a16:creationId xmlns:a16="http://schemas.microsoft.com/office/drawing/2014/main" id="{6C814E2E-3EA2-98F6-CD81-34D9916C61F3}"/>
              </a:ext>
            </a:extLst>
          </p:cNvPr>
          <p:cNvCxnSpPr>
            <a:cxnSpLocks/>
          </p:cNvCxnSpPr>
          <p:nvPr/>
        </p:nvCxnSpPr>
        <p:spPr>
          <a:xfrm>
            <a:off x="9733112" y="4995097"/>
            <a:ext cx="0" cy="697909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CuadroTexto 184">
            <a:extLst>
              <a:ext uri="{FF2B5EF4-FFF2-40B4-BE49-F238E27FC236}">
                <a16:creationId xmlns:a16="http://schemas.microsoft.com/office/drawing/2014/main" id="{83009091-BAA3-435F-8D22-2A85A7DE6E25}"/>
              </a:ext>
            </a:extLst>
          </p:cNvPr>
          <p:cNvSpPr txBox="1"/>
          <p:nvPr/>
        </p:nvSpPr>
        <p:spPr>
          <a:xfrm>
            <a:off x="1878480" y="4676911"/>
            <a:ext cx="177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6" name="CuadroTexto 185">
            <a:extLst>
              <a:ext uri="{FF2B5EF4-FFF2-40B4-BE49-F238E27FC236}">
                <a16:creationId xmlns:a16="http://schemas.microsoft.com/office/drawing/2014/main" id="{BFCED49A-E730-8A0D-A597-CFD708B110FD}"/>
              </a:ext>
            </a:extLst>
          </p:cNvPr>
          <p:cNvSpPr txBox="1"/>
          <p:nvPr/>
        </p:nvSpPr>
        <p:spPr>
          <a:xfrm>
            <a:off x="6621847" y="4139529"/>
            <a:ext cx="66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  <a:r>
              <a:rPr lang="es-VE" b="1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</a:t>
            </a:r>
            <a:endParaRPr lang="en-US" b="1" baseline="-25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7" name="CuadroTexto 186">
            <a:extLst>
              <a:ext uri="{FF2B5EF4-FFF2-40B4-BE49-F238E27FC236}">
                <a16:creationId xmlns:a16="http://schemas.microsoft.com/office/drawing/2014/main" id="{E59BB475-3D5C-2BC3-D256-68AC6874217B}"/>
              </a:ext>
            </a:extLst>
          </p:cNvPr>
          <p:cNvSpPr txBox="1"/>
          <p:nvPr/>
        </p:nvSpPr>
        <p:spPr>
          <a:xfrm>
            <a:off x="9589584" y="5206906"/>
            <a:ext cx="66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  <a:r>
              <a:rPr lang="es-VE" b="1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endParaRPr lang="en-US" b="1" baseline="-25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18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rupo 288">
            <a:extLst>
              <a:ext uri="{FF2B5EF4-FFF2-40B4-BE49-F238E27FC236}">
                <a16:creationId xmlns:a16="http://schemas.microsoft.com/office/drawing/2014/main" id="{AFF524F6-8E87-E015-507F-3FF6AB4B2CFF}"/>
              </a:ext>
            </a:extLst>
          </p:cNvPr>
          <p:cNvGrpSpPr/>
          <p:nvPr/>
        </p:nvGrpSpPr>
        <p:grpSpPr>
          <a:xfrm>
            <a:off x="2882348" y="-1997765"/>
            <a:ext cx="6443487" cy="8016007"/>
            <a:chOff x="2882348" y="-1997765"/>
            <a:chExt cx="6443487" cy="8016007"/>
          </a:xfrm>
        </p:grpSpPr>
        <p:cxnSp>
          <p:nvCxnSpPr>
            <p:cNvPr id="208" name="Conector recto 207">
              <a:extLst>
                <a:ext uri="{FF2B5EF4-FFF2-40B4-BE49-F238E27FC236}">
                  <a16:creationId xmlns:a16="http://schemas.microsoft.com/office/drawing/2014/main" id="{F11EBB3E-FC24-68CA-9940-491E800AA07E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>
              <a:off x="4057512" y="2562177"/>
              <a:ext cx="153328" cy="87748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BCF7F6FC-FEB7-4AAB-3F10-B13622007D45}"/>
                </a:ext>
              </a:extLst>
            </p:cNvPr>
            <p:cNvSpPr/>
            <p:nvPr/>
          </p:nvSpPr>
          <p:spPr>
            <a:xfrm>
              <a:off x="5978387" y="646042"/>
              <a:ext cx="235226" cy="5009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4D9826A5-75D2-1328-7945-641EE70BE503}"/>
                </a:ext>
              </a:extLst>
            </p:cNvPr>
            <p:cNvSpPr/>
            <p:nvPr/>
          </p:nvSpPr>
          <p:spPr>
            <a:xfrm rot="5400000">
              <a:off x="5861222" y="-1768143"/>
              <a:ext cx="467141" cy="61291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DAE26D24-C854-4729-5E89-22284D86AB1C}"/>
                </a:ext>
              </a:extLst>
            </p:cNvPr>
            <p:cNvSpPr/>
            <p:nvPr/>
          </p:nvSpPr>
          <p:spPr>
            <a:xfrm rot="5400000">
              <a:off x="5638346" y="2996600"/>
              <a:ext cx="915301" cy="2680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cio 9">
              <a:extLst>
                <a:ext uri="{FF2B5EF4-FFF2-40B4-BE49-F238E27FC236}">
                  <a16:creationId xmlns:a16="http://schemas.microsoft.com/office/drawing/2014/main" id="{CDB62FC2-0873-9628-E30C-A19AE502FD42}"/>
                </a:ext>
              </a:extLst>
            </p:cNvPr>
            <p:cNvSpPr/>
            <p:nvPr/>
          </p:nvSpPr>
          <p:spPr>
            <a:xfrm>
              <a:off x="5106223" y="5531423"/>
              <a:ext cx="1979545" cy="486819"/>
            </a:xfrm>
            <a:prstGeom prst="trapezoid">
              <a:avLst>
                <a:gd name="adj" fmla="val 4836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E20C3128-FF01-BBDF-F37C-B577CD97585A}"/>
                </a:ext>
              </a:extLst>
            </p:cNvPr>
            <p:cNvSpPr/>
            <p:nvPr/>
          </p:nvSpPr>
          <p:spPr>
            <a:xfrm>
              <a:off x="5991308" y="1192303"/>
              <a:ext cx="228600" cy="2286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EA055707-C87D-FC16-C6A6-1F603C07429E}"/>
                </a:ext>
              </a:extLst>
            </p:cNvPr>
            <p:cNvCxnSpPr/>
            <p:nvPr/>
          </p:nvCxnSpPr>
          <p:spPr>
            <a:xfrm>
              <a:off x="6095997" y="1316737"/>
              <a:ext cx="0" cy="320040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Arco 14">
              <a:extLst>
                <a:ext uri="{FF2B5EF4-FFF2-40B4-BE49-F238E27FC236}">
                  <a16:creationId xmlns:a16="http://schemas.microsoft.com/office/drawing/2014/main" id="{D9448DAF-C6F0-B7AB-F737-A02D7798BC79}"/>
                </a:ext>
              </a:extLst>
            </p:cNvPr>
            <p:cNvSpPr/>
            <p:nvPr/>
          </p:nvSpPr>
          <p:spPr>
            <a:xfrm rot="8100000">
              <a:off x="2882349" y="-1883663"/>
              <a:ext cx="6400800" cy="6400800"/>
            </a:xfrm>
            <a:prstGeom prst="arc">
              <a:avLst>
                <a:gd name="adj1" fmla="val 17604878"/>
                <a:gd name="adj2" fmla="val 20200906"/>
              </a:avLst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o 16">
              <a:extLst>
                <a:ext uri="{FF2B5EF4-FFF2-40B4-BE49-F238E27FC236}">
                  <a16:creationId xmlns:a16="http://schemas.microsoft.com/office/drawing/2014/main" id="{497AFCD2-2FC5-AD0C-8676-F2701B35BD86}"/>
                </a:ext>
              </a:extLst>
            </p:cNvPr>
            <p:cNvSpPr/>
            <p:nvPr/>
          </p:nvSpPr>
          <p:spPr>
            <a:xfrm rot="8100000">
              <a:off x="2882348" y="-1997765"/>
              <a:ext cx="6400800" cy="6400800"/>
            </a:xfrm>
            <a:prstGeom prst="arc">
              <a:avLst>
                <a:gd name="adj1" fmla="val 17604878"/>
                <a:gd name="adj2" fmla="val 20200906"/>
              </a:avLst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ABBFF23F-A5B5-623B-0259-74E9CBC6855A}"/>
                </a:ext>
              </a:extLst>
            </p:cNvPr>
            <p:cNvSpPr txBox="1"/>
            <p:nvPr/>
          </p:nvSpPr>
          <p:spPr>
            <a:xfrm>
              <a:off x="5764826" y="4500434"/>
              <a:ext cx="6623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1100" b="1" dirty="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0</a:t>
              </a:r>
              <a:endParaRPr lang="en-US" sz="1100" b="1" baseline="-25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D91F2596-577B-22C8-CF3C-CB2E21715C3C}"/>
                </a:ext>
              </a:extLst>
            </p:cNvPr>
            <p:cNvCxnSpPr/>
            <p:nvPr/>
          </p:nvCxnSpPr>
          <p:spPr>
            <a:xfrm>
              <a:off x="6094793" y="442569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F297A9B2-2250-53DE-EAAD-70F02F2BC054}"/>
                </a:ext>
              </a:extLst>
            </p:cNvPr>
            <p:cNvCxnSpPr/>
            <p:nvPr/>
          </p:nvCxnSpPr>
          <p:spPr>
            <a:xfrm>
              <a:off x="6295020" y="442061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D84BC532-C05B-338C-2B6F-C846D9DDC2BB}"/>
                </a:ext>
              </a:extLst>
            </p:cNvPr>
            <p:cNvCxnSpPr/>
            <p:nvPr/>
          </p:nvCxnSpPr>
          <p:spPr>
            <a:xfrm>
              <a:off x="5894567" y="442061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5835303C-8944-27CA-0007-7C5A4C7D9554}"/>
                </a:ext>
              </a:extLst>
            </p:cNvPr>
            <p:cNvCxnSpPr/>
            <p:nvPr/>
          </p:nvCxnSpPr>
          <p:spPr>
            <a:xfrm>
              <a:off x="6495247" y="440137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667DAD98-809F-E920-7AA5-827D51ED347B}"/>
                </a:ext>
              </a:extLst>
            </p:cNvPr>
            <p:cNvCxnSpPr/>
            <p:nvPr/>
          </p:nvCxnSpPr>
          <p:spPr>
            <a:xfrm>
              <a:off x="6695474" y="436727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D1E37314-21F2-4967-0546-A706E1C0B361}"/>
                </a:ext>
              </a:extLst>
            </p:cNvPr>
            <p:cNvCxnSpPr/>
            <p:nvPr/>
          </p:nvCxnSpPr>
          <p:spPr>
            <a:xfrm>
              <a:off x="6895701" y="431495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141646AC-7CCE-6855-B1B0-EA869F20C486}"/>
                </a:ext>
              </a:extLst>
            </p:cNvPr>
            <p:cNvCxnSpPr/>
            <p:nvPr/>
          </p:nvCxnSpPr>
          <p:spPr>
            <a:xfrm>
              <a:off x="7095928" y="425759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CD294A7B-C054-7BF4-EA78-3767FB0FF835}"/>
                </a:ext>
              </a:extLst>
            </p:cNvPr>
            <p:cNvCxnSpPr/>
            <p:nvPr/>
          </p:nvCxnSpPr>
          <p:spPr>
            <a:xfrm>
              <a:off x="5293889" y="4325119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FE9F93-F9F8-5F6D-DE7E-E9B3337C0CB4}"/>
                </a:ext>
              </a:extLst>
            </p:cNvPr>
            <p:cNvCxnSpPr/>
            <p:nvPr/>
          </p:nvCxnSpPr>
          <p:spPr>
            <a:xfrm>
              <a:off x="5694341" y="439883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36767E0D-9652-5E1F-2211-89F4242A4AAA}"/>
                </a:ext>
              </a:extLst>
            </p:cNvPr>
            <p:cNvCxnSpPr/>
            <p:nvPr/>
          </p:nvCxnSpPr>
          <p:spPr>
            <a:xfrm>
              <a:off x="5494115" y="437090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DE62DD59-725A-AED5-8410-61DA00235786}"/>
                </a:ext>
              </a:extLst>
            </p:cNvPr>
            <p:cNvCxnSpPr/>
            <p:nvPr/>
          </p:nvCxnSpPr>
          <p:spPr>
            <a:xfrm>
              <a:off x="5093663" y="4263689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952C40D8-99AA-9775-2CAB-5F997B11825E}"/>
                </a:ext>
              </a:extLst>
            </p:cNvPr>
            <p:cNvCxnSpPr/>
            <p:nvPr/>
          </p:nvCxnSpPr>
          <p:spPr>
            <a:xfrm>
              <a:off x="6996868" y="4335325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DDD71E0D-BE5C-EA74-E660-B1E710F60950}"/>
                </a:ext>
              </a:extLst>
            </p:cNvPr>
            <p:cNvCxnSpPr>
              <a:cxnSpLocks/>
            </p:cNvCxnSpPr>
            <p:nvPr/>
          </p:nvCxnSpPr>
          <p:spPr>
            <a:xfrm>
              <a:off x="6399223" y="444663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4BB16F22-B7B7-1035-BEDC-06E5FE47E372}"/>
                </a:ext>
              </a:extLst>
            </p:cNvPr>
            <p:cNvCxnSpPr>
              <a:cxnSpLocks/>
            </p:cNvCxnSpPr>
            <p:nvPr/>
          </p:nvCxnSpPr>
          <p:spPr>
            <a:xfrm>
              <a:off x="6798748" y="4387142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7BCE8E10-A4A3-EFE5-4AD5-A3AACC370D3E}"/>
                </a:ext>
              </a:extLst>
            </p:cNvPr>
            <p:cNvCxnSpPr>
              <a:cxnSpLocks/>
            </p:cNvCxnSpPr>
            <p:nvPr/>
          </p:nvCxnSpPr>
          <p:spPr>
            <a:xfrm>
              <a:off x="6595548" y="442371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6BC2045C-9E4E-6F13-14BC-F9F7F49B48B8}"/>
                </a:ext>
              </a:extLst>
            </p:cNvPr>
            <p:cNvCxnSpPr>
              <a:cxnSpLocks/>
            </p:cNvCxnSpPr>
            <p:nvPr/>
          </p:nvCxnSpPr>
          <p:spPr>
            <a:xfrm>
              <a:off x="6200913" y="446187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D0E39E04-7E63-A6DB-7A90-235D25DF6378}"/>
                </a:ext>
              </a:extLst>
            </p:cNvPr>
            <p:cNvCxnSpPr>
              <a:cxnSpLocks/>
            </p:cNvCxnSpPr>
            <p:nvPr/>
          </p:nvCxnSpPr>
          <p:spPr>
            <a:xfrm>
              <a:off x="5993848" y="4465998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5EF00DFA-1D1E-4303-E14E-0FDB16865270}"/>
                </a:ext>
              </a:extLst>
            </p:cNvPr>
            <p:cNvCxnSpPr>
              <a:cxnSpLocks/>
            </p:cNvCxnSpPr>
            <p:nvPr/>
          </p:nvCxnSpPr>
          <p:spPr>
            <a:xfrm>
              <a:off x="5795728" y="445425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D7F94C2C-66A7-08BF-2767-3CB0C71E0C24}"/>
                </a:ext>
              </a:extLst>
            </p:cNvPr>
            <p:cNvCxnSpPr>
              <a:cxnSpLocks/>
            </p:cNvCxnSpPr>
            <p:nvPr/>
          </p:nvCxnSpPr>
          <p:spPr>
            <a:xfrm>
              <a:off x="5595068" y="4433317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5A80A97A-C013-D0B3-44FF-AB8D38BB043F}"/>
                </a:ext>
              </a:extLst>
            </p:cNvPr>
            <p:cNvCxnSpPr>
              <a:cxnSpLocks/>
            </p:cNvCxnSpPr>
            <p:nvPr/>
          </p:nvCxnSpPr>
          <p:spPr>
            <a:xfrm>
              <a:off x="5389328" y="4394762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551E6757-57E5-8FB9-CE7C-323FF6E36BC0}"/>
                </a:ext>
              </a:extLst>
            </p:cNvPr>
            <p:cNvCxnSpPr>
              <a:cxnSpLocks/>
            </p:cNvCxnSpPr>
            <p:nvPr/>
          </p:nvCxnSpPr>
          <p:spPr>
            <a:xfrm>
              <a:off x="5186128" y="4341877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E1A056EB-DDB4-4824-E7A4-A1DE1682C72D}"/>
                </a:ext>
              </a:extLst>
            </p:cNvPr>
            <p:cNvSpPr/>
            <p:nvPr/>
          </p:nvSpPr>
          <p:spPr>
            <a:xfrm>
              <a:off x="7750195" y="2431640"/>
              <a:ext cx="758141" cy="997360"/>
            </a:xfrm>
            <a:prstGeom prst="ellipse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rapecio 45">
              <a:extLst>
                <a:ext uri="{FF2B5EF4-FFF2-40B4-BE49-F238E27FC236}">
                  <a16:creationId xmlns:a16="http://schemas.microsoft.com/office/drawing/2014/main" id="{651EEB25-9262-119D-6FDC-41E8C03C5DDA}"/>
                </a:ext>
              </a:extLst>
            </p:cNvPr>
            <p:cNvSpPr/>
            <p:nvPr/>
          </p:nvSpPr>
          <p:spPr>
            <a:xfrm rot="10800000">
              <a:off x="7726730" y="2916941"/>
              <a:ext cx="805069" cy="631328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upo 182">
              <a:extLst>
                <a:ext uri="{FF2B5EF4-FFF2-40B4-BE49-F238E27FC236}">
                  <a16:creationId xmlns:a16="http://schemas.microsoft.com/office/drawing/2014/main" id="{D707DC8B-9140-2C2B-A3C5-B12D87998CCF}"/>
                </a:ext>
              </a:extLst>
            </p:cNvPr>
            <p:cNvGrpSpPr/>
            <p:nvPr/>
          </p:nvGrpSpPr>
          <p:grpSpPr>
            <a:xfrm>
              <a:off x="3462424" y="2885405"/>
              <a:ext cx="1242840" cy="599123"/>
              <a:chOff x="3523490" y="2860707"/>
              <a:chExt cx="1242840" cy="599123"/>
            </a:xfrm>
          </p:grpSpPr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B192A10B-AE6D-F984-F258-C980F499812A}"/>
                  </a:ext>
                </a:extLst>
              </p:cNvPr>
              <p:cNvSpPr/>
              <p:nvPr/>
            </p:nvSpPr>
            <p:spPr>
              <a:xfrm>
                <a:off x="3826565" y="3399183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BBA3552D-23B2-436C-7DBD-3B6F50B8209F}"/>
                  </a:ext>
                </a:extLst>
              </p:cNvPr>
              <p:cNvSpPr/>
              <p:nvPr/>
            </p:nvSpPr>
            <p:spPr>
              <a:xfrm>
                <a:off x="3944175" y="3409123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E9B2C31B-C5EC-24BF-5F22-F2AABDA2CA8E}"/>
                  </a:ext>
                </a:extLst>
              </p:cNvPr>
              <p:cNvSpPr/>
              <p:nvPr/>
            </p:nvSpPr>
            <p:spPr>
              <a:xfrm>
                <a:off x="3897410" y="3363399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D8C4130E-8F24-676E-CEA4-377130E2C80A}"/>
                  </a:ext>
                </a:extLst>
              </p:cNvPr>
              <p:cNvSpPr/>
              <p:nvPr/>
            </p:nvSpPr>
            <p:spPr>
              <a:xfrm>
                <a:off x="4020968" y="3386258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5A6F40D2-86D0-843B-2B9A-2F26BA4DE536}"/>
                  </a:ext>
                </a:extLst>
              </p:cNvPr>
              <p:cNvSpPr/>
              <p:nvPr/>
            </p:nvSpPr>
            <p:spPr>
              <a:xfrm>
                <a:off x="4121666" y="339918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Elipse 64">
                <a:extLst>
                  <a:ext uri="{FF2B5EF4-FFF2-40B4-BE49-F238E27FC236}">
                    <a16:creationId xmlns:a16="http://schemas.microsoft.com/office/drawing/2014/main" id="{FCD41F4E-6B92-C57C-261D-1DD263E2FAE8}"/>
                  </a:ext>
                </a:extLst>
              </p:cNvPr>
              <p:cNvSpPr/>
              <p:nvPr/>
            </p:nvSpPr>
            <p:spPr>
              <a:xfrm>
                <a:off x="4217707" y="339918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Elipse 65">
                <a:extLst>
                  <a:ext uri="{FF2B5EF4-FFF2-40B4-BE49-F238E27FC236}">
                    <a16:creationId xmlns:a16="http://schemas.microsoft.com/office/drawing/2014/main" id="{3247EDCF-9872-4E2C-2814-6D9D91450751}"/>
                  </a:ext>
                </a:extLst>
              </p:cNvPr>
              <p:cNvSpPr/>
              <p:nvPr/>
            </p:nvSpPr>
            <p:spPr>
              <a:xfrm>
                <a:off x="4327873" y="33991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Elipse 66">
                <a:extLst>
                  <a:ext uri="{FF2B5EF4-FFF2-40B4-BE49-F238E27FC236}">
                    <a16:creationId xmlns:a16="http://schemas.microsoft.com/office/drawing/2014/main" id="{E0679BC9-20AB-4383-E49A-0AB4118387BC}"/>
                  </a:ext>
                </a:extLst>
              </p:cNvPr>
              <p:cNvSpPr/>
              <p:nvPr/>
            </p:nvSpPr>
            <p:spPr>
              <a:xfrm>
                <a:off x="3897410" y="336340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id="{4E9FA79A-97F2-967E-08A7-31E684AFDF7C}"/>
                  </a:ext>
                </a:extLst>
              </p:cNvPr>
              <p:cNvSpPr/>
              <p:nvPr/>
            </p:nvSpPr>
            <p:spPr>
              <a:xfrm>
                <a:off x="3968599" y="335943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Elipse 68">
                <a:extLst>
                  <a:ext uri="{FF2B5EF4-FFF2-40B4-BE49-F238E27FC236}">
                    <a16:creationId xmlns:a16="http://schemas.microsoft.com/office/drawing/2014/main" id="{55C7A019-4805-7D00-3D90-F2BFA94B2028}"/>
                  </a:ext>
                </a:extLst>
              </p:cNvPr>
              <p:cNvSpPr/>
              <p:nvPr/>
            </p:nvSpPr>
            <p:spPr>
              <a:xfrm>
                <a:off x="4066274" y="341411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6686A68E-D5A5-F84F-6A21-FD594C26B441}"/>
                  </a:ext>
                </a:extLst>
              </p:cNvPr>
              <p:cNvSpPr/>
              <p:nvPr/>
            </p:nvSpPr>
            <p:spPr>
              <a:xfrm>
                <a:off x="416653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id="{ED39B32C-C3D9-B8DD-5D89-68E31A084B09}"/>
                  </a:ext>
                </a:extLst>
              </p:cNvPr>
              <p:cNvSpPr/>
              <p:nvPr/>
            </p:nvSpPr>
            <p:spPr>
              <a:xfrm>
                <a:off x="427718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983ECA28-F4FE-D3F8-D68E-B2E2DD625767}"/>
                  </a:ext>
                </a:extLst>
              </p:cNvPr>
              <p:cNvSpPr/>
              <p:nvPr/>
            </p:nvSpPr>
            <p:spPr>
              <a:xfrm>
                <a:off x="4066274" y="335354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6F08245E-99B0-206E-37DC-15B5CA7A412E}"/>
                  </a:ext>
                </a:extLst>
              </p:cNvPr>
              <p:cNvSpPr/>
              <p:nvPr/>
            </p:nvSpPr>
            <p:spPr>
              <a:xfrm>
                <a:off x="3950643" y="33075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25F58810-9AF0-E60B-D5D1-D6C0B2C87667}"/>
                  </a:ext>
                </a:extLst>
              </p:cNvPr>
              <p:cNvSpPr/>
              <p:nvPr/>
            </p:nvSpPr>
            <p:spPr>
              <a:xfrm>
                <a:off x="4115845" y="329704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Elipse 74">
                <a:extLst>
                  <a:ext uri="{FF2B5EF4-FFF2-40B4-BE49-F238E27FC236}">
                    <a16:creationId xmlns:a16="http://schemas.microsoft.com/office/drawing/2014/main" id="{47AC6BF5-8A92-38EC-97DB-7C34CDF47E05}"/>
                  </a:ext>
                </a:extLst>
              </p:cNvPr>
              <p:cNvSpPr/>
              <p:nvPr/>
            </p:nvSpPr>
            <p:spPr>
              <a:xfrm>
                <a:off x="4035722" y="333076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43EE2BD4-A166-4AD5-4084-D17A98BD0CCE}"/>
                  </a:ext>
                </a:extLst>
              </p:cNvPr>
              <p:cNvSpPr/>
              <p:nvPr/>
            </p:nvSpPr>
            <p:spPr>
              <a:xfrm>
                <a:off x="4380947" y="340420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B4AF34B7-1122-49A4-8AD3-76C1AAF6F49C}"/>
                  </a:ext>
                </a:extLst>
              </p:cNvPr>
              <p:cNvSpPr/>
              <p:nvPr/>
            </p:nvSpPr>
            <p:spPr>
              <a:xfrm>
                <a:off x="4227812" y="33585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1C3E066-FBBB-3416-ED08-18AA5D767138}"/>
                  </a:ext>
                </a:extLst>
              </p:cNvPr>
              <p:cNvSpPr/>
              <p:nvPr/>
            </p:nvSpPr>
            <p:spPr>
              <a:xfrm>
                <a:off x="4194363" y="329575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7DDEAA80-6A5F-5EC4-6BB3-7453B1FF5AD5}"/>
                  </a:ext>
                </a:extLst>
              </p:cNvPr>
              <p:cNvSpPr/>
              <p:nvPr/>
            </p:nvSpPr>
            <p:spPr>
              <a:xfrm>
                <a:off x="435300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4790E37B-A1B3-0908-DF2A-B19BCFAFB1BE}"/>
                  </a:ext>
                </a:extLst>
              </p:cNvPr>
              <p:cNvSpPr/>
              <p:nvPr/>
            </p:nvSpPr>
            <p:spPr>
              <a:xfrm>
                <a:off x="4259791" y="326335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Elipse 80">
                <a:extLst>
                  <a:ext uri="{FF2B5EF4-FFF2-40B4-BE49-F238E27FC236}">
                    <a16:creationId xmlns:a16="http://schemas.microsoft.com/office/drawing/2014/main" id="{CCD63DE0-E0EB-F0FD-A6BD-302A1631ECAC}"/>
                  </a:ext>
                </a:extLst>
              </p:cNvPr>
              <p:cNvSpPr/>
              <p:nvPr/>
            </p:nvSpPr>
            <p:spPr>
              <a:xfrm>
                <a:off x="4316940" y="329574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BF0EB09-8603-F424-2C56-87DA6B5A8D55}"/>
                  </a:ext>
                </a:extLst>
              </p:cNvPr>
              <p:cNvSpPr/>
              <p:nvPr/>
            </p:nvSpPr>
            <p:spPr>
              <a:xfrm>
                <a:off x="4056976" y="32538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FB68CE0A-8DD6-BA3B-1828-DA64411D92E4}"/>
                  </a:ext>
                </a:extLst>
              </p:cNvPr>
              <p:cNvSpPr/>
              <p:nvPr/>
            </p:nvSpPr>
            <p:spPr>
              <a:xfrm>
                <a:off x="3998108" y="329308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D84C2CE9-68E2-CAFB-4586-C0B81B5684FD}"/>
                  </a:ext>
                </a:extLst>
              </p:cNvPr>
              <p:cNvSpPr/>
              <p:nvPr/>
            </p:nvSpPr>
            <p:spPr>
              <a:xfrm>
                <a:off x="4132244" y="325974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Elipse 84">
                <a:extLst>
                  <a:ext uri="{FF2B5EF4-FFF2-40B4-BE49-F238E27FC236}">
                    <a16:creationId xmlns:a16="http://schemas.microsoft.com/office/drawing/2014/main" id="{243920F7-F900-9D00-C62F-FEAD4C427F09}"/>
                  </a:ext>
                </a:extLst>
              </p:cNvPr>
              <p:cNvSpPr/>
              <p:nvPr/>
            </p:nvSpPr>
            <p:spPr>
              <a:xfrm>
                <a:off x="4201429" y="32322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Elipse 85">
                <a:extLst>
                  <a:ext uri="{FF2B5EF4-FFF2-40B4-BE49-F238E27FC236}">
                    <a16:creationId xmlns:a16="http://schemas.microsoft.com/office/drawing/2014/main" id="{2477D931-A238-EA49-4591-21F3AB5C9CD4}"/>
                  </a:ext>
                </a:extLst>
              </p:cNvPr>
              <p:cNvSpPr/>
              <p:nvPr/>
            </p:nvSpPr>
            <p:spPr>
              <a:xfrm>
                <a:off x="3988396" y="323942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313A7976-AE50-414C-5C15-CC50C2F8BF73}"/>
                  </a:ext>
                </a:extLst>
              </p:cNvPr>
              <p:cNvSpPr/>
              <p:nvPr/>
            </p:nvSpPr>
            <p:spPr>
              <a:xfrm>
                <a:off x="4071067" y="318343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EB4A782A-A760-3C74-BD56-D9072738715C}"/>
                  </a:ext>
                </a:extLst>
              </p:cNvPr>
              <p:cNvSpPr/>
              <p:nvPr/>
            </p:nvSpPr>
            <p:spPr>
              <a:xfrm>
                <a:off x="4136617" y="319869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EA06E56-B2DC-ADD2-4899-0ED6EE233562}"/>
                  </a:ext>
                </a:extLst>
              </p:cNvPr>
              <p:cNvSpPr/>
              <p:nvPr/>
            </p:nvSpPr>
            <p:spPr>
              <a:xfrm>
                <a:off x="4221462" y="318343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Elipse 89">
                <a:extLst>
                  <a:ext uri="{FF2B5EF4-FFF2-40B4-BE49-F238E27FC236}">
                    <a16:creationId xmlns:a16="http://schemas.microsoft.com/office/drawing/2014/main" id="{387412AA-7840-B73F-7143-777131296046}"/>
                  </a:ext>
                </a:extLst>
              </p:cNvPr>
              <p:cNvSpPr/>
              <p:nvPr/>
            </p:nvSpPr>
            <p:spPr>
              <a:xfrm>
                <a:off x="4133338" y="314304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id="{58999E3F-7949-B572-986C-60FA4E52B68D}"/>
                  </a:ext>
                </a:extLst>
              </p:cNvPr>
              <p:cNvSpPr/>
              <p:nvPr/>
            </p:nvSpPr>
            <p:spPr>
              <a:xfrm>
                <a:off x="4468253" y="34061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0FC8B8C4-453F-C36B-64B2-1BA110B127CA}"/>
                  </a:ext>
                </a:extLst>
              </p:cNvPr>
              <p:cNvSpPr/>
              <p:nvPr/>
            </p:nvSpPr>
            <p:spPr>
              <a:xfrm>
                <a:off x="4535891" y="34061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B39C405-6F2D-00D3-E5D1-A3ADAB49F38D}"/>
                  </a:ext>
                </a:extLst>
              </p:cNvPr>
              <p:cNvSpPr/>
              <p:nvPr/>
            </p:nvSpPr>
            <p:spPr>
              <a:xfrm>
                <a:off x="4265210" y="340827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5BF70289-D4A4-9127-7C71-AA4B385E76C4}"/>
                  </a:ext>
                </a:extLst>
              </p:cNvPr>
              <p:cNvSpPr/>
              <p:nvPr/>
            </p:nvSpPr>
            <p:spPr>
              <a:xfrm>
                <a:off x="3766702" y="33991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Elipse 94">
                <a:extLst>
                  <a:ext uri="{FF2B5EF4-FFF2-40B4-BE49-F238E27FC236}">
                    <a16:creationId xmlns:a16="http://schemas.microsoft.com/office/drawing/2014/main" id="{5242FCEF-04BA-59B3-23F8-9A8B6EBE0BCE}"/>
                  </a:ext>
                </a:extLst>
              </p:cNvPr>
              <p:cNvSpPr/>
              <p:nvPr/>
            </p:nvSpPr>
            <p:spPr>
              <a:xfrm>
                <a:off x="3710655" y="341068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id="{75F2056D-E6BF-C158-64CF-B0BAAF742AB0}"/>
                  </a:ext>
                </a:extLst>
              </p:cNvPr>
              <p:cNvSpPr/>
              <p:nvPr/>
            </p:nvSpPr>
            <p:spPr>
              <a:xfrm>
                <a:off x="3841905" y="334895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2ADB1320-EC94-C4D3-83D3-DE791BA81093}"/>
                  </a:ext>
                </a:extLst>
              </p:cNvPr>
              <p:cNvSpPr/>
              <p:nvPr/>
            </p:nvSpPr>
            <p:spPr>
              <a:xfrm>
                <a:off x="3788577" y="332379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59D1E205-9444-C165-2C18-23A18332CBAE}"/>
                  </a:ext>
                </a:extLst>
              </p:cNvPr>
              <p:cNvSpPr/>
              <p:nvPr/>
            </p:nvSpPr>
            <p:spPr>
              <a:xfrm>
                <a:off x="4427272" y="336792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A2AB95C6-D011-95C4-0800-E1DCC36CB497}"/>
                  </a:ext>
                </a:extLst>
              </p:cNvPr>
              <p:cNvSpPr/>
              <p:nvPr/>
            </p:nvSpPr>
            <p:spPr>
              <a:xfrm>
                <a:off x="449525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Elipse 99">
                <a:extLst>
                  <a:ext uri="{FF2B5EF4-FFF2-40B4-BE49-F238E27FC236}">
                    <a16:creationId xmlns:a16="http://schemas.microsoft.com/office/drawing/2014/main" id="{D035235B-D2E4-8030-5654-5EB539E4846D}"/>
                  </a:ext>
                </a:extLst>
              </p:cNvPr>
              <p:cNvSpPr/>
              <p:nvPr/>
            </p:nvSpPr>
            <p:spPr>
              <a:xfrm>
                <a:off x="4410689" y="330546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41A5B4F9-B842-C943-8668-07014C1FA410}"/>
                  </a:ext>
                </a:extLst>
              </p:cNvPr>
              <p:cNvSpPr/>
              <p:nvPr/>
            </p:nvSpPr>
            <p:spPr>
              <a:xfrm>
                <a:off x="3734549" y="335538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Elipse 101">
                <a:extLst>
                  <a:ext uri="{FF2B5EF4-FFF2-40B4-BE49-F238E27FC236}">
                    <a16:creationId xmlns:a16="http://schemas.microsoft.com/office/drawing/2014/main" id="{1C5FDDC4-1011-286C-49CE-BBCF7BB234A2}"/>
                  </a:ext>
                </a:extLst>
              </p:cNvPr>
              <p:cNvSpPr/>
              <p:nvPr/>
            </p:nvSpPr>
            <p:spPr>
              <a:xfrm>
                <a:off x="3884133" y="330125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id="{A7689189-EAB0-674D-970D-9705F5C1D2EE}"/>
                  </a:ext>
                </a:extLst>
              </p:cNvPr>
              <p:cNvSpPr/>
              <p:nvPr/>
            </p:nvSpPr>
            <p:spPr>
              <a:xfrm>
                <a:off x="3657563" y="340204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3E3CC0D8-60CE-FDE0-F8E8-FF905E28C2C4}"/>
                  </a:ext>
                </a:extLst>
              </p:cNvPr>
              <p:cNvSpPr/>
              <p:nvPr/>
            </p:nvSpPr>
            <p:spPr>
              <a:xfrm>
                <a:off x="4363265" y="325528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E116D725-4C6B-178E-60D7-FE4459AF7057}"/>
                  </a:ext>
                </a:extLst>
              </p:cNvPr>
              <p:cNvSpPr/>
              <p:nvPr/>
            </p:nvSpPr>
            <p:spPr>
              <a:xfrm>
                <a:off x="3981102" y="31810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C34C77DB-652A-5F75-B3D3-F083785931D6}"/>
                  </a:ext>
                </a:extLst>
              </p:cNvPr>
              <p:cNvSpPr/>
              <p:nvPr/>
            </p:nvSpPr>
            <p:spPr>
              <a:xfrm>
                <a:off x="3834688" y="32655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Elipse 106">
                <a:extLst>
                  <a:ext uri="{FF2B5EF4-FFF2-40B4-BE49-F238E27FC236}">
                    <a16:creationId xmlns:a16="http://schemas.microsoft.com/office/drawing/2014/main" id="{EE4C4EC0-B592-9F38-A156-373808F915BA}"/>
                  </a:ext>
                </a:extLst>
              </p:cNvPr>
              <p:cNvSpPr/>
              <p:nvPr/>
            </p:nvSpPr>
            <p:spPr>
              <a:xfrm>
                <a:off x="3918098" y="324129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0E93E13B-82CB-99AC-102B-E82D56286555}"/>
                  </a:ext>
                </a:extLst>
              </p:cNvPr>
              <p:cNvSpPr/>
              <p:nvPr/>
            </p:nvSpPr>
            <p:spPr>
              <a:xfrm>
                <a:off x="4301470" y="322979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2C81F48D-B696-8C75-76D3-3A9C25BD5446}"/>
                  </a:ext>
                </a:extLst>
              </p:cNvPr>
              <p:cNvSpPr/>
              <p:nvPr/>
            </p:nvSpPr>
            <p:spPr>
              <a:xfrm>
                <a:off x="3872547" y="321632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A272C4FE-9D86-4069-7C80-9B2531259A5E}"/>
                  </a:ext>
                </a:extLst>
              </p:cNvPr>
              <p:cNvSpPr/>
              <p:nvPr/>
            </p:nvSpPr>
            <p:spPr>
              <a:xfrm>
                <a:off x="3906993" y="316864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463D5094-674E-27CE-FF90-92D1AC12C6C6}"/>
                  </a:ext>
                </a:extLst>
              </p:cNvPr>
              <p:cNvSpPr/>
              <p:nvPr/>
            </p:nvSpPr>
            <p:spPr>
              <a:xfrm>
                <a:off x="4032623" y="313971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Elipse 111">
                <a:extLst>
                  <a:ext uri="{FF2B5EF4-FFF2-40B4-BE49-F238E27FC236}">
                    <a16:creationId xmlns:a16="http://schemas.microsoft.com/office/drawing/2014/main" id="{B7AA4EB0-5402-951A-027C-52BCCDF30BEB}"/>
                  </a:ext>
                </a:extLst>
              </p:cNvPr>
              <p:cNvSpPr/>
              <p:nvPr/>
            </p:nvSpPr>
            <p:spPr>
              <a:xfrm>
                <a:off x="3970700" y="311216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Elipse 112">
                <a:extLst>
                  <a:ext uri="{FF2B5EF4-FFF2-40B4-BE49-F238E27FC236}">
                    <a16:creationId xmlns:a16="http://schemas.microsoft.com/office/drawing/2014/main" id="{A080FBB9-4F61-9EB6-6E76-D519C72F2AFA}"/>
                  </a:ext>
                </a:extLst>
              </p:cNvPr>
              <p:cNvSpPr/>
              <p:nvPr/>
            </p:nvSpPr>
            <p:spPr>
              <a:xfrm>
                <a:off x="3755779" y="32848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Elipse 113">
                <a:extLst>
                  <a:ext uri="{FF2B5EF4-FFF2-40B4-BE49-F238E27FC236}">
                    <a16:creationId xmlns:a16="http://schemas.microsoft.com/office/drawing/2014/main" id="{060218FF-CB2E-8E83-F3BF-2A6CFE082BA1}"/>
                  </a:ext>
                </a:extLst>
              </p:cNvPr>
              <p:cNvSpPr/>
              <p:nvPr/>
            </p:nvSpPr>
            <p:spPr>
              <a:xfrm>
                <a:off x="4426667" y="325244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Elipse 114">
                <a:extLst>
                  <a:ext uri="{FF2B5EF4-FFF2-40B4-BE49-F238E27FC236}">
                    <a16:creationId xmlns:a16="http://schemas.microsoft.com/office/drawing/2014/main" id="{C1A947F8-DD71-219C-2A49-723C877A4AC1}"/>
                  </a:ext>
                </a:extLst>
              </p:cNvPr>
              <p:cNvSpPr/>
              <p:nvPr/>
            </p:nvSpPr>
            <p:spPr>
              <a:xfrm>
                <a:off x="4284445" y="316793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Elipse 115">
                <a:extLst>
                  <a:ext uri="{FF2B5EF4-FFF2-40B4-BE49-F238E27FC236}">
                    <a16:creationId xmlns:a16="http://schemas.microsoft.com/office/drawing/2014/main" id="{D08E3F82-48F5-903D-BB95-CC6C02CBE802}"/>
                  </a:ext>
                </a:extLst>
              </p:cNvPr>
              <p:cNvSpPr/>
              <p:nvPr/>
            </p:nvSpPr>
            <p:spPr>
              <a:xfrm>
                <a:off x="4161478" y="308639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Elipse 116">
                <a:extLst>
                  <a:ext uri="{FF2B5EF4-FFF2-40B4-BE49-F238E27FC236}">
                    <a16:creationId xmlns:a16="http://schemas.microsoft.com/office/drawing/2014/main" id="{1974BD39-7109-199B-1F40-9C69C2AF73AA}"/>
                  </a:ext>
                </a:extLst>
              </p:cNvPr>
              <p:cNvSpPr/>
              <p:nvPr/>
            </p:nvSpPr>
            <p:spPr>
              <a:xfrm>
                <a:off x="4224289" y="311452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Elipse 117">
                <a:extLst>
                  <a:ext uri="{FF2B5EF4-FFF2-40B4-BE49-F238E27FC236}">
                    <a16:creationId xmlns:a16="http://schemas.microsoft.com/office/drawing/2014/main" id="{CE153D8E-3620-7AE5-68A2-959844B51218}"/>
                  </a:ext>
                </a:extLst>
              </p:cNvPr>
              <p:cNvSpPr/>
              <p:nvPr/>
            </p:nvSpPr>
            <p:spPr>
              <a:xfrm>
                <a:off x="4077519" y="310200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Elipse 118">
                <a:extLst>
                  <a:ext uri="{FF2B5EF4-FFF2-40B4-BE49-F238E27FC236}">
                    <a16:creationId xmlns:a16="http://schemas.microsoft.com/office/drawing/2014/main" id="{B5A931CF-3C66-D23D-2097-B1A80FC213B0}"/>
                  </a:ext>
                </a:extLst>
              </p:cNvPr>
              <p:cNvSpPr/>
              <p:nvPr/>
            </p:nvSpPr>
            <p:spPr>
              <a:xfrm>
                <a:off x="4024864" y="30513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Elipse 119">
                <a:extLst>
                  <a:ext uri="{FF2B5EF4-FFF2-40B4-BE49-F238E27FC236}">
                    <a16:creationId xmlns:a16="http://schemas.microsoft.com/office/drawing/2014/main" id="{4BED6E3F-9D23-55A1-04CC-8C197AC57E74}"/>
                  </a:ext>
                </a:extLst>
              </p:cNvPr>
              <p:cNvSpPr/>
              <p:nvPr/>
            </p:nvSpPr>
            <p:spPr>
              <a:xfrm>
                <a:off x="4100379" y="303144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Elipse 120">
                <a:extLst>
                  <a:ext uri="{FF2B5EF4-FFF2-40B4-BE49-F238E27FC236}">
                    <a16:creationId xmlns:a16="http://schemas.microsoft.com/office/drawing/2014/main" id="{AA8A61C6-67DE-6574-5D1F-8C37221AF5EA}"/>
                  </a:ext>
                </a:extLst>
              </p:cNvPr>
              <p:cNvSpPr/>
              <p:nvPr/>
            </p:nvSpPr>
            <p:spPr>
              <a:xfrm>
                <a:off x="4347939" y="318741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Elipse 121">
                <a:extLst>
                  <a:ext uri="{FF2B5EF4-FFF2-40B4-BE49-F238E27FC236}">
                    <a16:creationId xmlns:a16="http://schemas.microsoft.com/office/drawing/2014/main" id="{F7BF43C8-51FC-1AF1-3666-82E656BDC383}"/>
                  </a:ext>
                </a:extLst>
              </p:cNvPr>
              <p:cNvSpPr/>
              <p:nvPr/>
            </p:nvSpPr>
            <p:spPr>
              <a:xfrm>
                <a:off x="4183447" y="315567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Elipse 122">
                <a:extLst>
                  <a:ext uri="{FF2B5EF4-FFF2-40B4-BE49-F238E27FC236}">
                    <a16:creationId xmlns:a16="http://schemas.microsoft.com/office/drawing/2014/main" id="{1A8E8A0B-F458-8A7F-4107-CE9A64301FBA}"/>
                  </a:ext>
                </a:extLst>
              </p:cNvPr>
              <p:cNvSpPr/>
              <p:nvPr/>
            </p:nvSpPr>
            <p:spPr>
              <a:xfrm>
                <a:off x="4201429" y="304701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Elipse 123">
                <a:extLst>
                  <a:ext uri="{FF2B5EF4-FFF2-40B4-BE49-F238E27FC236}">
                    <a16:creationId xmlns:a16="http://schemas.microsoft.com/office/drawing/2014/main" id="{D9537EC9-BD4A-13A3-D614-065DFE6FBD95}"/>
                  </a:ext>
                </a:extLst>
              </p:cNvPr>
              <p:cNvSpPr/>
              <p:nvPr/>
            </p:nvSpPr>
            <p:spPr>
              <a:xfrm>
                <a:off x="4148643" y="299971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id="{200EBB86-895E-5173-3FE6-B98B3456CA49}"/>
                  </a:ext>
                </a:extLst>
              </p:cNvPr>
              <p:cNvSpPr/>
              <p:nvPr/>
            </p:nvSpPr>
            <p:spPr>
              <a:xfrm>
                <a:off x="4583990" y="340748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id="{BBE6785D-0447-C91F-AB79-B103EA1F38DE}"/>
                  </a:ext>
                </a:extLst>
              </p:cNvPr>
              <p:cNvSpPr/>
              <p:nvPr/>
            </p:nvSpPr>
            <p:spPr>
              <a:xfrm>
                <a:off x="4720610" y="340584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664FC67D-9DD6-81BB-0A51-9EDA46EDA64C}"/>
                  </a:ext>
                </a:extLst>
              </p:cNvPr>
              <p:cNvSpPr/>
              <p:nvPr/>
            </p:nvSpPr>
            <p:spPr>
              <a:xfrm>
                <a:off x="4651425" y="340584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Elipse 127">
                <a:extLst>
                  <a:ext uri="{FF2B5EF4-FFF2-40B4-BE49-F238E27FC236}">
                    <a16:creationId xmlns:a16="http://schemas.microsoft.com/office/drawing/2014/main" id="{62E4F656-C87A-1DB4-3AD1-91D1C4ABCA2F}"/>
                  </a:ext>
                </a:extLst>
              </p:cNvPr>
              <p:cNvSpPr/>
              <p:nvPr/>
            </p:nvSpPr>
            <p:spPr>
              <a:xfrm>
                <a:off x="4574299" y="335461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Elipse 128">
                <a:extLst>
                  <a:ext uri="{FF2B5EF4-FFF2-40B4-BE49-F238E27FC236}">
                    <a16:creationId xmlns:a16="http://schemas.microsoft.com/office/drawing/2014/main" id="{8E5C9B7C-F1A6-24C5-119B-D516FA31951F}"/>
                  </a:ext>
                </a:extLst>
              </p:cNvPr>
              <p:cNvSpPr/>
              <p:nvPr/>
            </p:nvSpPr>
            <p:spPr>
              <a:xfrm>
                <a:off x="3593918" y="340110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id="{02AF8B20-0B5B-3B74-BFB7-692EB6382149}"/>
                  </a:ext>
                </a:extLst>
              </p:cNvPr>
              <p:cNvSpPr/>
              <p:nvPr/>
            </p:nvSpPr>
            <p:spPr>
              <a:xfrm>
                <a:off x="3523490" y="339838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id="{E02A1200-5F51-DD57-258E-12D04397D2AC}"/>
                  </a:ext>
                </a:extLst>
              </p:cNvPr>
              <p:cNvSpPr/>
              <p:nvPr/>
            </p:nvSpPr>
            <p:spPr>
              <a:xfrm>
                <a:off x="3705048" y="327208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D39D06C6-4397-8A2F-D06A-8AD56A4D2B97}"/>
                  </a:ext>
                </a:extLst>
              </p:cNvPr>
              <p:cNvSpPr/>
              <p:nvPr/>
            </p:nvSpPr>
            <p:spPr>
              <a:xfrm>
                <a:off x="3563279" y="336573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:a16="http://schemas.microsoft.com/office/drawing/2014/main" id="{75BA0A25-38BF-0228-1F80-19D56E78FF43}"/>
                  </a:ext>
                </a:extLst>
              </p:cNvPr>
              <p:cNvSpPr/>
              <p:nvPr/>
            </p:nvSpPr>
            <p:spPr>
              <a:xfrm>
                <a:off x="3615648" y="334642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id="{75C5352D-66B2-2D84-EAE6-29D9B04394FA}"/>
                  </a:ext>
                </a:extLst>
              </p:cNvPr>
              <p:cNvSpPr/>
              <p:nvPr/>
            </p:nvSpPr>
            <p:spPr>
              <a:xfrm>
                <a:off x="3634493" y="329187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Elipse 134">
                <a:extLst>
                  <a:ext uri="{FF2B5EF4-FFF2-40B4-BE49-F238E27FC236}">
                    <a16:creationId xmlns:a16="http://schemas.microsoft.com/office/drawing/2014/main" id="{B0823CAE-BF3A-A3F7-21CB-EE9E330EC2AC}"/>
                  </a:ext>
                </a:extLst>
              </p:cNvPr>
              <p:cNvSpPr/>
              <p:nvPr/>
            </p:nvSpPr>
            <p:spPr>
              <a:xfrm>
                <a:off x="3676342" y="33355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Elipse 137">
                <a:extLst>
                  <a:ext uri="{FF2B5EF4-FFF2-40B4-BE49-F238E27FC236}">
                    <a16:creationId xmlns:a16="http://schemas.microsoft.com/office/drawing/2014/main" id="{844AFB52-CB26-B238-5649-E7525C8BD645}"/>
                  </a:ext>
                </a:extLst>
              </p:cNvPr>
              <p:cNvSpPr/>
              <p:nvPr/>
            </p:nvSpPr>
            <p:spPr>
              <a:xfrm>
                <a:off x="3699031" y="322602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Elipse 138">
                <a:extLst>
                  <a:ext uri="{FF2B5EF4-FFF2-40B4-BE49-F238E27FC236}">
                    <a16:creationId xmlns:a16="http://schemas.microsoft.com/office/drawing/2014/main" id="{8B129A88-49CA-722D-BBDA-B364364FB71F}"/>
                  </a:ext>
                </a:extLst>
              </p:cNvPr>
              <p:cNvSpPr/>
              <p:nvPr/>
            </p:nvSpPr>
            <p:spPr>
              <a:xfrm>
                <a:off x="3771286" y="322093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Elipse 139">
                <a:extLst>
                  <a:ext uri="{FF2B5EF4-FFF2-40B4-BE49-F238E27FC236}">
                    <a16:creationId xmlns:a16="http://schemas.microsoft.com/office/drawing/2014/main" id="{32C80C09-7985-D209-6885-855313C43D84}"/>
                  </a:ext>
                </a:extLst>
              </p:cNvPr>
              <p:cNvSpPr/>
              <p:nvPr/>
            </p:nvSpPr>
            <p:spPr>
              <a:xfrm>
                <a:off x="3861258" y="340924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Elipse 140">
                <a:extLst>
                  <a:ext uri="{FF2B5EF4-FFF2-40B4-BE49-F238E27FC236}">
                    <a16:creationId xmlns:a16="http://schemas.microsoft.com/office/drawing/2014/main" id="{2C3F7B4C-504D-E50B-936D-F492A68F34F3}"/>
                  </a:ext>
                </a:extLst>
              </p:cNvPr>
              <p:cNvSpPr/>
              <p:nvPr/>
            </p:nvSpPr>
            <p:spPr>
              <a:xfrm>
                <a:off x="4650805" y="335679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Elipse 141">
                <a:extLst>
                  <a:ext uri="{FF2B5EF4-FFF2-40B4-BE49-F238E27FC236}">
                    <a16:creationId xmlns:a16="http://schemas.microsoft.com/office/drawing/2014/main" id="{73D1D1DC-8A4F-B495-BCEA-CCC3F6F4B0B8}"/>
                  </a:ext>
                </a:extLst>
              </p:cNvPr>
              <p:cNvSpPr/>
              <p:nvPr/>
            </p:nvSpPr>
            <p:spPr>
              <a:xfrm>
                <a:off x="4169195" y="339576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id="{A719E658-CEEF-D036-F1A0-E4F738154DBB}"/>
                  </a:ext>
                </a:extLst>
              </p:cNvPr>
              <p:cNvSpPr/>
              <p:nvPr/>
            </p:nvSpPr>
            <p:spPr>
              <a:xfrm>
                <a:off x="4697980" y="335679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Elipse 143">
                <a:extLst>
                  <a:ext uri="{FF2B5EF4-FFF2-40B4-BE49-F238E27FC236}">
                    <a16:creationId xmlns:a16="http://schemas.microsoft.com/office/drawing/2014/main" id="{18875A8F-35F8-CE6C-BEB3-0FEE524A0329}"/>
                  </a:ext>
                </a:extLst>
              </p:cNvPr>
              <p:cNvSpPr/>
              <p:nvPr/>
            </p:nvSpPr>
            <p:spPr>
              <a:xfrm>
                <a:off x="4475421" y="329066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Elipse 144">
                <a:extLst>
                  <a:ext uri="{FF2B5EF4-FFF2-40B4-BE49-F238E27FC236}">
                    <a16:creationId xmlns:a16="http://schemas.microsoft.com/office/drawing/2014/main" id="{99B216C4-5FCF-15C4-8BE9-94D5356F9586}"/>
                  </a:ext>
                </a:extLst>
              </p:cNvPr>
              <p:cNvSpPr/>
              <p:nvPr/>
            </p:nvSpPr>
            <p:spPr>
              <a:xfrm>
                <a:off x="4549310" y="330336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Elipse 145">
                <a:extLst>
                  <a:ext uri="{FF2B5EF4-FFF2-40B4-BE49-F238E27FC236}">
                    <a16:creationId xmlns:a16="http://schemas.microsoft.com/office/drawing/2014/main" id="{C2EF204A-801F-ED14-A6DD-B44ADCEEFF13}"/>
                  </a:ext>
                </a:extLst>
              </p:cNvPr>
              <p:cNvSpPr/>
              <p:nvPr/>
            </p:nvSpPr>
            <p:spPr>
              <a:xfrm>
                <a:off x="4613599" y="329490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Elipse 146">
                <a:extLst>
                  <a:ext uri="{FF2B5EF4-FFF2-40B4-BE49-F238E27FC236}">
                    <a16:creationId xmlns:a16="http://schemas.microsoft.com/office/drawing/2014/main" id="{8F34216C-663C-88F7-2EBB-97A21D305956}"/>
                  </a:ext>
                </a:extLst>
              </p:cNvPr>
              <p:cNvSpPr/>
              <p:nvPr/>
            </p:nvSpPr>
            <p:spPr>
              <a:xfrm>
                <a:off x="4473590" y="321374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Elipse 147">
                <a:extLst>
                  <a:ext uri="{FF2B5EF4-FFF2-40B4-BE49-F238E27FC236}">
                    <a16:creationId xmlns:a16="http://schemas.microsoft.com/office/drawing/2014/main" id="{1F3AF8D8-D235-55E3-C474-2857286CF15C}"/>
                  </a:ext>
                </a:extLst>
              </p:cNvPr>
              <p:cNvSpPr/>
              <p:nvPr/>
            </p:nvSpPr>
            <p:spPr>
              <a:xfrm>
                <a:off x="4519125" y="325436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id="{8D279EC4-5C26-5FDA-23D8-BCB3FD5EF665}"/>
                  </a:ext>
                </a:extLst>
              </p:cNvPr>
              <p:cNvSpPr/>
              <p:nvPr/>
            </p:nvSpPr>
            <p:spPr>
              <a:xfrm>
                <a:off x="4386983" y="321368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id="{9C2CC9AF-8202-BA10-D0C1-7AB7C374886B}"/>
                  </a:ext>
                </a:extLst>
              </p:cNvPr>
              <p:cNvSpPr/>
              <p:nvPr/>
            </p:nvSpPr>
            <p:spPr>
              <a:xfrm>
                <a:off x="4573588" y="324569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:a16="http://schemas.microsoft.com/office/drawing/2014/main" id="{907D8F87-522A-7304-BC1F-377FDB8729C5}"/>
                  </a:ext>
                </a:extLst>
              </p:cNvPr>
              <p:cNvSpPr/>
              <p:nvPr/>
            </p:nvSpPr>
            <p:spPr>
              <a:xfrm>
                <a:off x="3850298" y="315867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Elipse 151">
                <a:extLst>
                  <a:ext uri="{FF2B5EF4-FFF2-40B4-BE49-F238E27FC236}">
                    <a16:creationId xmlns:a16="http://schemas.microsoft.com/office/drawing/2014/main" id="{CC0AC586-F1C5-E8BC-E867-5490AF7071A4}"/>
                  </a:ext>
                </a:extLst>
              </p:cNvPr>
              <p:cNvSpPr/>
              <p:nvPr/>
            </p:nvSpPr>
            <p:spPr>
              <a:xfrm>
                <a:off x="4417383" y="316865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Elipse 152">
                <a:extLst>
                  <a:ext uri="{FF2B5EF4-FFF2-40B4-BE49-F238E27FC236}">
                    <a16:creationId xmlns:a16="http://schemas.microsoft.com/office/drawing/2014/main" id="{F262C4B7-55B5-0D94-5ED5-CB9263E82B75}"/>
                  </a:ext>
                </a:extLst>
              </p:cNvPr>
              <p:cNvSpPr/>
              <p:nvPr/>
            </p:nvSpPr>
            <p:spPr>
              <a:xfrm>
                <a:off x="4528053" y="320536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Elipse 153">
                <a:extLst>
                  <a:ext uri="{FF2B5EF4-FFF2-40B4-BE49-F238E27FC236}">
                    <a16:creationId xmlns:a16="http://schemas.microsoft.com/office/drawing/2014/main" id="{D97FD2DC-B19C-6AE6-01B1-BA7E79D68DCA}"/>
                  </a:ext>
                </a:extLst>
              </p:cNvPr>
              <p:cNvSpPr/>
              <p:nvPr/>
            </p:nvSpPr>
            <p:spPr>
              <a:xfrm>
                <a:off x="4337602" y="313033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C5A73186-CA4D-36F2-B0A4-2E0E04C82611}"/>
                  </a:ext>
                </a:extLst>
              </p:cNvPr>
              <p:cNvSpPr/>
              <p:nvPr/>
            </p:nvSpPr>
            <p:spPr>
              <a:xfrm>
                <a:off x="4279499" y="311389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50FAA320-F236-261C-F59B-7B2D7B3A8E38}"/>
                  </a:ext>
                </a:extLst>
              </p:cNvPr>
              <p:cNvSpPr/>
              <p:nvPr/>
            </p:nvSpPr>
            <p:spPr>
              <a:xfrm>
                <a:off x="4474304" y="315591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DA0A2E3A-E1C7-A665-973E-52D5840E79FC}"/>
                  </a:ext>
                </a:extLst>
              </p:cNvPr>
              <p:cNvSpPr/>
              <p:nvPr/>
            </p:nvSpPr>
            <p:spPr>
              <a:xfrm>
                <a:off x="4384077" y="311949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Elipse 157">
                <a:extLst>
                  <a:ext uri="{FF2B5EF4-FFF2-40B4-BE49-F238E27FC236}">
                    <a16:creationId xmlns:a16="http://schemas.microsoft.com/office/drawing/2014/main" id="{CDCF00A0-0CD8-9424-9575-4D3E836701DC}"/>
                  </a:ext>
                </a:extLst>
              </p:cNvPr>
              <p:cNvSpPr/>
              <p:nvPr/>
            </p:nvSpPr>
            <p:spPr>
              <a:xfrm>
                <a:off x="3821916" y="32091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id="{B31873ED-8558-BCA2-B347-0523249F4E5F}"/>
                  </a:ext>
                </a:extLst>
              </p:cNvPr>
              <p:cNvSpPr/>
              <p:nvPr/>
            </p:nvSpPr>
            <p:spPr>
              <a:xfrm>
                <a:off x="3786487" y="31677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Elipse 159">
                <a:extLst>
                  <a:ext uri="{FF2B5EF4-FFF2-40B4-BE49-F238E27FC236}">
                    <a16:creationId xmlns:a16="http://schemas.microsoft.com/office/drawing/2014/main" id="{2FA61D88-54C8-07E2-4179-F88ECD290FFC}"/>
                  </a:ext>
                </a:extLst>
              </p:cNvPr>
              <p:cNvSpPr/>
              <p:nvPr/>
            </p:nvSpPr>
            <p:spPr>
              <a:xfrm>
                <a:off x="3893623" y="309501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64B12F0C-AFD5-BE32-5D03-B7BBD35735E0}"/>
                  </a:ext>
                </a:extLst>
              </p:cNvPr>
              <p:cNvSpPr/>
              <p:nvPr/>
            </p:nvSpPr>
            <p:spPr>
              <a:xfrm>
                <a:off x="3853389" y="311734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48363245-986E-0D03-9F34-E74206A5F52F}"/>
                  </a:ext>
                </a:extLst>
              </p:cNvPr>
              <p:cNvSpPr/>
              <p:nvPr/>
            </p:nvSpPr>
            <p:spPr>
              <a:xfrm>
                <a:off x="4438693" y="311685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Elipse 162">
                <a:extLst>
                  <a:ext uri="{FF2B5EF4-FFF2-40B4-BE49-F238E27FC236}">
                    <a16:creationId xmlns:a16="http://schemas.microsoft.com/office/drawing/2014/main" id="{3BCCE97C-BB6E-5890-BD39-3D0218AB2367}"/>
                  </a:ext>
                </a:extLst>
              </p:cNvPr>
              <p:cNvSpPr/>
              <p:nvPr/>
            </p:nvSpPr>
            <p:spPr>
              <a:xfrm>
                <a:off x="3952563" y="306247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Elipse 163">
                <a:extLst>
                  <a:ext uri="{FF2B5EF4-FFF2-40B4-BE49-F238E27FC236}">
                    <a16:creationId xmlns:a16="http://schemas.microsoft.com/office/drawing/2014/main" id="{F61AA969-9EFB-7AC5-2508-B88919F2D171}"/>
                  </a:ext>
                </a:extLst>
              </p:cNvPr>
              <p:cNvSpPr/>
              <p:nvPr/>
            </p:nvSpPr>
            <p:spPr>
              <a:xfrm>
                <a:off x="3992356" y="30116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11711BA6-EA2E-A0F6-B860-99FB1F79EF0A}"/>
                  </a:ext>
                </a:extLst>
              </p:cNvPr>
              <p:cNvSpPr/>
              <p:nvPr/>
            </p:nvSpPr>
            <p:spPr>
              <a:xfrm>
                <a:off x="4240849" y="306070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42833222-BD5C-C481-D584-236C48FF3895}"/>
                  </a:ext>
                </a:extLst>
              </p:cNvPr>
              <p:cNvSpPr/>
              <p:nvPr/>
            </p:nvSpPr>
            <p:spPr>
              <a:xfrm>
                <a:off x="4065741" y="297685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13E93509-65B2-059D-B763-32386B75CF4F}"/>
                  </a:ext>
                </a:extLst>
              </p:cNvPr>
              <p:cNvSpPr/>
              <p:nvPr/>
            </p:nvSpPr>
            <p:spPr>
              <a:xfrm>
                <a:off x="4310930" y="306401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Elipse 167">
                <a:extLst>
                  <a:ext uri="{FF2B5EF4-FFF2-40B4-BE49-F238E27FC236}">
                    <a16:creationId xmlns:a16="http://schemas.microsoft.com/office/drawing/2014/main" id="{5E3754BA-7DB5-EBD9-8C04-A50CA0F18860}"/>
                  </a:ext>
                </a:extLst>
              </p:cNvPr>
              <p:cNvSpPr/>
              <p:nvPr/>
            </p:nvSpPr>
            <p:spPr>
              <a:xfrm>
                <a:off x="4141262" y="291036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Elipse 168">
                <a:extLst>
                  <a:ext uri="{FF2B5EF4-FFF2-40B4-BE49-F238E27FC236}">
                    <a16:creationId xmlns:a16="http://schemas.microsoft.com/office/drawing/2014/main" id="{2FE521EA-6E6A-0A06-5BB6-3400EA2B6C36}"/>
                  </a:ext>
                </a:extLst>
              </p:cNvPr>
              <p:cNvSpPr/>
              <p:nvPr/>
            </p:nvSpPr>
            <p:spPr>
              <a:xfrm>
                <a:off x="4243406" y="299436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Elipse 169">
                <a:extLst>
                  <a:ext uri="{FF2B5EF4-FFF2-40B4-BE49-F238E27FC236}">
                    <a16:creationId xmlns:a16="http://schemas.microsoft.com/office/drawing/2014/main" id="{B3042A2F-FBDD-E533-B515-FE0090BE88E9}"/>
                  </a:ext>
                </a:extLst>
              </p:cNvPr>
              <p:cNvSpPr/>
              <p:nvPr/>
            </p:nvSpPr>
            <p:spPr>
              <a:xfrm>
                <a:off x="4194363" y="296518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Elipse 170">
                <a:extLst>
                  <a:ext uri="{FF2B5EF4-FFF2-40B4-BE49-F238E27FC236}">
                    <a16:creationId xmlns:a16="http://schemas.microsoft.com/office/drawing/2014/main" id="{6F7B6B7A-E6DC-5CC2-3385-A3EF5F2A88E7}"/>
                  </a:ext>
                </a:extLst>
              </p:cNvPr>
              <p:cNvSpPr/>
              <p:nvPr/>
            </p:nvSpPr>
            <p:spPr>
              <a:xfrm>
                <a:off x="4119964" y="295908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Elipse 171">
                <a:extLst>
                  <a:ext uri="{FF2B5EF4-FFF2-40B4-BE49-F238E27FC236}">
                    <a16:creationId xmlns:a16="http://schemas.microsoft.com/office/drawing/2014/main" id="{D85627AE-D656-4CAF-99B7-073A399006A3}"/>
                  </a:ext>
                </a:extLst>
              </p:cNvPr>
              <p:cNvSpPr/>
              <p:nvPr/>
            </p:nvSpPr>
            <p:spPr>
              <a:xfrm>
                <a:off x="4048819" y="302506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82E687B5-F455-7792-BF63-4F4A01B81BED}"/>
                  </a:ext>
                </a:extLst>
              </p:cNvPr>
              <p:cNvSpPr/>
              <p:nvPr/>
            </p:nvSpPr>
            <p:spPr>
              <a:xfrm>
                <a:off x="4362620" y="305279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4C918611-BFF5-466F-9937-9E44EF383146}"/>
                  </a:ext>
                </a:extLst>
              </p:cNvPr>
              <p:cNvSpPr/>
              <p:nvPr/>
            </p:nvSpPr>
            <p:spPr>
              <a:xfrm>
                <a:off x="4299656" y="301088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78F4FD69-5847-DC45-F29C-2D1B86306FF4}"/>
                  </a:ext>
                </a:extLst>
              </p:cNvPr>
              <p:cNvSpPr/>
              <p:nvPr/>
            </p:nvSpPr>
            <p:spPr>
              <a:xfrm>
                <a:off x="3910488" y="304301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Elipse 175">
                <a:extLst>
                  <a:ext uri="{FF2B5EF4-FFF2-40B4-BE49-F238E27FC236}">
                    <a16:creationId xmlns:a16="http://schemas.microsoft.com/office/drawing/2014/main" id="{2D00BDE5-26B0-0B95-7AA5-CC5889720C40}"/>
                  </a:ext>
                </a:extLst>
              </p:cNvPr>
              <p:cNvSpPr/>
              <p:nvPr/>
            </p:nvSpPr>
            <p:spPr>
              <a:xfrm>
                <a:off x="3948940" y="299061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Elipse 176">
                <a:extLst>
                  <a:ext uri="{FF2B5EF4-FFF2-40B4-BE49-F238E27FC236}">
                    <a16:creationId xmlns:a16="http://schemas.microsoft.com/office/drawing/2014/main" id="{D57DF81D-4D76-7387-1EEB-B47C130BF4EA}"/>
                  </a:ext>
                </a:extLst>
              </p:cNvPr>
              <p:cNvSpPr/>
              <p:nvPr/>
            </p:nvSpPr>
            <p:spPr>
              <a:xfrm>
                <a:off x="4084830" y="29078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Elipse 177">
                <a:extLst>
                  <a:ext uri="{FF2B5EF4-FFF2-40B4-BE49-F238E27FC236}">
                    <a16:creationId xmlns:a16="http://schemas.microsoft.com/office/drawing/2014/main" id="{A96318C1-A734-1FCD-415F-5CCA392B251B}"/>
                  </a:ext>
                </a:extLst>
              </p:cNvPr>
              <p:cNvSpPr/>
              <p:nvPr/>
            </p:nvSpPr>
            <p:spPr>
              <a:xfrm>
                <a:off x="3988396" y="294879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Elipse 178">
                <a:extLst>
                  <a:ext uri="{FF2B5EF4-FFF2-40B4-BE49-F238E27FC236}">
                    <a16:creationId xmlns:a16="http://schemas.microsoft.com/office/drawing/2014/main" id="{BB79DEB3-F0B7-7F8F-63AE-70BA1D5A3187}"/>
                  </a:ext>
                </a:extLst>
              </p:cNvPr>
              <p:cNvSpPr/>
              <p:nvPr/>
            </p:nvSpPr>
            <p:spPr>
              <a:xfrm>
                <a:off x="4038921" y="293379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Elipse 179">
                <a:extLst>
                  <a:ext uri="{FF2B5EF4-FFF2-40B4-BE49-F238E27FC236}">
                    <a16:creationId xmlns:a16="http://schemas.microsoft.com/office/drawing/2014/main" id="{6E4585BB-75F1-C348-182B-3E367F524D2B}"/>
                  </a:ext>
                </a:extLst>
              </p:cNvPr>
              <p:cNvSpPr/>
              <p:nvPr/>
            </p:nvSpPr>
            <p:spPr>
              <a:xfrm>
                <a:off x="4175200" y="292745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305BBD33-1C2D-8277-50DF-B268AA05A92D}"/>
                  </a:ext>
                </a:extLst>
              </p:cNvPr>
              <p:cNvSpPr/>
              <p:nvPr/>
            </p:nvSpPr>
            <p:spPr>
              <a:xfrm>
                <a:off x="4034646" y="288349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A17289ED-6A39-6B0F-036D-D9DD4CD6935B}"/>
                  </a:ext>
                </a:extLst>
              </p:cNvPr>
              <p:cNvSpPr/>
              <p:nvPr/>
            </p:nvSpPr>
            <p:spPr>
              <a:xfrm>
                <a:off x="4106863" y="286070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7" name="Conector recto 186">
              <a:extLst>
                <a:ext uri="{FF2B5EF4-FFF2-40B4-BE49-F238E27FC236}">
                  <a16:creationId xmlns:a16="http://schemas.microsoft.com/office/drawing/2014/main" id="{07D3D18E-A9BE-86D0-ACB9-B1258D38E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58898" y="1083167"/>
              <a:ext cx="0" cy="146857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Conector recto 189">
              <a:extLst>
                <a:ext uri="{FF2B5EF4-FFF2-40B4-BE49-F238E27FC236}">
                  <a16:creationId xmlns:a16="http://schemas.microsoft.com/office/drawing/2014/main" id="{398AD63A-DDAB-F9F7-2E6B-9FDCDC6EBFC3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V="1">
              <a:off x="8129266" y="1062854"/>
              <a:ext cx="0" cy="1368786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Conector recto 196">
              <a:extLst>
                <a:ext uri="{FF2B5EF4-FFF2-40B4-BE49-F238E27FC236}">
                  <a16:creationId xmlns:a16="http://schemas.microsoft.com/office/drawing/2014/main" id="{623D2960-9290-500C-589F-6C56BFA041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3602" y="2551742"/>
              <a:ext cx="613829" cy="92451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5" name="Trapecio 204">
              <a:extLst>
                <a:ext uri="{FF2B5EF4-FFF2-40B4-BE49-F238E27FC236}">
                  <a16:creationId xmlns:a16="http://schemas.microsoft.com/office/drawing/2014/main" id="{6DD2F4A7-5740-7273-E8BA-7858C5C2FC5F}"/>
                </a:ext>
              </a:extLst>
            </p:cNvPr>
            <p:cNvSpPr/>
            <p:nvPr/>
          </p:nvSpPr>
          <p:spPr>
            <a:xfrm rot="10800000">
              <a:off x="7784821" y="3085398"/>
              <a:ext cx="680988" cy="457701"/>
            </a:xfrm>
            <a:prstGeom prst="trapezoid">
              <a:avLst>
                <a:gd name="adj" fmla="val 26248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1" name="Conector recto 200">
              <a:extLst>
                <a:ext uri="{FF2B5EF4-FFF2-40B4-BE49-F238E27FC236}">
                  <a16:creationId xmlns:a16="http://schemas.microsoft.com/office/drawing/2014/main" id="{906609A5-31CE-5231-AE6F-7EE6DB7EA6BA}"/>
                </a:ext>
              </a:extLst>
            </p:cNvPr>
            <p:cNvCxnSpPr>
              <a:cxnSpLocks/>
            </p:cNvCxnSpPr>
            <p:nvPr/>
          </p:nvCxnSpPr>
          <p:spPr>
            <a:xfrm>
              <a:off x="4057512" y="2558399"/>
              <a:ext cx="695998" cy="90326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B022740C-55E3-C509-52C0-497B970E350E}"/>
                </a:ext>
              </a:extLst>
            </p:cNvPr>
            <p:cNvSpPr/>
            <p:nvPr/>
          </p:nvSpPr>
          <p:spPr>
            <a:xfrm>
              <a:off x="3313950" y="3476258"/>
              <a:ext cx="1542165" cy="1154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6349D05D-AA3C-E021-505F-20FD1BB129A1}"/>
                </a:ext>
              </a:extLst>
            </p:cNvPr>
            <p:cNvCxnSpPr/>
            <p:nvPr/>
          </p:nvCxnSpPr>
          <p:spPr>
            <a:xfrm>
              <a:off x="7780020" y="3083560"/>
              <a:ext cx="718156" cy="0"/>
            </a:xfrm>
            <a:prstGeom prst="line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A1106A31-BBE0-4993-38D0-6BD328950B31}"/>
                </a:ext>
              </a:extLst>
            </p:cNvPr>
            <p:cNvCxnSpPr>
              <a:cxnSpLocks/>
            </p:cNvCxnSpPr>
            <p:nvPr/>
          </p:nvCxnSpPr>
          <p:spPr>
            <a:xfrm>
              <a:off x="8080016" y="3104395"/>
              <a:ext cx="98495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DE4011E1-92CF-156C-3D32-F780F18EC501}"/>
                </a:ext>
              </a:extLst>
            </p:cNvPr>
            <p:cNvCxnSpPr>
              <a:cxnSpLocks/>
            </p:cNvCxnSpPr>
            <p:nvPr/>
          </p:nvCxnSpPr>
          <p:spPr>
            <a:xfrm>
              <a:off x="8101189" y="3145035"/>
              <a:ext cx="5614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C67B70B1-BFAA-B098-BDAD-D9240504C359}"/>
                </a:ext>
              </a:extLst>
            </p:cNvPr>
            <p:cNvCxnSpPr>
              <a:cxnSpLocks/>
            </p:cNvCxnSpPr>
            <p:nvPr/>
          </p:nvCxnSpPr>
          <p:spPr>
            <a:xfrm>
              <a:off x="8112846" y="3185675"/>
              <a:ext cx="32834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2" name="CuadroTexto 211">
              <a:extLst>
                <a:ext uri="{FF2B5EF4-FFF2-40B4-BE49-F238E27FC236}">
                  <a16:creationId xmlns:a16="http://schemas.microsoft.com/office/drawing/2014/main" id="{6EDD8502-1A97-9031-6DB2-8F7813340B82}"/>
                </a:ext>
              </a:extLst>
            </p:cNvPr>
            <p:cNvSpPr txBox="1"/>
            <p:nvPr/>
          </p:nvSpPr>
          <p:spPr>
            <a:xfrm>
              <a:off x="4618001" y="4524782"/>
              <a:ext cx="1301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Erosión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3" name="CuadroTexto 212">
              <a:extLst>
                <a:ext uri="{FF2B5EF4-FFF2-40B4-BE49-F238E27FC236}">
                  <a16:creationId xmlns:a16="http://schemas.microsoft.com/office/drawing/2014/main" id="{C060C4B6-8A8B-CC11-31CB-51AA1837ABD8}"/>
                </a:ext>
              </a:extLst>
            </p:cNvPr>
            <p:cNvSpPr txBox="1"/>
            <p:nvPr/>
          </p:nvSpPr>
          <p:spPr>
            <a:xfrm>
              <a:off x="6285080" y="4524782"/>
              <a:ext cx="1182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Sedimentación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6" name="Rectángulo 215">
              <a:extLst>
                <a:ext uri="{FF2B5EF4-FFF2-40B4-BE49-F238E27FC236}">
                  <a16:creationId xmlns:a16="http://schemas.microsoft.com/office/drawing/2014/main" id="{79D66781-172A-93D9-8501-76B77F5317AE}"/>
                </a:ext>
              </a:extLst>
            </p:cNvPr>
            <p:cNvSpPr/>
            <p:nvPr/>
          </p:nvSpPr>
          <p:spPr>
            <a:xfrm rot="5400000">
              <a:off x="8057294" y="453672"/>
              <a:ext cx="136885" cy="172613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ángulo 216">
              <a:extLst>
                <a:ext uri="{FF2B5EF4-FFF2-40B4-BE49-F238E27FC236}">
                  <a16:creationId xmlns:a16="http://schemas.microsoft.com/office/drawing/2014/main" id="{7CA6E8B5-4E29-4E54-5C48-D5D400E0098B}"/>
                </a:ext>
              </a:extLst>
            </p:cNvPr>
            <p:cNvSpPr/>
            <p:nvPr/>
          </p:nvSpPr>
          <p:spPr>
            <a:xfrm rot="5400000">
              <a:off x="3989930" y="437015"/>
              <a:ext cx="136885" cy="172613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0" name="Conector recto 219">
              <a:extLst>
                <a:ext uri="{FF2B5EF4-FFF2-40B4-BE49-F238E27FC236}">
                  <a16:creationId xmlns:a16="http://schemas.microsoft.com/office/drawing/2014/main" id="{B873D007-A57E-49BA-6072-482FBBA16DBA}"/>
                </a:ext>
              </a:extLst>
            </p:cNvPr>
            <p:cNvCxnSpPr>
              <a:cxnSpLocks/>
            </p:cNvCxnSpPr>
            <p:nvPr/>
          </p:nvCxnSpPr>
          <p:spPr>
            <a:xfrm>
              <a:off x="7419592" y="1289783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ector recto 222">
              <a:extLst>
                <a:ext uri="{FF2B5EF4-FFF2-40B4-BE49-F238E27FC236}">
                  <a16:creationId xmlns:a16="http://schemas.microsoft.com/office/drawing/2014/main" id="{5BA5E721-8DEE-E348-0E86-183494C47FE9}"/>
                </a:ext>
              </a:extLst>
            </p:cNvPr>
            <p:cNvCxnSpPr>
              <a:cxnSpLocks/>
            </p:cNvCxnSpPr>
            <p:nvPr/>
          </p:nvCxnSpPr>
          <p:spPr>
            <a:xfrm>
              <a:off x="7576513" y="1289783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ector recto 224">
              <a:extLst>
                <a:ext uri="{FF2B5EF4-FFF2-40B4-BE49-F238E27FC236}">
                  <a16:creationId xmlns:a16="http://schemas.microsoft.com/office/drawing/2014/main" id="{D012C4AD-095A-D7D2-1960-711569515AFA}"/>
                </a:ext>
              </a:extLst>
            </p:cNvPr>
            <p:cNvCxnSpPr>
              <a:cxnSpLocks/>
            </p:cNvCxnSpPr>
            <p:nvPr/>
          </p:nvCxnSpPr>
          <p:spPr>
            <a:xfrm>
              <a:off x="7733434" y="1289783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ector recto 226">
              <a:extLst>
                <a:ext uri="{FF2B5EF4-FFF2-40B4-BE49-F238E27FC236}">
                  <a16:creationId xmlns:a16="http://schemas.microsoft.com/office/drawing/2014/main" id="{085AB020-353C-90DE-27C2-2EDA333A0A88}"/>
                </a:ext>
              </a:extLst>
            </p:cNvPr>
            <p:cNvCxnSpPr>
              <a:cxnSpLocks/>
            </p:cNvCxnSpPr>
            <p:nvPr/>
          </p:nvCxnSpPr>
          <p:spPr>
            <a:xfrm>
              <a:off x="7890355" y="1289783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ector recto 227">
              <a:extLst>
                <a:ext uri="{FF2B5EF4-FFF2-40B4-BE49-F238E27FC236}">
                  <a16:creationId xmlns:a16="http://schemas.microsoft.com/office/drawing/2014/main" id="{71373969-AF1D-E998-0973-1E6FC8616B1F}"/>
                </a:ext>
              </a:extLst>
            </p:cNvPr>
            <p:cNvCxnSpPr>
              <a:cxnSpLocks/>
            </p:cNvCxnSpPr>
            <p:nvPr/>
          </p:nvCxnSpPr>
          <p:spPr>
            <a:xfrm>
              <a:off x="8047276" y="1289783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ector recto 228">
              <a:extLst>
                <a:ext uri="{FF2B5EF4-FFF2-40B4-BE49-F238E27FC236}">
                  <a16:creationId xmlns:a16="http://schemas.microsoft.com/office/drawing/2014/main" id="{0B0A5045-AFB2-1CE0-A12E-907C3669A8CA}"/>
                </a:ext>
              </a:extLst>
            </p:cNvPr>
            <p:cNvCxnSpPr>
              <a:cxnSpLocks/>
            </p:cNvCxnSpPr>
            <p:nvPr/>
          </p:nvCxnSpPr>
          <p:spPr>
            <a:xfrm>
              <a:off x="8518039" y="1289783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ector recto 229">
              <a:extLst>
                <a:ext uri="{FF2B5EF4-FFF2-40B4-BE49-F238E27FC236}">
                  <a16:creationId xmlns:a16="http://schemas.microsoft.com/office/drawing/2014/main" id="{D411BD4C-3097-F94F-43B2-E24E2CB1D767}"/>
                </a:ext>
              </a:extLst>
            </p:cNvPr>
            <p:cNvCxnSpPr>
              <a:cxnSpLocks/>
            </p:cNvCxnSpPr>
            <p:nvPr/>
          </p:nvCxnSpPr>
          <p:spPr>
            <a:xfrm>
              <a:off x="8204197" y="1289783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ector recto 230">
              <a:extLst>
                <a:ext uri="{FF2B5EF4-FFF2-40B4-BE49-F238E27FC236}">
                  <a16:creationId xmlns:a16="http://schemas.microsoft.com/office/drawing/2014/main" id="{7F01E27A-84A1-1FC0-6209-27CFE640E01A}"/>
                </a:ext>
              </a:extLst>
            </p:cNvPr>
            <p:cNvCxnSpPr>
              <a:cxnSpLocks/>
            </p:cNvCxnSpPr>
            <p:nvPr/>
          </p:nvCxnSpPr>
          <p:spPr>
            <a:xfrm>
              <a:off x="8361118" y="1289783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ector recto 235">
              <a:extLst>
                <a:ext uri="{FF2B5EF4-FFF2-40B4-BE49-F238E27FC236}">
                  <a16:creationId xmlns:a16="http://schemas.microsoft.com/office/drawing/2014/main" id="{2E188D8A-700B-E753-B7B5-3F42147731C0}"/>
                </a:ext>
              </a:extLst>
            </p:cNvPr>
            <p:cNvCxnSpPr>
              <a:cxnSpLocks/>
            </p:cNvCxnSpPr>
            <p:nvPr/>
          </p:nvCxnSpPr>
          <p:spPr>
            <a:xfrm>
              <a:off x="8674960" y="1289783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ector recto 236">
              <a:extLst>
                <a:ext uri="{FF2B5EF4-FFF2-40B4-BE49-F238E27FC236}">
                  <a16:creationId xmlns:a16="http://schemas.microsoft.com/office/drawing/2014/main" id="{5275B5A8-6EB8-37BB-37BC-A0D7C9AED313}"/>
                </a:ext>
              </a:extLst>
            </p:cNvPr>
            <p:cNvCxnSpPr>
              <a:cxnSpLocks/>
            </p:cNvCxnSpPr>
            <p:nvPr/>
          </p:nvCxnSpPr>
          <p:spPr>
            <a:xfrm>
              <a:off x="8831881" y="1289783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cto 264">
              <a:extLst>
                <a:ext uri="{FF2B5EF4-FFF2-40B4-BE49-F238E27FC236}">
                  <a16:creationId xmlns:a16="http://schemas.microsoft.com/office/drawing/2014/main" id="{1EFBAB18-70EA-ADD3-AE2B-C013B0FBABF1}"/>
                </a:ext>
              </a:extLst>
            </p:cNvPr>
            <p:cNvCxnSpPr>
              <a:cxnSpLocks/>
            </p:cNvCxnSpPr>
            <p:nvPr/>
          </p:nvCxnSpPr>
          <p:spPr>
            <a:xfrm>
              <a:off x="3353052" y="1276575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cto 265">
              <a:extLst>
                <a:ext uri="{FF2B5EF4-FFF2-40B4-BE49-F238E27FC236}">
                  <a16:creationId xmlns:a16="http://schemas.microsoft.com/office/drawing/2014/main" id="{15E4BE14-CBF8-9373-FCD0-2F84793ECC54}"/>
                </a:ext>
              </a:extLst>
            </p:cNvPr>
            <p:cNvCxnSpPr>
              <a:cxnSpLocks/>
            </p:cNvCxnSpPr>
            <p:nvPr/>
          </p:nvCxnSpPr>
          <p:spPr>
            <a:xfrm>
              <a:off x="3509973" y="1276575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ector recto 267">
              <a:extLst>
                <a:ext uri="{FF2B5EF4-FFF2-40B4-BE49-F238E27FC236}">
                  <a16:creationId xmlns:a16="http://schemas.microsoft.com/office/drawing/2014/main" id="{3C77855D-46E1-9BB3-1168-1C060C21F123}"/>
                </a:ext>
              </a:extLst>
            </p:cNvPr>
            <p:cNvCxnSpPr>
              <a:cxnSpLocks/>
            </p:cNvCxnSpPr>
            <p:nvPr/>
          </p:nvCxnSpPr>
          <p:spPr>
            <a:xfrm>
              <a:off x="3666894" y="1276575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ector recto 268">
              <a:extLst>
                <a:ext uri="{FF2B5EF4-FFF2-40B4-BE49-F238E27FC236}">
                  <a16:creationId xmlns:a16="http://schemas.microsoft.com/office/drawing/2014/main" id="{19183100-42E0-A72E-9335-ED03E6A6F517}"/>
                </a:ext>
              </a:extLst>
            </p:cNvPr>
            <p:cNvCxnSpPr>
              <a:cxnSpLocks/>
            </p:cNvCxnSpPr>
            <p:nvPr/>
          </p:nvCxnSpPr>
          <p:spPr>
            <a:xfrm>
              <a:off x="3823815" y="1276575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cto 269">
              <a:extLst>
                <a:ext uri="{FF2B5EF4-FFF2-40B4-BE49-F238E27FC236}">
                  <a16:creationId xmlns:a16="http://schemas.microsoft.com/office/drawing/2014/main" id="{0F68DC57-AE29-A719-E0E1-5AA91C2E69A3}"/>
                </a:ext>
              </a:extLst>
            </p:cNvPr>
            <p:cNvCxnSpPr>
              <a:cxnSpLocks/>
            </p:cNvCxnSpPr>
            <p:nvPr/>
          </p:nvCxnSpPr>
          <p:spPr>
            <a:xfrm>
              <a:off x="3980736" y="1276575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cto 270">
              <a:extLst>
                <a:ext uri="{FF2B5EF4-FFF2-40B4-BE49-F238E27FC236}">
                  <a16:creationId xmlns:a16="http://schemas.microsoft.com/office/drawing/2014/main" id="{A9709F5D-7A21-AD6C-0F83-78000DBF4EB3}"/>
                </a:ext>
              </a:extLst>
            </p:cNvPr>
            <p:cNvCxnSpPr>
              <a:cxnSpLocks/>
            </p:cNvCxnSpPr>
            <p:nvPr/>
          </p:nvCxnSpPr>
          <p:spPr>
            <a:xfrm>
              <a:off x="4451499" y="1276575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ector recto 271">
              <a:extLst>
                <a:ext uri="{FF2B5EF4-FFF2-40B4-BE49-F238E27FC236}">
                  <a16:creationId xmlns:a16="http://schemas.microsoft.com/office/drawing/2014/main" id="{76E0D769-4C30-8CA2-C5AB-7293D2603FA1}"/>
                </a:ext>
              </a:extLst>
            </p:cNvPr>
            <p:cNvCxnSpPr>
              <a:cxnSpLocks/>
            </p:cNvCxnSpPr>
            <p:nvPr/>
          </p:nvCxnSpPr>
          <p:spPr>
            <a:xfrm>
              <a:off x="4137657" y="1276575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recto 272">
              <a:extLst>
                <a:ext uri="{FF2B5EF4-FFF2-40B4-BE49-F238E27FC236}">
                  <a16:creationId xmlns:a16="http://schemas.microsoft.com/office/drawing/2014/main" id="{3E6C05E1-051C-AC8C-DEFF-72D1D20F8197}"/>
                </a:ext>
              </a:extLst>
            </p:cNvPr>
            <p:cNvCxnSpPr>
              <a:cxnSpLocks/>
            </p:cNvCxnSpPr>
            <p:nvPr/>
          </p:nvCxnSpPr>
          <p:spPr>
            <a:xfrm>
              <a:off x="4294578" y="1276575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ector recto 273">
              <a:extLst>
                <a:ext uri="{FF2B5EF4-FFF2-40B4-BE49-F238E27FC236}">
                  <a16:creationId xmlns:a16="http://schemas.microsoft.com/office/drawing/2014/main" id="{A97194F4-DEDA-0F93-5EB5-051643A9C5DB}"/>
                </a:ext>
              </a:extLst>
            </p:cNvPr>
            <p:cNvCxnSpPr>
              <a:cxnSpLocks/>
            </p:cNvCxnSpPr>
            <p:nvPr/>
          </p:nvCxnSpPr>
          <p:spPr>
            <a:xfrm>
              <a:off x="4608420" y="1276575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ector recto 274">
              <a:extLst>
                <a:ext uri="{FF2B5EF4-FFF2-40B4-BE49-F238E27FC236}">
                  <a16:creationId xmlns:a16="http://schemas.microsoft.com/office/drawing/2014/main" id="{C89A4789-C6B8-3B37-3390-B14B3BD1DFDD}"/>
                </a:ext>
              </a:extLst>
            </p:cNvPr>
            <p:cNvCxnSpPr>
              <a:cxnSpLocks/>
            </p:cNvCxnSpPr>
            <p:nvPr/>
          </p:nvCxnSpPr>
          <p:spPr>
            <a:xfrm>
              <a:off x="4765341" y="1276575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ector recto de flecha 277">
              <a:extLst>
                <a:ext uri="{FF2B5EF4-FFF2-40B4-BE49-F238E27FC236}">
                  <a16:creationId xmlns:a16="http://schemas.microsoft.com/office/drawing/2014/main" id="{A3E02B66-A35D-E3E7-C9B3-0C5D854D7050}"/>
                </a:ext>
              </a:extLst>
            </p:cNvPr>
            <p:cNvCxnSpPr/>
            <p:nvPr/>
          </p:nvCxnSpPr>
          <p:spPr>
            <a:xfrm>
              <a:off x="8361118" y="1648908"/>
              <a:ext cx="627684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ector recto de flecha 278">
              <a:extLst>
                <a:ext uri="{FF2B5EF4-FFF2-40B4-BE49-F238E27FC236}">
                  <a16:creationId xmlns:a16="http://schemas.microsoft.com/office/drawing/2014/main" id="{07982734-8811-539B-7EE3-6A544EF114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0593" y="1648908"/>
              <a:ext cx="627684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CuadroTexto 279">
              <a:extLst>
                <a:ext uri="{FF2B5EF4-FFF2-40B4-BE49-F238E27FC236}">
                  <a16:creationId xmlns:a16="http://schemas.microsoft.com/office/drawing/2014/main" id="{E038E0AF-01B9-96B5-F052-670DB35C1262}"/>
                </a:ext>
              </a:extLst>
            </p:cNvPr>
            <p:cNvSpPr txBox="1"/>
            <p:nvPr/>
          </p:nvSpPr>
          <p:spPr>
            <a:xfrm>
              <a:off x="8946887" y="1505597"/>
              <a:ext cx="302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+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2" name="CuadroTexto 281">
              <a:extLst>
                <a:ext uri="{FF2B5EF4-FFF2-40B4-BE49-F238E27FC236}">
                  <a16:creationId xmlns:a16="http://schemas.microsoft.com/office/drawing/2014/main" id="{D0B481F0-3D4E-67D2-93EC-19B6677F4851}"/>
                </a:ext>
              </a:extLst>
            </p:cNvPr>
            <p:cNvSpPr txBox="1"/>
            <p:nvPr/>
          </p:nvSpPr>
          <p:spPr>
            <a:xfrm>
              <a:off x="2986428" y="1505597"/>
              <a:ext cx="302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+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3" name="CuadroTexto 282">
              <a:extLst>
                <a:ext uri="{FF2B5EF4-FFF2-40B4-BE49-F238E27FC236}">
                  <a16:creationId xmlns:a16="http://schemas.microsoft.com/office/drawing/2014/main" id="{EF94005B-24DD-313A-8F0F-178529096195}"/>
                </a:ext>
              </a:extLst>
            </p:cNvPr>
            <p:cNvSpPr txBox="1"/>
            <p:nvPr/>
          </p:nvSpPr>
          <p:spPr>
            <a:xfrm>
              <a:off x="7506463" y="3673438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5" name="CuadroTexto 284">
              <a:extLst>
                <a:ext uri="{FF2B5EF4-FFF2-40B4-BE49-F238E27FC236}">
                  <a16:creationId xmlns:a16="http://schemas.microsoft.com/office/drawing/2014/main" id="{856A71E0-B902-02DF-CCEC-1E4447EBA213}"/>
                </a:ext>
              </a:extLst>
            </p:cNvPr>
            <p:cNvSpPr txBox="1"/>
            <p:nvPr/>
          </p:nvSpPr>
          <p:spPr>
            <a:xfrm>
              <a:off x="3388438" y="3675591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S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6" name="CuadroTexto 285">
              <a:extLst>
                <a:ext uri="{FF2B5EF4-FFF2-40B4-BE49-F238E27FC236}">
                  <a16:creationId xmlns:a16="http://schemas.microsoft.com/office/drawing/2014/main" id="{65A019E8-3F2E-84A3-3DB8-D96984938022}"/>
                </a:ext>
              </a:extLst>
            </p:cNvPr>
            <p:cNvSpPr txBox="1"/>
            <p:nvPr/>
          </p:nvSpPr>
          <p:spPr>
            <a:xfrm>
              <a:off x="8024085" y="1665580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S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0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7" name="CuadroTexto 286">
              <a:extLst>
                <a:ext uri="{FF2B5EF4-FFF2-40B4-BE49-F238E27FC236}">
                  <a16:creationId xmlns:a16="http://schemas.microsoft.com/office/drawing/2014/main" id="{5B084398-82C2-54EE-CA9A-1B74088B655D}"/>
                </a:ext>
              </a:extLst>
            </p:cNvPr>
            <p:cNvSpPr txBox="1"/>
            <p:nvPr/>
          </p:nvSpPr>
          <p:spPr>
            <a:xfrm>
              <a:off x="2935662" y="1667810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d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50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8996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B7ABD683-1CCA-4A7E-9CC9-24432326A582}"/>
              </a:ext>
            </a:extLst>
          </p:cNvPr>
          <p:cNvGrpSpPr/>
          <p:nvPr/>
        </p:nvGrpSpPr>
        <p:grpSpPr>
          <a:xfrm>
            <a:off x="2882348" y="-1997765"/>
            <a:ext cx="6499418" cy="8016007"/>
            <a:chOff x="2882348" y="-1997765"/>
            <a:chExt cx="6499418" cy="8016007"/>
          </a:xfrm>
        </p:grpSpPr>
        <p:cxnSp>
          <p:nvCxnSpPr>
            <p:cNvPr id="208" name="Conector recto 207">
              <a:extLst>
                <a:ext uri="{FF2B5EF4-FFF2-40B4-BE49-F238E27FC236}">
                  <a16:creationId xmlns:a16="http://schemas.microsoft.com/office/drawing/2014/main" id="{F11EBB3E-FC24-68CA-9940-491E800AA07E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>
              <a:off x="4057512" y="2730125"/>
              <a:ext cx="153328" cy="87748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BCF7F6FC-FEB7-4AAB-3F10-B13622007D45}"/>
                </a:ext>
              </a:extLst>
            </p:cNvPr>
            <p:cNvSpPr/>
            <p:nvPr/>
          </p:nvSpPr>
          <p:spPr>
            <a:xfrm>
              <a:off x="5978387" y="646042"/>
              <a:ext cx="235226" cy="5009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DAE26D24-C854-4729-5E89-22284D86AB1C}"/>
                </a:ext>
              </a:extLst>
            </p:cNvPr>
            <p:cNvSpPr/>
            <p:nvPr/>
          </p:nvSpPr>
          <p:spPr>
            <a:xfrm rot="5400000">
              <a:off x="5638346" y="2996600"/>
              <a:ext cx="915301" cy="2680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cio 9">
              <a:extLst>
                <a:ext uri="{FF2B5EF4-FFF2-40B4-BE49-F238E27FC236}">
                  <a16:creationId xmlns:a16="http://schemas.microsoft.com/office/drawing/2014/main" id="{CDB62FC2-0873-9628-E30C-A19AE502FD42}"/>
                </a:ext>
              </a:extLst>
            </p:cNvPr>
            <p:cNvSpPr/>
            <p:nvPr/>
          </p:nvSpPr>
          <p:spPr>
            <a:xfrm>
              <a:off x="5106223" y="5531423"/>
              <a:ext cx="1979545" cy="486819"/>
            </a:xfrm>
            <a:prstGeom prst="trapezoid">
              <a:avLst>
                <a:gd name="adj" fmla="val 4836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Arco 14">
              <a:extLst>
                <a:ext uri="{FF2B5EF4-FFF2-40B4-BE49-F238E27FC236}">
                  <a16:creationId xmlns:a16="http://schemas.microsoft.com/office/drawing/2014/main" id="{D9448DAF-C6F0-B7AB-F737-A02D7798BC79}"/>
                </a:ext>
              </a:extLst>
            </p:cNvPr>
            <p:cNvSpPr/>
            <p:nvPr/>
          </p:nvSpPr>
          <p:spPr>
            <a:xfrm rot="8100000">
              <a:off x="2882349" y="-1883663"/>
              <a:ext cx="6400800" cy="6400800"/>
            </a:xfrm>
            <a:prstGeom prst="arc">
              <a:avLst>
                <a:gd name="adj1" fmla="val 17604878"/>
                <a:gd name="adj2" fmla="val 20200906"/>
              </a:avLst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o 16">
              <a:extLst>
                <a:ext uri="{FF2B5EF4-FFF2-40B4-BE49-F238E27FC236}">
                  <a16:creationId xmlns:a16="http://schemas.microsoft.com/office/drawing/2014/main" id="{497AFCD2-2FC5-AD0C-8676-F2701B35BD86}"/>
                </a:ext>
              </a:extLst>
            </p:cNvPr>
            <p:cNvSpPr/>
            <p:nvPr/>
          </p:nvSpPr>
          <p:spPr>
            <a:xfrm rot="8100000">
              <a:off x="2882348" y="-1997765"/>
              <a:ext cx="6400800" cy="6400800"/>
            </a:xfrm>
            <a:prstGeom prst="arc">
              <a:avLst>
                <a:gd name="adj1" fmla="val 17604878"/>
                <a:gd name="adj2" fmla="val 20200906"/>
              </a:avLst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ABBFF23F-A5B5-623B-0259-74E9CBC6855A}"/>
                </a:ext>
              </a:extLst>
            </p:cNvPr>
            <p:cNvSpPr txBox="1"/>
            <p:nvPr/>
          </p:nvSpPr>
          <p:spPr>
            <a:xfrm>
              <a:off x="5764826" y="4500434"/>
              <a:ext cx="6623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1100" b="1" dirty="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0</a:t>
              </a:r>
              <a:endParaRPr lang="en-US" sz="1100" b="1" baseline="-25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D91F2596-577B-22C8-CF3C-CB2E21715C3C}"/>
                </a:ext>
              </a:extLst>
            </p:cNvPr>
            <p:cNvCxnSpPr/>
            <p:nvPr/>
          </p:nvCxnSpPr>
          <p:spPr>
            <a:xfrm>
              <a:off x="6094793" y="442569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F297A9B2-2250-53DE-EAAD-70F02F2BC054}"/>
                </a:ext>
              </a:extLst>
            </p:cNvPr>
            <p:cNvCxnSpPr/>
            <p:nvPr/>
          </p:nvCxnSpPr>
          <p:spPr>
            <a:xfrm>
              <a:off x="6295020" y="442061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D84BC532-C05B-338C-2B6F-C846D9DDC2BB}"/>
                </a:ext>
              </a:extLst>
            </p:cNvPr>
            <p:cNvCxnSpPr/>
            <p:nvPr/>
          </p:nvCxnSpPr>
          <p:spPr>
            <a:xfrm>
              <a:off x="5894567" y="442061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5835303C-8944-27CA-0007-7C5A4C7D9554}"/>
                </a:ext>
              </a:extLst>
            </p:cNvPr>
            <p:cNvCxnSpPr/>
            <p:nvPr/>
          </p:nvCxnSpPr>
          <p:spPr>
            <a:xfrm>
              <a:off x="6495247" y="440137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667DAD98-809F-E920-7AA5-827D51ED347B}"/>
                </a:ext>
              </a:extLst>
            </p:cNvPr>
            <p:cNvCxnSpPr/>
            <p:nvPr/>
          </p:nvCxnSpPr>
          <p:spPr>
            <a:xfrm>
              <a:off x="6695474" y="436727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D1E37314-21F2-4967-0546-A706E1C0B361}"/>
                </a:ext>
              </a:extLst>
            </p:cNvPr>
            <p:cNvCxnSpPr/>
            <p:nvPr/>
          </p:nvCxnSpPr>
          <p:spPr>
            <a:xfrm>
              <a:off x="6895701" y="431495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141646AC-7CCE-6855-B1B0-EA869F20C486}"/>
                </a:ext>
              </a:extLst>
            </p:cNvPr>
            <p:cNvCxnSpPr/>
            <p:nvPr/>
          </p:nvCxnSpPr>
          <p:spPr>
            <a:xfrm>
              <a:off x="7095928" y="425759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CD294A7B-C054-7BF4-EA78-3767FB0FF835}"/>
                </a:ext>
              </a:extLst>
            </p:cNvPr>
            <p:cNvCxnSpPr/>
            <p:nvPr/>
          </p:nvCxnSpPr>
          <p:spPr>
            <a:xfrm>
              <a:off x="5293889" y="4325119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FE9F93-F9F8-5F6D-DE7E-E9B3337C0CB4}"/>
                </a:ext>
              </a:extLst>
            </p:cNvPr>
            <p:cNvCxnSpPr/>
            <p:nvPr/>
          </p:nvCxnSpPr>
          <p:spPr>
            <a:xfrm>
              <a:off x="5694341" y="439883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36767E0D-9652-5E1F-2211-89F4242A4AAA}"/>
                </a:ext>
              </a:extLst>
            </p:cNvPr>
            <p:cNvCxnSpPr/>
            <p:nvPr/>
          </p:nvCxnSpPr>
          <p:spPr>
            <a:xfrm>
              <a:off x="5494115" y="437090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DE62DD59-725A-AED5-8410-61DA00235786}"/>
                </a:ext>
              </a:extLst>
            </p:cNvPr>
            <p:cNvCxnSpPr/>
            <p:nvPr/>
          </p:nvCxnSpPr>
          <p:spPr>
            <a:xfrm>
              <a:off x="5093663" y="4263689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952C40D8-99AA-9775-2CAB-5F997B11825E}"/>
                </a:ext>
              </a:extLst>
            </p:cNvPr>
            <p:cNvCxnSpPr/>
            <p:nvPr/>
          </p:nvCxnSpPr>
          <p:spPr>
            <a:xfrm>
              <a:off x="6996868" y="4335325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DDD71E0D-BE5C-EA74-E660-B1E710F60950}"/>
                </a:ext>
              </a:extLst>
            </p:cNvPr>
            <p:cNvCxnSpPr>
              <a:cxnSpLocks/>
            </p:cNvCxnSpPr>
            <p:nvPr/>
          </p:nvCxnSpPr>
          <p:spPr>
            <a:xfrm>
              <a:off x="6399223" y="444663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4BB16F22-B7B7-1035-BEDC-06E5FE47E372}"/>
                </a:ext>
              </a:extLst>
            </p:cNvPr>
            <p:cNvCxnSpPr>
              <a:cxnSpLocks/>
            </p:cNvCxnSpPr>
            <p:nvPr/>
          </p:nvCxnSpPr>
          <p:spPr>
            <a:xfrm>
              <a:off x="6798748" y="4387142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7BCE8E10-A4A3-EFE5-4AD5-A3AACC370D3E}"/>
                </a:ext>
              </a:extLst>
            </p:cNvPr>
            <p:cNvCxnSpPr>
              <a:cxnSpLocks/>
            </p:cNvCxnSpPr>
            <p:nvPr/>
          </p:nvCxnSpPr>
          <p:spPr>
            <a:xfrm>
              <a:off x="6595548" y="442371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6BC2045C-9E4E-6F13-14BC-F9F7F49B48B8}"/>
                </a:ext>
              </a:extLst>
            </p:cNvPr>
            <p:cNvCxnSpPr>
              <a:cxnSpLocks/>
            </p:cNvCxnSpPr>
            <p:nvPr/>
          </p:nvCxnSpPr>
          <p:spPr>
            <a:xfrm>
              <a:off x="6200913" y="446187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D0E39E04-7E63-A6DB-7A90-235D25DF6378}"/>
                </a:ext>
              </a:extLst>
            </p:cNvPr>
            <p:cNvCxnSpPr>
              <a:cxnSpLocks/>
            </p:cNvCxnSpPr>
            <p:nvPr/>
          </p:nvCxnSpPr>
          <p:spPr>
            <a:xfrm>
              <a:off x="5993848" y="4465998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5EF00DFA-1D1E-4303-E14E-0FDB16865270}"/>
                </a:ext>
              </a:extLst>
            </p:cNvPr>
            <p:cNvCxnSpPr>
              <a:cxnSpLocks/>
            </p:cNvCxnSpPr>
            <p:nvPr/>
          </p:nvCxnSpPr>
          <p:spPr>
            <a:xfrm>
              <a:off x="5795728" y="445425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D7F94C2C-66A7-08BF-2767-3CB0C71E0C24}"/>
                </a:ext>
              </a:extLst>
            </p:cNvPr>
            <p:cNvCxnSpPr>
              <a:cxnSpLocks/>
            </p:cNvCxnSpPr>
            <p:nvPr/>
          </p:nvCxnSpPr>
          <p:spPr>
            <a:xfrm>
              <a:off x="5595068" y="4433317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5A80A97A-C013-D0B3-44FF-AB8D38BB043F}"/>
                </a:ext>
              </a:extLst>
            </p:cNvPr>
            <p:cNvCxnSpPr>
              <a:cxnSpLocks/>
            </p:cNvCxnSpPr>
            <p:nvPr/>
          </p:nvCxnSpPr>
          <p:spPr>
            <a:xfrm>
              <a:off x="5389328" y="4394762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551E6757-57E5-8FB9-CE7C-323FF6E36BC0}"/>
                </a:ext>
              </a:extLst>
            </p:cNvPr>
            <p:cNvCxnSpPr>
              <a:cxnSpLocks/>
            </p:cNvCxnSpPr>
            <p:nvPr/>
          </p:nvCxnSpPr>
          <p:spPr>
            <a:xfrm>
              <a:off x="5186128" y="4341877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E1A056EB-DDB4-4824-E7A4-A1DE1682C72D}"/>
                </a:ext>
              </a:extLst>
            </p:cNvPr>
            <p:cNvSpPr/>
            <p:nvPr/>
          </p:nvSpPr>
          <p:spPr>
            <a:xfrm>
              <a:off x="7750195" y="2263684"/>
              <a:ext cx="758141" cy="997360"/>
            </a:xfrm>
            <a:prstGeom prst="ellipse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rapecio 45">
              <a:extLst>
                <a:ext uri="{FF2B5EF4-FFF2-40B4-BE49-F238E27FC236}">
                  <a16:creationId xmlns:a16="http://schemas.microsoft.com/office/drawing/2014/main" id="{651EEB25-9262-119D-6FDC-41E8C03C5DDA}"/>
                </a:ext>
              </a:extLst>
            </p:cNvPr>
            <p:cNvSpPr/>
            <p:nvPr/>
          </p:nvSpPr>
          <p:spPr>
            <a:xfrm rot="10800000">
              <a:off x="7726730" y="2748985"/>
              <a:ext cx="805069" cy="631328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upo 182">
              <a:extLst>
                <a:ext uri="{FF2B5EF4-FFF2-40B4-BE49-F238E27FC236}">
                  <a16:creationId xmlns:a16="http://schemas.microsoft.com/office/drawing/2014/main" id="{D707DC8B-9140-2C2B-A3C5-B12D87998CCF}"/>
                </a:ext>
              </a:extLst>
            </p:cNvPr>
            <p:cNvGrpSpPr/>
            <p:nvPr/>
          </p:nvGrpSpPr>
          <p:grpSpPr>
            <a:xfrm>
              <a:off x="3462424" y="3053353"/>
              <a:ext cx="1242840" cy="599123"/>
              <a:chOff x="3523490" y="2860707"/>
              <a:chExt cx="1242840" cy="599123"/>
            </a:xfrm>
          </p:grpSpPr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B192A10B-AE6D-F984-F258-C980F499812A}"/>
                  </a:ext>
                </a:extLst>
              </p:cNvPr>
              <p:cNvSpPr/>
              <p:nvPr/>
            </p:nvSpPr>
            <p:spPr>
              <a:xfrm>
                <a:off x="3826565" y="3399183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BBA3552D-23B2-436C-7DBD-3B6F50B8209F}"/>
                  </a:ext>
                </a:extLst>
              </p:cNvPr>
              <p:cNvSpPr/>
              <p:nvPr/>
            </p:nvSpPr>
            <p:spPr>
              <a:xfrm>
                <a:off x="3944175" y="3409123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E9B2C31B-C5EC-24BF-5F22-F2AABDA2CA8E}"/>
                  </a:ext>
                </a:extLst>
              </p:cNvPr>
              <p:cNvSpPr/>
              <p:nvPr/>
            </p:nvSpPr>
            <p:spPr>
              <a:xfrm>
                <a:off x="3897410" y="3363399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D8C4130E-8F24-676E-CEA4-377130E2C80A}"/>
                  </a:ext>
                </a:extLst>
              </p:cNvPr>
              <p:cNvSpPr/>
              <p:nvPr/>
            </p:nvSpPr>
            <p:spPr>
              <a:xfrm>
                <a:off x="4020968" y="3386258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5A6F40D2-86D0-843B-2B9A-2F26BA4DE536}"/>
                  </a:ext>
                </a:extLst>
              </p:cNvPr>
              <p:cNvSpPr/>
              <p:nvPr/>
            </p:nvSpPr>
            <p:spPr>
              <a:xfrm>
                <a:off x="4121666" y="339918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Elipse 64">
                <a:extLst>
                  <a:ext uri="{FF2B5EF4-FFF2-40B4-BE49-F238E27FC236}">
                    <a16:creationId xmlns:a16="http://schemas.microsoft.com/office/drawing/2014/main" id="{FCD41F4E-6B92-C57C-261D-1DD263E2FAE8}"/>
                  </a:ext>
                </a:extLst>
              </p:cNvPr>
              <p:cNvSpPr/>
              <p:nvPr/>
            </p:nvSpPr>
            <p:spPr>
              <a:xfrm>
                <a:off x="4217707" y="339918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Elipse 65">
                <a:extLst>
                  <a:ext uri="{FF2B5EF4-FFF2-40B4-BE49-F238E27FC236}">
                    <a16:creationId xmlns:a16="http://schemas.microsoft.com/office/drawing/2014/main" id="{3247EDCF-9872-4E2C-2814-6D9D91450751}"/>
                  </a:ext>
                </a:extLst>
              </p:cNvPr>
              <p:cNvSpPr/>
              <p:nvPr/>
            </p:nvSpPr>
            <p:spPr>
              <a:xfrm>
                <a:off x="4327873" y="33991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Elipse 66">
                <a:extLst>
                  <a:ext uri="{FF2B5EF4-FFF2-40B4-BE49-F238E27FC236}">
                    <a16:creationId xmlns:a16="http://schemas.microsoft.com/office/drawing/2014/main" id="{E0679BC9-20AB-4383-E49A-0AB4118387BC}"/>
                  </a:ext>
                </a:extLst>
              </p:cNvPr>
              <p:cNvSpPr/>
              <p:nvPr/>
            </p:nvSpPr>
            <p:spPr>
              <a:xfrm>
                <a:off x="3897410" y="336340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id="{4E9FA79A-97F2-967E-08A7-31E684AFDF7C}"/>
                  </a:ext>
                </a:extLst>
              </p:cNvPr>
              <p:cNvSpPr/>
              <p:nvPr/>
            </p:nvSpPr>
            <p:spPr>
              <a:xfrm>
                <a:off x="3968599" y="335943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Elipse 68">
                <a:extLst>
                  <a:ext uri="{FF2B5EF4-FFF2-40B4-BE49-F238E27FC236}">
                    <a16:creationId xmlns:a16="http://schemas.microsoft.com/office/drawing/2014/main" id="{55C7A019-4805-7D00-3D90-F2BFA94B2028}"/>
                  </a:ext>
                </a:extLst>
              </p:cNvPr>
              <p:cNvSpPr/>
              <p:nvPr/>
            </p:nvSpPr>
            <p:spPr>
              <a:xfrm>
                <a:off x="4066274" y="341411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6686A68E-D5A5-F84F-6A21-FD594C26B441}"/>
                  </a:ext>
                </a:extLst>
              </p:cNvPr>
              <p:cNvSpPr/>
              <p:nvPr/>
            </p:nvSpPr>
            <p:spPr>
              <a:xfrm>
                <a:off x="416653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id="{ED39B32C-C3D9-B8DD-5D89-68E31A084B09}"/>
                  </a:ext>
                </a:extLst>
              </p:cNvPr>
              <p:cNvSpPr/>
              <p:nvPr/>
            </p:nvSpPr>
            <p:spPr>
              <a:xfrm>
                <a:off x="427718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983ECA28-F4FE-D3F8-D68E-B2E2DD625767}"/>
                  </a:ext>
                </a:extLst>
              </p:cNvPr>
              <p:cNvSpPr/>
              <p:nvPr/>
            </p:nvSpPr>
            <p:spPr>
              <a:xfrm>
                <a:off x="4066274" y="335354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6F08245E-99B0-206E-37DC-15B5CA7A412E}"/>
                  </a:ext>
                </a:extLst>
              </p:cNvPr>
              <p:cNvSpPr/>
              <p:nvPr/>
            </p:nvSpPr>
            <p:spPr>
              <a:xfrm>
                <a:off x="3950643" y="33075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25F58810-9AF0-E60B-D5D1-D6C0B2C87667}"/>
                  </a:ext>
                </a:extLst>
              </p:cNvPr>
              <p:cNvSpPr/>
              <p:nvPr/>
            </p:nvSpPr>
            <p:spPr>
              <a:xfrm>
                <a:off x="4115845" y="329704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Elipse 74">
                <a:extLst>
                  <a:ext uri="{FF2B5EF4-FFF2-40B4-BE49-F238E27FC236}">
                    <a16:creationId xmlns:a16="http://schemas.microsoft.com/office/drawing/2014/main" id="{47AC6BF5-8A92-38EC-97DB-7C34CDF47E05}"/>
                  </a:ext>
                </a:extLst>
              </p:cNvPr>
              <p:cNvSpPr/>
              <p:nvPr/>
            </p:nvSpPr>
            <p:spPr>
              <a:xfrm>
                <a:off x="4035722" y="333076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43EE2BD4-A166-4AD5-4084-D17A98BD0CCE}"/>
                  </a:ext>
                </a:extLst>
              </p:cNvPr>
              <p:cNvSpPr/>
              <p:nvPr/>
            </p:nvSpPr>
            <p:spPr>
              <a:xfrm>
                <a:off x="4380947" y="340420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B4AF34B7-1122-49A4-8AD3-76C1AAF6F49C}"/>
                  </a:ext>
                </a:extLst>
              </p:cNvPr>
              <p:cNvSpPr/>
              <p:nvPr/>
            </p:nvSpPr>
            <p:spPr>
              <a:xfrm>
                <a:off x="4227812" y="33585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1C3E066-FBBB-3416-ED08-18AA5D767138}"/>
                  </a:ext>
                </a:extLst>
              </p:cNvPr>
              <p:cNvSpPr/>
              <p:nvPr/>
            </p:nvSpPr>
            <p:spPr>
              <a:xfrm>
                <a:off x="4194363" y="329575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7DDEAA80-6A5F-5EC4-6BB3-7453B1FF5AD5}"/>
                  </a:ext>
                </a:extLst>
              </p:cNvPr>
              <p:cNvSpPr/>
              <p:nvPr/>
            </p:nvSpPr>
            <p:spPr>
              <a:xfrm>
                <a:off x="435300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4790E37B-A1B3-0908-DF2A-B19BCFAFB1BE}"/>
                  </a:ext>
                </a:extLst>
              </p:cNvPr>
              <p:cNvSpPr/>
              <p:nvPr/>
            </p:nvSpPr>
            <p:spPr>
              <a:xfrm>
                <a:off x="4259791" y="326335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Elipse 80">
                <a:extLst>
                  <a:ext uri="{FF2B5EF4-FFF2-40B4-BE49-F238E27FC236}">
                    <a16:creationId xmlns:a16="http://schemas.microsoft.com/office/drawing/2014/main" id="{CCD63DE0-E0EB-F0FD-A6BD-302A1631ECAC}"/>
                  </a:ext>
                </a:extLst>
              </p:cNvPr>
              <p:cNvSpPr/>
              <p:nvPr/>
            </p:nvSpPr>
            <p:spPr>
              <a:xfrm>
                <a:off x="4316940" y="329574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BF0EB09-8603-F424-2C56-87DA6B5A8D55}"/>
                  </a:ext>
                </a:extLst>
              </p:cNvPr>
              <p:cNvSpPr/>
              <p:nvPr/>
            </p:nvSpPr>
            <p:spPr>
              <a:xfrm>
                <a:off x="4056976" y="32538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FB68CE0A-8DD6-BA3B-1828-DA64411D92E4}"/>
                  </a:ext>
                </a:extLst>
              </p:cNvPr>
              <p:cNvSpPr/>
              <p:nvPr/>
            </p:nvSpPr>
            <p:spPr>
              <a:xfrm>
                <a:off x="3998108" y="329308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D84C2CE9-68E2-CAFB-4586-C0B81B5684FD}"/>
                  </a:ext>
                </a:extLst>
              </p:cNvPr>
              <p:cNvSpPr/>
              <p:nvPr/>
            </p:nvSpPr>
            <p:spPr>
              <a:xfrm>
                <a:off x="4132244" y="325974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Elipse 84">
                <a:extLst>
                  <a:ext uri="{FF2B5EF4-FFF2-40B4-BE49-F238E27FC236}">
                    <a16:creationId xmlns:a16="http://schemas.microsoft.com/office/drawing/2014/main" id="{243920F7-F900-9D00-C62F-FEAD4C427F09}"/>
                  </a:ext>
                </a:extLst>
              </p:cNvPr>
              <p:cNvSpPr/>
              <p:nvPr/>
            </p:nvSpPr>
            <p:spPr>
              <a:xfrm>
                <a:off x="4201429" y="32322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Elipse 85">
                <a:extLst>
                  <a:ext uri="{FF2B5EF4-FFF2-40B4-BE49-F238E27FC236}">
                    <a16:creationId xmlns:a16="http://schemas.microsoft.com/office/drawing/2014/main" id="{2477D931-A238-EA49-4591-21F3AB5C9CD4}"/>
                  </a:ext>
                </a:extLst>
              </p:cNvPr>
              <p:cNvSpPr/>
              <p:nvPr/>
            </p:nvSpPr>
            <p:spPr>
              <a:xfrm>
                <a:off x="3988396" y="323942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313A7976-AE50-414C-5C15-CC50C2F8BF73}"/>
                  </a:ext>
                </a:extLst>
              </p:cNvPr>
              <p:cNvSpPr/>
              <p:nvPr/>
            </p:nvSpPr>
            <p:spPr>
              <a:xfrm>
                <a:off x="4071067" y="318343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EB4A782A-A760-3C74-BD56-D9072738715C}"/>
                  </a:ext>
                </a:extLst>
              </p:cNvPr>
              <p:cNvSpPr/>
              <p:nvPr/>
            </p:nvSpPr>
            <p:spPr>
              <a:xfrm>
                <a:off x="4136617" y="319869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EA06E56-B2DC-ADD2-4899-0ED6EE233562}"/>
                  </a:ext>
                </a:extLst>
              </p:cNvPr>
              <p:cNvSpPr/>
              <p:nvPr/>
            </p:nvSpPr>
            <p:spPr>
              <a:xfrm>
                <a:off x="4221462" y="318343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Elipse 89">
                <a:extLst>
                  <a:ext uri="{FF2B5EF4-FFF2-40B4-BE49-F238E27FC236}">
                    <a16:creationId xmlns:a16="http://schemas.microsoft.com/office/drawing/2014/main" id="{387412AA-7840-B73F-7143-777131296046}"/>
                  </a:ext>
                </a:extLst>
              </p:cNvPr>
              <p:cNvSpPr/>
              <p:nvPr/>
            </p:nvSpPr>
            <p:spPr>
              <a:xfrm>
                <a:off x="4133338" y="314304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id="{58999E3F-7949-B572-986C-60FA4E52B68D}"/>
                  </a:ext>
                </a:extLst>
              </p:cNvPr>
              <p:cNvSpPr/>
              <p:nvPr/>
            </p:nvSpPr>
            <p:spPr>
              <a:xfrm>
                <a:off x="4468253" y="34061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0FC8B8C4-453F-C36B-64B2-1BA110B127CA}"/>
                  </a:ext>
                </a:extLst>
              </p:cNvPr>
              <p:cNvSpPr/>
              <p:nvPr/>
            </p:nvSpPr>
            <p:spPr>
              <a:xfrm>
                <a:off x="4535891" y="34061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B39C405-6F2D-00D3-E5D1-A3ADAB49F38D}"/>
                  </a:ext>
                </a:extLst>
              </p:cNvPr>
              <p:cNvSpPr/>
              <p:nvPr/>
            </p:nvSpPr>
            <p:spPr>
              <a:xfrm>
                <a:off x="4265210" y="340827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5BF70289-D4A4-9127-7C71-AA4B385E76C4}"/>
                  </a:ext>
                </a:extLst>
              </p:cNvPr>
              <p:cNvSpPr/>
              <p:nvPr/>
            </p:nvSpPr>
            <p:spPr>
              <a:xfrm>
                <a:off x="3766702" y="33991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Elipse 94">
                <a:extLst>
                  <a:ext uri="{FF2B5EF4-FFF2-40B4-BE49-F238E27FC236}">
                    <a16:creationId xmlns:a16="http://schemas.microsoft.com/office/drawing/2014/main" id="{5242FCEF-04BA-59B3-23F8-9A8B6EBE0BCE}"/>
                  </a:ext>
                </a:extLst>
              </p:cNvPr>
              <p:cNvSpPr/>
              <p:nvPr/>
            </p:nvSpPr>
            <p:spPr>
              <a:xfrm>
                <a:off x="3710655" y="341068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id="{75F2056D-E6BF-C158-64CF-B0BAAF742AB0}"/>
                  </a:ext>
                </a:extLst>
              </p:cNvPr>
              <p:cNvSpPr/>
              <p:nvPr/>
            </p:nvSpPr>
            <p:spPr>
              <a:xfrm>
                <a:off x="3841905" y="334895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2ADB1320-EC94-C4D3-83D3-DE791BA81093}"/>
                  </a:ext>
                </a:extLst>
              </p:cNvPr>
              <p:cNvSpPr/>
              <p:nvPr/>
            </p:nvSpPr>
            <p:spPr>
              <a:xfrm>
                <a:off x="3788577" y="332379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59D1E205-9444-C165-2C18-23A18332CBAE}"/>
                  </a:ext>
                </a:extLst>
              </p:cNvPr>
              <p:cNvSpPr/>
              <p:nvPr/>
            </p:nvSpPr>
            <p:spPr>
              <a:xfrm>
                <a:off x="4427272" y="336792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A2AB95C6-D011-95C4-0800-E1DCC36CB497}"/>
                  </a:ext>
                </a:extLst>
              </p:cNvPr>
              <p:cNvSpPr/>
              <p:nvPr/>
            </p:nvSpPr>
            <p:spPr>
              <a:xfrm>
                <a:off x="449525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Elipse 99">
                <a:extLst>
                  <a:ext uri="{FF2B5EF4-FFF2-40B4-BE49-F238E27FC236}">
                    <a16:creationId xmlns:a16="http://schemas.microsoft.com/office/drawing/2014/main" id="{D035235B-D2E4-8030-5654-5EB539E4846D}"/>
                  </a:ext>
                </a:extLst>
              </p:cNvPr>
              <p:cNvSpPr/>
              <p:nvPr/>
            </p:nvSpPr>
            <p:spPr>
              <a:xfrm>
                <a:off x="4410689" y="330546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41A5B4F9-B842-C943-8668-07014C1FA410}"/>
                  </a:ext>
                </a:extLst>
              </p:cNvPr>
              <p:cNvSpPr/>
              <p:nvPr/>
            </p:nvSpPr>
            <p:spPr>
              <a:xfrm>
                <a:off x="3734549" y="335538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Elipse 101">
                <a:extLst>
                  <a:ext uri="{FF2B5EF4-FFF2-40B4-BE49-F238E27FC236}">
                    <a16:creationId xmlns:a16="http://schemas.microsoft.com/office/drawing/2014/main" id="{1C5FDDC4-1011-286C-49CE-BBCF7BB234A2}"/>
                  </a:ext>
                </a:extLst>
              </p:cNvPr>
              <p:cNvSpPr/>
              <p:nvPr/>
            </p:nvSpPr>
            <p:spPr>
              <a:xfrm>
                <a:off x="3884133" y="330125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id="{A7689189-EAB0-674D-970D-9705F5C1D2EE}"/>
                  </a:ext>
                </a:extLst>
              </p:cNvPr>
              <p:cNvSpPr/>
              <p:nvPr/>
            </p:nvSpPr>
            <p:spPr>
              <a:xfrm>
                <a:off x="3657563" y="340204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3E3CC0D8-60CE-FDE0-F8E8-FF905E28C2C4}"/>
                  </a:ext>
                </a:extLst>
              </p:cNvPr>
              <p:cNvSpPr/>
              <p:nvPr/>
            </p:nvSpPr>
            <p:spPr>
              <a:xfrm>
                <a:off x="4363265" y="325528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E116D725-4C6B-178E-60D7-FE4459AF7057}"/>
                  </a:ext>
                </a:extLst>
              </p:cNvPr>
              <p:cNvSpPr/>
              <p:nvPr/>
            </p:nvSpPr>
            <p:spPr>
              <a:xfrm>
                <a:off x="3981102" y="31810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C34C77DB-652A-5F75-B3D3-F083785931D6}"/>
                  </a:ext>
                </a:extLst>
              </p:cNvPr>
              <p:cNvSpPr/>
              <p:nvPr/>
            </p:nvSpPr>
            <p:spPr>
              <a:xfrm>
                <a:off x="3834688" y="32655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Elipse 106">
                <a:extLst>
                  <a:ext uri="{FF2B5EF4-FFF2-40B4-BE49-F238E27FC236}">
                    <a16:creationId xmlns:a16="http://schemas.microsoft.com/office/drawing/2014/main" id="{EE4C4EC0-B592-9F38-A156-373808F915BA}"/>
                  </a:ext>
                </a:extLst>
              </p:cNvPr>
              <p:cNvSpPr/>
              <p:nvPr/>
            </p:nvSpPr>
            <p:spPr>
              <a:xfrm>
                <a:off x="3918098" y="324129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0E93E13B-82CB-99AC-102B-E82D56286555}"/>
                  </a:ext>
                </a:extLst>
              </p:cNvPr>
              <p:cNvSpPr/>
              <p:nvPr/>
            </p:nvSpPr>
            <p:spPr>
              <a:xfrm>
                <a:off x="4301470" y="322979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2C81F48D-B696-8C75-76D3-3A9C25BD5446}"/>
                  </a:ext>
                </a:extLst>
              </p:cNvPr>
              <p:cNvSpPr/>
              <p:nvPr/>
            </p:nvSpPr>
            <p:spPr>
              <a:xfrm>
                <a:off x="3872547" y="321632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A272C4FE-9D86-4069-7C80-9B2531259A5E}"/>
                  </a:ext>
                </a:extLst>
              </p:cNvPr>
              <p:cNvSpPr/>
              <p:nvPr/>
            </p:nvSpPr>
            <p:spPr>
              <a:xfrm>
                <a:off x="3906993" y="316864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463D5094-674E-27CE-FF90-92D1AC12C6C6}"/>
                  </a:ext>
                </a:extLst>
              </p:cNvPr>
              <p:cNvSpPr/>
              <p:nvPr/>
            </p:nvSpPr>
            <p:spPr>
              <a:xfrm>
                <a:off x="4032623" y="313971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Elipse 111">
                <a:extLst>
                  <a:ext uri="{FF2B5EF4-FFF2-40B4-BE49-F238E27FC236}">
                    <a16:creationId xmlns:a16="http://schemas.microsoft.com/office/drawing/2014/main" id="{B7AA4EB0-5402-951A-027C-52BCCDF30BEB}"/>
                  </a:ext>
                </a:extLst>
              </p:cNvPr>
              <p:cNvSpPr/>
              <p:nvPr/>
            </p:nvSpPr>
            <p:spPr>
              <a:xfrm>
                <a:off x="3970700" y="311216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Elipse 112">
                <a:extLst>
                  <a:ext uri="{FF2B5EF4-FFF2-40B4-BE49-F238E27FC236}">
                    <a16:creationId xmlns:a16="http://schemas.microsoft.com/office/drawing/2014/main" id="{A080FBB9-4F61-9EB6-6E76-D519C72F2AFA}"/>
                  </a:ext>
                </a:extLst>
              </p:cNvPr>
              <p:cNvSpPr/>
              <p:nvPr/>
            </p:nvSpPr>
            <p:spPr>
              <a:xfrm>
                <a:off x="3755779" y="32848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Elipse 113">
                <a:extLst>
                  <a:ext uri="{FF2B5EF4-FFF2-40B4-BE49-F238E27FC236}">
                    <a16:creationId xmlns:a16="http://schemas.microsoft.com/office/drawing/2014/main" id="{060218FF-CB2E-8E83-F3BF-2A6CFE082BA1}"/>
                  </a:ext>
                </a:extLst>
              </p:cNvPr>
              <p:cNvSpPr/>
              <p:nvPr/>
            </p:nvSpPr>
            <p:spPr>
              <a:xfrm>
                <a:off x="4426667" y="325244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Elipse 114">
                <a:extLst>
                  <a:ext uri="{FF2B5EF4-FFF2-40B4-BE49-F238E27FC236}">
                    <a16:creationId xmlns:a16="http://schemas.microsoft.com/office/drawing/2014/main" id="{C1A947F8-DD71-219C-2A49-723C877A4AC1}"/>
                  </a:ext>
                </a:extLst>
              </p:cNvPr>
              <p:cNvSpPr/>
              <p:nvPr/>
            </p:nvSpPr>
            <p:spPr>
              <a:xfrm>
                <a:off x="4284445" y="316793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Elipse 115">
                <a:extLst>
                  <a:ext uri="{FF2B5EF4-FFF2-40B4-BE49-F238E27FC236}">
                    <a16:creationId xmlns:a16="http://schemas.microsoft.com/office/drawing/2014/main" id="{D08E3F82-48F5-903D-BB95-CC6C02CBE802}"/>
                  </a:ext>
                </a:extLst>
              </p:cNvPr>
              <p:cNvSpPr/>
              <p:nvPr/>
            </p:nvSpPr>
            <p:spPr>
              <a:xfrm>
                <a:off x="4161478" y="308639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Elipse 116">
                <a:extLst>
                  <a:ext uri="{FF2B5EF4-FFF2-40B4-BE49-F238E27FC236}">
                    <a16:creationId xmlns:a16="http://schemas.microsoft.com/office/drawing/2014/main" id="{1974BD39-7109-199B-1F40-9C69C2AF73AA}"/>
                  </a:ext>
                </a:extLst>
              </p:cNvPr>
              <p:cNvSpPr/>
              <p:nvPr/>
            </p:nvSpPr>
            <p:spPr>
              <a:xfrm>
                <a:off x="4224289" y="311452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Elipse 117">
                <a:extLst>
                  <a:ext uri="{FF2B5EF4-FFF2-40B4-BE49-F238E27FC236}">
                    <a16:creationId xmlns:a16="http://schemas.microsoft.com/office/drawing/2014/main" id="{CE153D8E-3620-7AE5-68A2-959844B51218}"/>
                  </a:ext>
                </a:extLst>
              </p:cNvPr>
              <p:cNvSpPr/>
              <p:nvPr/>
            </p:nvSpPr>
            <p:spPr>
              <a:xfrm>
                <a:off x="4077519" y="310200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Elipse 118">
                <a:extLst>
                  <a:ext uri="{FF2B5EF4-FFF2-40B4-BE49-F238E27FC236}">
                    <a16:creationId xmlns:a16="http://schemas.microsoft.com/office/drawing/2014/main" id="{B5A931CF-3C66-D23D-2097-B1A80FC213B0}"/>
                  </a:ext>
                </a:extLst>
              </p:cNvPr>
              <p:cNvSpPr/>
              <p:nvPr/>
            </p:nvSpPr>
            <p:spPr>
              <a:xfrm>
                <a:off x="4024864" y="30513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Elipse 119">
                <a:extLst>
                  <a:ext uri="{FF2B5EF4-FFF2-40B4-BE49-F238E27FC236}">
                    <a16:creationId xmlns:a16="http://schemas.microsoft.com/office/drawing/2014/main" id="{4BED6E3F-9D23-55A1-04CC-8C197AC57E74}"/>
                  </a:ext>
                </a:extLst>
              </p:cNvPr>
              <p:cNvSpPr/>
              <p:nvPr/>
            </p:nvSpPr>
            <p:spPr>
              <a:xfrm>
                <a:off x="4100379" y="303144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Elipse 120">
                <a:extLst>
                  <a:ext uri="{FF2B5EF4-FFF2-40B4-BE49-F238E27FC236}">
                    <a16:creationId xmlns:a16="http://schemas.microsoft.com/office/drawing/2014/main" id="{AA8A61C6-67DE-6574-5D1F-8C37221AF5EA}"/>
                  </a:ext>
                </a:extLst>
              </p:cNvPr>
              <p:cNvSpPr/>
              <p:nvPr/>
            </p:nvSpPr>
            <p:spPr>
              <a:xfrm>
                <a:off x="4347939" y="318741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Elipse 121">
                <a:extLst>
                  <a:ext uri="{FF2B5EF4-FFF2-40B4-BE49-F238E27FC236}">
                    <a16:creationId xmlns:a16="http://schemas.microsoft.com/office/drawing/2014/main" id="{F7BF43C8-51FC-1AF1-3666-82E656BDC383}"/>
                  </a:ext>
                </a:extLst>
              </p:cNvPr>
              <p:cNvSpPr/>
              <p:nvPr/>
            </p:nvSpPr>
            <p:spPr>
              <a:xfrm>
                <a:off x="4183447" y="315567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Elipse 122">
                <a:extLst>
                  <a:ext uri="{FF2B5EF4-FFF2-40B4-BE49-F238E27FC236}">
                    <a16:creationId xmlns:a16="http://schemas.microsoft.com/office/drawing/2014/main" id="{1A8E8A0B-F458-8A7F-4107-CE9A64301FBA}"/>
                  </a:ext>
                </a:extLst>
              </p:cNvPr>
              <p:cNvSpPr/>
              <p:nvPr/>
            </p:nvSpPr>
            <p:spPr>
              <a:xfrm>
                <a:off x="4201429" y="304701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Elipse 123">
                <a:extLst>
                  <a:ext uri="{FF2B5EF4-FFF2-40B4-BE49-F238E27FC236}">
                    <a16:creationId xmlns:a16="http://schemas.microsoft.com/office/drawing/2014/main" id="{D9537EC9-BD4A-13A3-D614-065DFE6FBD95}"/>
                  </a:ext>
                </a:extLst>
              </p:cNvPr>
              <p:cNvSpPr/>
              <p:nvPr/>
            </p:nvSpPr>
            <p:spPr>
              <a:xfrm>
                <a:off x="4148643" y="299971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id="{200EBB86-895E-5173-3FE6-B98B3456CA49}"/>
                  </a:ext>
                </a:extLst>
              </p:cNvPr>
              <p:cNvSpPr/>
              <p:nvPr/>
            </p:nvSpPr>
            <p:spPr>
              <a:xfrm>
                <a:off x="4583990" y="340748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id="{BBE6785D-0447-C91F-AB79-B103EA1F38DE}"/>
                  </a:ext>
                </a:extLst>
              </p:cNvPr>
              <p:cNvSpPr/>
              <p:nvPr/>
            </p:nvSpPr>
            <p:spPr>
              <a:xfrm>
                <a:off x="4720610" y="340584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664FC67D-9DD6-81BB-0A51-9EDA46EDA64C}"/>
                  </a:ext>
                </a:extLst>
              </p:cNvPr>
              <p:cNvSpPr/>
              <p:nvPr/>
            </p:nvSpPr>
            <p:spPr>
              <a:xfrm>
                <a:off x="4651425" y="340584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Elipse 127">
                <a:extLst>
                  <a:ext uri="{FF2B5EF4-FFF2-40B4-BE49-F238E27FC236}">
                    <a16:creationId xmlns:a16="http://schemas.microsoft.com/office/drawing/2014/main" id="{62E4F656-C87A-1DB4-3AD1-91D1C4ABCA2F}"/>
                  </a:ext>
                </a:extLst>
              </p:cNvPr>
              <p:cNvSpPr/>
              <p:nvPr/>
            </p:nvSpPr>
            <p:spPr>
              <a:xfrm>
                <a:off x="4574299" y="335461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Elipse 128">
                <a:extLst>
                  <a:ext uri="{FF2B5EF4-FFF2-40B4-BE49-F238E27FC236}">
                    <a16:creationId xmlns:a16="http://schemas.microsoft.com/office/drawing/2014/main" id="{8E5C9B7C-F1A6-24C5-119B-D516FA31951F}"/>
                  </a:ext>
                </a:extLst>
              </p:cNvPr>
              <p:cNvSpPr/>
              <p:nvPr/>
            </p:nvSpPr>
            <p:spPr>
              <a:xfrm>
                <a:off x="3593918" y="340110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id="{02AF8B20-0B5B-3B74-BFB7-692EB6382149}"/>
                  </a:ext>
                </a:extLst>
              </p:cNvPr>
              <p:cNvSpPr/>
              <p:nvPr/>
            </p:nvSpPr>
            <p:spPr>
              <a:xfrm>
                <a:off x="3523490" y="339838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id="{E02A1200-5F51-DD57-258E-12D04397D2AC}"/>
                  </a:ext>
                </a:extLst>
              </p:cNvPr>
              <p:cNvSpPr/>
              <p:nvPr/>
            </p:nvSpPr>
            <p:spPr>
              <a:xfrm>
                <a:off x="3705048" y="327208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D39D06C6-4397-8A2F-D06A-8AD56A4D2B97}"/>
                  </a:ext>
                </a:extLst>
              </p:cNvPr>
              <p:cNvSpPr/>
              <p:nvPr/>
            </p:nvSpPr>
            <p:spPr>
              <a:xfrm>
                <a:off x="3563279" y="336573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:a16="http://schemas.microsoft.com/office/drawing/2014/main" id="{75BA0A25-38BF-0228-1F80-19D56E78FF43}"/>
                  </a:ext>
                </a:extLst>
              </p:cNvPr>
              <p:cNvSpPr/>
              <p:nvPr/>
            </p:nvSpPr>
            <p:spPr>
              <a:xfrm>
                <a:off x="3615648" y="334642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id="{75C5352D-66B2-2D84-EAE6-29D9B04394FA}"/>
                  </a:ext>
                </a:extLst>
              </p:cNvPr>
              <p:cNvSpPr/>
              <p:nvPr/>
            </p:nvSpPr>
            <p:spPr>
              <a:xfrm>
                <a:off x="3634493" y="329187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Elipse 134">
                <a:extLst>
                  <a:ext uri="{FF2B5EF4-FFF2-40B4-BE49-F238E27FC236}">
                    <a16:creationId xmlns:a16="http://schemas.microsoft.com/office/drawing/2014/main" id="{B0823CAE-BF3A-A3F7-21CB-EE9E330EC2AC}"/>
                  </a:ext>
                </a:extLst>
              </p:cNvPr>
              <p:cNvSpPr/>
              <p:nvPr/>
            </p:nvSpPr>
            <p:spPr>
              <a:xfrm>
                <a:off x="3676342" y="33355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Elipse 137">
                <a:extLst>
                  <a:ext uri="{FF2B5EF4-FFF2-40B4-BE49-F238E27FC236}">
                    <a16:creationId xmlns:a16="http://schemas.microsoft.com/office/drawing/2014/main" id="{844AFB52-CB26-B238-5649-E7525C8BD645}"/>
                  </a:ext>
                </a:extLst>
              </p:cNvPr>
              <p:cNvSpPr/>
              <p:nvPr/>
            </p:nvSpPr>
            <p:spPr>
              <a:xfrm>
                <a:off x="3699031" y="322602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Elipse 138">
                <a:extLst>
                  <a:ext uri="{FF2B5EF4-FFF2-40B4-BE49-F238E27FC236}">
                    <a16:creationId xmlns:a16="http://schemas.microsoft.com/office/drawing/2014/main" id="{8B129A88-49CA-722D-BBDA-B364364FB71F}"/>
                  </a:ext>
                </a:extLst>
              </p:cNvPr>
              <p:cNvSpPr/>
              <p:nvPr/>
            </p:nvSpPr>
            <p:spPr>
              <a:xfrm>
                <a:off x="3771286" y="322093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Elipse 139">
                <a:extLst>
                  <a:ext uri="{FF2B5EF4-FFF2-40B4-BE49-F238E27FC236}">
                    <a16:creationId xmlns:a16="http://schemas.microsoft.com/office/drawing/2014/main" id="{32C80C09-7985-D209-6885-855313C43D84}"/>
                  </a:ext>
                </a:extLst>
              </p:cNvPr>
              <p:cNvSpPr/>
              <p:nvPr/>
            </p:nvSpPr>
            <p:spPr>
              <a:xfrm>
                <a:off x="3861258" y="340924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Elipse 140">
                <a:extLst>
                  <a:ext uri="{FF2B5EF4-FFF2-40B4-BE49-F238E27FC236}">
                    <a16:creationId xmlns:a16="http://schemas.microsoft.com/office/drawing/2014/main" id="{2C3F7B4C-504D-E50B-936D-F492A68F34F3}"/>
                  </a:ext>
                </a:extLst>
              </p:cNvPr>
              <p:cNvSpPr/>
              <p:nvPr/>
            </p:nvSpPr>
            <p:spPr>
              <a:xfrm>
                <a:off x="4650805" y="335679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Elipse 141">
                <a:extLst>
                  <a:ext uri="{FF2B5EF4-FFF2-40B4-BE49-F238E27FC236}">
                    <a16:creationId xmlns:a16="http://schemas.microsoft.com/office/drawing/2014/main" id="{73D1D1DC-8A4F-B495-BCEA-CCC3F6F4B0B8}"/>
                  </a:ext>
                </a:extLst>
              </p:cNvPr>
              <p:cNvSpPr/>
              <p:nvPr/>
            </p:nvSpPr>
            <p:spPr>
              <a:xfrm>
                <a:off x="4169195" y="339576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id="{A719E658-CEEF-D036-F1A0-E4F738154DBB}"/>
                  </a:ext>
                </a:extLst>
              </p:cNvPr>
              <p:cNvSpPr/>
              <p:nvPr/>
            </p:nvSpPr>
            <p:spPr>
              <a:xfrm>
                <a:off x="4697980" y="335679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Elipse 143">
                <a:extLst>
                  <a:ext uri="{FF2B5EF4-FFF2-40B4-BE49-F238E27FC236}">
                    <a16:creationId xmlns:a16="http://schemas.microsoft.com/office/drawing/2014/main" id="{18875A8F-35F8-CE6C-BEB3-0FEE524A0329}"/>
                  </a:ext>
                </a:extLst>
              </p:cNvPr>
              <p:cNvSpPr/>
              <p:nvPr/>
            </p:nvSpPr>
            <p:spPr>
              <a:xfrm>
                <a:off x="4475421" y="329066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Elipse 144">
                <a:extLst>
                  <a:ext uri="{FF2B5EF4-FFF2-40B4-BE49-F238E27FC236}">
                    <a16:creationId xmlns:a16="http://schemas.microsoft.com/office/drawing/2014/main" id="{99B216C4-5FCF-15C4-8BE9-94D5356F9586}"/>
                  </a:ext>
                </a:extLst>
              </p:cNvPr>
              <p:cNvSpPr/>
              <p:nvPr/>
            </p:nvSpPr>
            <p:spPr>
              <a:xfrm>
                <a:off x="4549310" y="330336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Elipse 145">
                <a:extLst>
                  <a:ext uri="{FF2B5EF4-FFF2-40B4-BE49-F238E27FC236}">
                    <a16:creationId xmlns:a16="http://schemas.microsoft.com/office/drawing/2014/main" id="{C2EF204A-801F-ED14-A6DD-B44ADCEEFF13}"/>
                  </a:ext>
                </a:extLst>
              </p:cNvPr>
              <p:cNvSpPr/>
              <p:nvPr/>
            </p:nvSpPr>
            <p:spPr>
              <a:xfrm>
                <a:off x="4613599" y="329490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Elipse 146">
                <a:extLst>
                  <a:ext uri="{FF2B5EF4-FFF2-40B4-BE49-F238E27FC236}">
                    <a16:creationId xmlns:a16="http://schemas.microsoft.com/office/drawing/2014/main" id="{8F34216C-663C-88F7-2EBB-97A21D305956}"/>
                  </a:ext>
                </a:extLst>
              </p:cNvPr>
              <p:cNvSpPr/>
              <p:nvPr/>
            </p:nvSpPr>
            <p:spPr>
              <a:xfrm>
                <a:off x="4473590" y="321374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Elipse 147">
                <a:extLst>
                  <a:ext uri="{FF2B5EF4-FFF2-40B4-BE49-F238E27FC236}">
                    <a16:creationId xmlns:a16="http://schemas.microsoft.com/office/drawing/2014/main" id="{1F3AF8D8-D235-55E3-C474-2857286CF15C}"/>
                  </a:ext>
                </a:extLst>
              </p:cNvPr>
              <p:cNvSpPr/>
              <p:nvPr/>
            </p:nvSpPr>
            <p:spPr>
              <a:xfrm>
                <a:off x="4519125" y="325436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id="{8D279EC4-5C26-5FDA-23D8-BCB3FD5EF665}"/>
                  </a:ext>
                </a:extLst>
              </p:cNvPr>
              <p:cNvSpPr/>
              <p:nvPr/>
            </p:nvSpPr>
            <p:spPr>
              <a:xfrm>
                <a:off x="4386983" y="321368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id="{9C2CC9AF-8202-BA10-D0C1-7AB7C374886B}"/>
                  </a:ext>
                </a:extLst>
              </p:cNvPr>
              <p:cNvSpPr/>
              <p:nvPr/>
            </p:nvSpPr>
            <p:spPr>
              <a:xfrm>
                <a:off x="4573588" y="324569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:a16="http://schemas.microsoft.com/office/drawing/2014/main" id="{907D8F87-522A-7304-BC1F-377FDB8729C5}"/>
                  </a:ext>
                </a:extLst>
              </p:cNvPr>
              <p:cNvSpPr/>
              <p:nvPr/>
            </p:nvSpPr>
            <p:spPr>
              <a:xfrm>
                <a:off x="3850298" y="315867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Elipse 151">
                <a:extLst>
                  <a:ext uri="{FF2B5EF4-FFF2-40B4-BE49-F238E27FC236}">
                    <a16:creationId xmlns:a16="http://schemas.microsoft.com/office/drawing/2014/main" id="{CC0AC586-F1C5-E8BC-E867-5490AF7071A4}"/>
                  </a:ext>
                </a:extLst>
              </p:cNvPr>
              <p:cNvSpPr/>
              <p:nvPr/>
            </p:nvSpPr>
            <p:spPr>
              <a:xfrm>
                <a:off x="4417383" y="316865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Elipse 152">
                <a:extLst>
                  <a:ext uri="{FF2B5EF4-FFF2-40B4-BE49-F238E27FC236}">
                    <a16:creationId xmlns:a16="http://schemas.microsoft.com/office/drawing/2014/main" id="{F262C4B7-55B5-0D94-5ED5-CB9263E82B75}"/>
                  </a:ext>
                </a:extLst>
              </p:cNvPr>
              <p:cNvSpPr/>
              <p:nvPr/>
            </p:nvSpPr>
            <p:spPr>
              <a:xfrm>
                <a:off x="4528053" y="320536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Elipse 153">
                <a:extLst>
                  <a:ext uri="{FF2B5EF4-FFF2-40B4-BE49-F238E27FC236}">
                    <a16:creationId xmlns:a16="http://schemas.microsoft.com/office/drawing/2014/main" id="{D97FD2DC-B19C-6AE6-01B1-BA7E79D68DCA}"/>
                  </a:ext>
                </a:extLst>
              </p:cNvPr>
              <p:cNvSpPr/>
              <p:nvPr/>
            </p:nvSpPr>
            <p:spPr>
              <a:xfrm>
                <a:off x="4337602" y="313033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C5A73186-CA4D-36F2-B0A4-2E0E04C82611}"/>
                  </a:ext>
                </a:extLst>
              </p:cNvPr>
              <p:cNvSpPr/>
              <p:nvPr/>
            </p:nvSpPr>
            <p:spPr>
              <a:xfrm>
                <a:off x="4279499" y="311389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50FAA320-F236-261C-F59B-7B2D7B3A8E38}"/>
                  </a:ext>
                </a:extLst>
              </p:cNvPr>
              <p:cNvSpPr/>
              <p:nvPr/>
            </p:nvSpPr>
            <p:spPr>
              <a:xfrm>
                <a:off x="4474304" y="315591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DA0A2E3A-E1C7-A665-973E-52D5840E79FC}"/>
                  </a:ext>
                </a:extLst>
              </p:cNvPr>
              <p:cNvSpPr/>
              <p:nvPr/>
            </p:nvSpPr>
            <p:spPr>
              <a:xfrm>
                <a:off x="4384077" y="311949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Elipse 157">
                <a:extLst>
                  <a:ext uri="{FF2B5EF4-FFF2-40B4-BE49-F238E27FC236}">
                    <a16:creationId xmlns:a16="http://schemas.microsoft.com/office/drawing/2014/main" id="{CDCF00A0-0CD8-9424-9575-4D3E836701DC}"/>
                  </a:ext>
                </a:extLst>
              </p:cNvPr>
              <p:cNvSpPr/>
              <p:nvPr/>
            </p:nvSpPr>
            <p:spPr>
              <a:xfrm>
                <a:off x="3821916" y="32091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id="{B31873ED-8558-BCA2-B347-0523249F4E5F}"/>
                  </a:ext>
                </a:extLst>
              </p:cNvPr>
              <p:cNvSpPr/>
              <p:nvPr/>
            </p:nvSpPr>
            <p:spPr>
              <a:xfrm>
                <a:off x="3786487" y="31677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Elipse 159">
                <a:extLst>
                  <a:ext uri="{FF2B5EF4-FFF2-40B4-BE49-F238E27FC236}">
                    <a16:creationId xmlns:a16="http://schemas.microsoft.com/office/drawing/2014/main" id="{2FA61D88-54C8-07E2-4179-F88ECD290FFC}"/>
                  </a:ext>
                </a:extLst>
              </p:cNvPr>
              <p:cNvSpPr/>
              <p:nvPr/>
            </p:nvSpPr>
            <p:spPr>
              <a:xfrm>
                <a:off x="3893623" y="309501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64B12F0C-AFD5-BE32-5D03-B7BBD35735E0}"/>
                  </a:ext>
                </a:extLst>
              </p:cNvPr>
              <p:cNvSpPr/>
              <p:nvPr/>
            </p:nvSpPr>
            <p:spPr>
              <a:xfrm>
                <a:off x="3853389" y="311734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48363245-986E-0D03-9F34-E74206A5F52F}"/>
                  </a:ext>
                </a:extLst>
              </p:cNvPr>
              <p:cNvSpPr/>
              <p:nvPr/>
            </p:nvSpPr>
            <p:spPr>
              <a:xfrm>
                <a:off x="4438693" y="311685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Elipse 162">
                <a:extLst>
                  <a:ext uri="{FF2B5EF4-FFF2-40B4-BE49-F238E27FC236}">
                    <a16:creationId xmlns:a16="http://schemas.microsoft.com/office/drawing/2014/main" id="{3BCCE97C-BB6E-5890-BD39-3D0218AB2367}"/>
                  </a:ext>
                </a:extLst>
              </p:cNvPr>
              <p:cNvSpPr/>
              <p:nvPr/>
            </p:nvSpPr>
            <p:spPr>
              <a:xfrm>
                <a:off x="3952563" y="306247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Elipse 163">
                <a:extLst>
                  <a:ext uri="{FF2B5EF4-FFF2-40B4-BE49-F238E27FC236}">
                    <a16:creationId xmlns:a16="http://schemas.microsoft.com/office/drawing/2014/main" id="{F61AA969-9EFB-7AC5-2508-B88919F2D171}"/>
                  </a:ext>
                </a:extLst>
              </p:cNvPr>
              <p:cNvSpPr/>
              <p:nvPr/>
            </p:nvSpPr>
            <p:spPr>
              <a:xfrm>
                <a:off x="3992356" y="30116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11711BA6-EA2E-A0F6-B860-99FB1F79EF0A}"/>
                  </a:ext>
                </a:extLst>
              </p:cNvPr>
              <p:cNvSpPr/>
              <p:nvPr/>
            </p:nvSpPr>
            <p:spPr>
              <a:xfrm>
                <a:off x="4240849" y="306070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42833222-BD5C-C481-D584-236C48FF3895}"/>
                  </a:ext>
                </a:extLst>
              </p:cNvPr>
              <p:cNvSpPr/>
              <p:nvPr/>
            </p:nvSpPr>
            <p:spPr>
              <a:xfrm>
                <a:off x="4065741" y="297685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13E93509-65B2-059D-B763-32386B75CF4F}"/>
                  </a:ext>
                </a:extLst>
              </p:cNvPr>
              <p:cNvSpPr/>
              <p:nvPr/>
            </p:nvSpPr>
            <p:spPr>
              <a:xfrm>
                <a:off x="4310930" y="306401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Elipse 167">
                <a:extLst>
                  <a:ext uri="{FF2B5EF4-FFF2-40B4-BE49-F238E27FC236}">
                    <a16:creationId xmlns:a16="http://schemas.microsoft.com/office/drawing/2014/main" id="{5E3754BA-7DB5-EBD9-8C04-A50CA0F18860}"/>
                  </a:ext>
                </a:extLst>
              </p:cNvPr>
              <p:cNvSpPr/>
              <p:nvPr/>
            </p:nvSpPr>
            <p:spPr>
              <a:xfrm>
                <a:off x="4141262" y="291036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Elipse 168">
                <a:extLst>
                  <a:ext uri="{FF2B5EF4-FFF2-40B4-BE49-F238E27FC236}">
                    <a16:creationId xmlns:a16="http://schemas.microsoft.com/office/drawing/2014/main" id="{2FE521EA-6E6A-0A06-5BB6-3400EA2B6C36}"/>
                  </a:ext>
                </a:extLst>
              </p:cNvPr>
              <p:cNvSpPr/>
              <p:nvPr/>
            </p:nvSpPr>
            <p:spPr>
              <a:xfrm>
                <a:off x="4243406" y="299436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Elipse 169">
                <a:extLst>
                  <a:ext uri="{FF2B5EF4-FFF2-40B4-BE49-F238E27FC236}">
                    <a16:creationId xmlns:a16="http://schemas.microsoft.com/office/drawing/2014/main" id="{B3042A2F-FBDD-E533-B515-FE0090BE88E9}"/>
                  </a:ext>
                </a:extLst>
              </p:cNvPr>
              <p:cNvSpPr/>
              <p:nvPr/>
            </p:nvSpPr>
            <p:spPr>
              <a:xfrm>
                <a:off x="4194363" y="296518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Elipse 170">
                <a:extLst>
                  <a:ext uri="{FF2B5EF4-FFF2-40B4-BE49-F238E27FC236}">
                    <a16:creationId xmlns:a16="http://schemas.microsoft.com/office/drawing/2014/main" id="{6F7B6B7A-E6DC-5CC2-3385-A3EF5F2A88E7}"/>
                  </a:ext>
                </a:extLst>
              </p:cNvPr>
              <p:cNvSpPr/>
              <p:nvPr/>
            </p:nvSpPr>
            <p:spPr>
              <a:xfrm>
                <a:off x="4119964" y="295908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Elipse 171">
                <a:extLst>
                  <a:ext uri="{FF2B5EF4-FFF2-40B4-BE49-F238E27FC236}">
                    <a16:creationId xmlns:a16="http://schemas.microsoft.com/office/drawing/2014/main" id="{D85627AE-D656-4CAF-99B7-073A399006A3}"/>
                  </a:ext>
                </a:extLst>
              </p:cNvPr>
              <p:cNvSpPr/>
              <p:nvPr/>
            </p:nvSpPr>
            <p:spPr>
              <a:xfrm>
                <a:off x="4048819" y="302506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82E687B5-F455-7792-BF63-4F4A01B81BED}"/>
                  </a:ext>
                </a:extLst>
              </p:cNvPr>
              <p:cNvSpPr/>
              <p:nvPr/>
            </p:nvSpPr>
            <p:spPr>
              <a:xfrm>
                <a:off x="4362620" y="305279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4C918611-BFF5-466F-9937-9E44EF383146}"/>
                  </a:ext>
                </a:extLst>
              </p:cNvPr>
              <p:cNvSpPr/>
              <p:nvPr/>
            </p:nvSpPr>
            <p:spPr>
              <a:xfrm>
                <a:off x="4299656" y="301088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78F4FD69-5847-DC45-F29C-2D1B86306FF4}"/>
                  </a:ext>
                </a:extLst>
              </p:cNvPr>
              <p:cNvSpPr/>
              <p:nvPr/>
            </p:nvSpPr>
            <p:spPr>
              <a:xfrm>
                <a:off x="3910488" y="304301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Elipse 175">
                <a:extLst>
                  <a:ext uri="{FF2B5EF4-FFF2-40B4-BE49-F238E27FC236}">
                    <a16:creationId xmlns:a16="http://schemas.microsoft.com/office/drawing/2014/main" id="{2D00BDE5-26B0-0B95-7AA5-CC5889720C40}"/>
                  </a:ext>
                </a:extLst>
              </p:cNvPr>
              <p:cNvSpPr/>
              <p:nvPr/>
            </p:nvSpPr>
            <p:spPr>
              <a:xfrm>
                <a:off x="3948940" y="299061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Elipse 176">
                <a:extLst>
                  <a:ext uri="{FF2B5EF4-FFF2-40B4-BE49-F238E27FC236}">
                    <a16:creationId xmlns:a16="http://schemas.microsoft.com/office/drawing/2014/main" id="{D57DF81D-4D76-7387-1EEB-B47C130BF4EA}"/>
                  </a:ext>
                </a:extLst>
              </p:cNvPr>
              <p:cNvSpPr/>
              <p:nvPr/>
            </p:nvSpPr>
            <p:spPr>
              <a:xfrm>
                <a:off x="4084830" y="29078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Elipse 177">
                <a:extLst>
                  <a:ext uri="{FF2B5EF4-FFF2-40B4-BE49-F238E27FC236}">
                    <a16:creationId xmlns:a16="http://schemas.microsoft.com/office/drawing/2014/main" id="{A96318C1-A734-1FCD-415F-5CCA392B251B}"/>
                  </a:ext>
                </a:extLst>
              </p:cNvPr>
              <p:cNvSpPr/>
              <p:nvPr/>
            </p:nvSpPr>
            <p:spPr>
              <a:xfrm>
                <a:off x="3988396" y="294879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Elipse 178">
                <a:extLst>
                  <a:ext uri="{FF2B5EF4-FFF2-40B4-BE49-F238E27FC236}">
                    <a16:creationId xmlns:a16="http://schemas.microsoft.com/office/drawing/2014/main" id="{BB79DEB3-F0B7-7F8F-63AE-70BA1D5A3187}"/>
                  </a:ext>
                </a:extLst>
              </p:cNvPr>
              <p:cNvSpPr/>
              <p:nvPr/>
            </p:nvSpPr>
            <p:spPr>
              <a:xfrm>
                <a:off x="4038921" y="293379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Elipse 179">
                <a:extLst>
                  <a:ext uri="{FF2B5EF4-FFF2-40B4-BE49-F238E27FC236}">
                    <a16:creationId xmlns:a16="http://schemas.microsoft.com/office/drawing/2014/main" id="{6E4585BB-75F1-C348-182B-3E367F524D2B}"/>
                  </a:ext>
                </a:extLst>
              </p:cNvPr>
              <p:cNvSpPr/>
              <p:nvPr/>
            </p:nvSpPr>
            <p:spPr>
              <a:xfrm>
                <a:off x="4175200" y="292745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305BBD33-1C2D-8277-50DF-B268AA05A92D}"/>
                  </a:ext>
                </a:extLst>
              </p:cNvPr>
              <p:cNvSpPr/>
              <p:nvPr/>
            </p:nvSpPr>
            <p:spPr>
              <a:xfrm>
                <a:off x="4034646" y="288349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A17289ED-6A39-6B0F-036D-D9DD4CD6935B}"/>
                  </a:ext>
                </a:extLst>
              </p:cNvPr>
              <p:cNvSpPr/>
              <p:nvPr/>
            </p:nvSpPr>
            <p:spPr>
              <a:xfrm>
                <a:off x="4106863" y="286070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7" name="Conector recto 196">
              <a:extLst>
                <a:ext uri="{FF2B5EF4-FFF2-40B4-BE49-F238E27FC236}">
                  <a16:creationId xmlns:a16="http://schemas.microsoft.com/office/drawing/2014/main" id="{623D2960-9290-500C-589F-6C56BFA041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3602" y="2719690"/>
              <a:ext cx="613829" cy="92451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5" name="Trapecio 204">
              <a:extLst>
                <a:ext uri="{FF2B5EF4-FFF2-40B4-BE49-F238E27FC236}">
                  <a16:creationId xmlns:a16="http://schemas.microsoft.com/office/drawing/2014/main" id="{6DD2F4A7-5740-7273-E8BA-7858C5C2FC5F}"/>
                </a:ext>
              </a:extLst>
            </p:cNvPr>
            <p:cNvSpPr/>
            <p:nvPr/>
          </p:nvSpPr>
          <p:spPr>
            <a:xfrm rot="10800000">
              <a:off x="7784821" y="2917442"/>
              <a:ext cx="680988" cy="457701"/>
            </a:xfrm>
            <a:prstGeom prst="trapezoid">
              <a:avLst>
                <a:gd name="adj" fmla="val 26248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1" name="Conector recto 200">
              <a:extLst>
                <a:ext uri="{FF2B5EF4-FFF2-40B4-BE49-F238E27FC236}">
                  <a16:creationId xmlns:a16="http://schemas.microsoft.com/office/drawing/2014/main" id="{906609A5-31CE-5231-AE6F-7EE6DB7EA6BA}"/>
                </a:ext>
              </a:extLst>
            </p:cNvPr>
            <p:cNvCxnSpPr>
              <a:cxnSpLocks/>
            </p:cNvCxnSpPr>
            <p:nvPr/>
          </p:nvCxnSpPr>
          <p:spPr>
            <a:xfrm>
              <a:off x="4057512" y="2726347"/>
              <a:ext cx="695998" cy="90326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B022740C-55E3-C509-52C0-497B970E350E}"/>
                </a:ext>
              </a:extLst>
            </p:cNvPr>
            <p:cNvSpPr/>
            <p:nvPr/>
          </p:nvSpPr>
          <p:spPr>
            <a:xfrm>
              <a:off x="3313950" y="3644206"/>
              <a:ext cx="1542165" cy="1154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6349D05D-AA3C-E021-505F-20FD1BB129A1}"/>
                </a:ext>
              </a:extLst>
            </p:cNvPr>
            <p:cNvCxnSpPr/>
            <p:nvPr/>
          </p:nvCxnSpPr>
          <p:spPr>
            <a:xfrm>
              <a:off x="7780020" y="2915604"/>
              <a:ext cx="718156" cy="0"/>
            </a:xfrm>
            <a:prstGeom prst="line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A1106A31-BBE0-4993-38D0-6BD328950B31}"/>
                </a:ext>
              </a:extLst>
            </p:cNvPr>
            <p:cNvCxnSpPr>
              <a:cxnSpLocks/>
            </p:cNvCxnSpPr>
            <p:nvPr/>
          </p:nvCxnSpPr>
          <p:spPr>
            <a:xfrm>
              <a:off x="8080016" y="2936439"/>
              <a:ext cx="98495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DE4011E1-92CF-156C-3D32-F780F18EC501}"/>
                </a:ext>
              </a:extLst>
            </p:cNvPr>
            <p:cNvCxnSpPr>
              <a:cxnSpLocks/>
            </p:cNvCxnSpPr>
            <p:nvPr/>
          </p:nvCxnSpPr>
          <p:spPr>
            <a:xfrm>
              <a:off x="8101189" y="2977079"/>
              <a:ext cx="5614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C67B70B1-BFAA-B098-BDAD-D9240504C359}"/>
                </a:ext>
              </a:extLst>
            </p:cNvPr>
            <p:cNvCxnSpPr>
              <a:cxnSpLocks/>
            </p:cNvCxnSpPr>
            <p:nvPr/>
          </p:nvCxnSpPr>
          <p:spPr>
            <a:xfrm>
              <a:off x="8112846" y="3017719"/>
              <a:ext cx="32834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2" name="CuadroTexto 211">
              <a:extLst>
                <a:ext uri="{FF2B5EF4-FFF2-40B4-BE49-F238E27FC236}">
                  <a16:creationId xmlns:a16="http://schemas.microsoft.com/office/drawing/2014/main" id="{6EDD8502-1A97-9031-6DB2-8F7813340B82}"/>
                </a:ext>
              </a:extLst>
            </p:cNvPr>
            <p:cNvSpPr txBox="1"/>
            <p:nvPr/>
          </p:nvSpPr>
          <p:spPr>
            <a:xfrm>
              <a:off x="4618001" y="4524782"/>
              <a:ext cx="1301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Erosión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3" name="CuadroTexto 212">
              <a:extLst>
                <a:ext uri="{FF2B5EF4-FFF2-40B4-BE49-F238E27FC236}">
                  <a16:creationId xmlns:a16="http://schemas.microsoft.com/office/drawing/2014/main" id="{C060C4B6-8A8B-CC11-31CB-51AA1837ABD8}"/>
                </a:ext>
              </a:extLst>
            </p:cNvPr>
            <p:cNvSpPr txBox="1"/>
            <p:nvPr/>
          </p:nvSpPr>
          <p:spPr>
            <a:xfrm>
              <a:off x="6285080" y="4524782"/>
              <a:ext cx="1182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Sedimentación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A5868C28-C263-47AB-98D1-302C90BC7C1C}"/>
                </a:ext>
              </a:extLst>
            </p:cNvPr>
            <p:cNvGrpSpPr/>
            <p:nvPr/>
          </p:nvGrpSpPr>
          <p:grpSpPr>
            <a:xfrm rot="-300000">
              <a:off x="3161556" y="1064326"/>
              <a:ext cx="6129135" cy="3454283"/>
              <a:chOff x="3030225" y="1062854"/>
              <a:chExt cx="6129135" cy="3454283"/>
            </a:xfrm>
          </p:grpSpPr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4D9826A5-75D2-1328-7945-641EE70BE503}"/>
                  </a:ext>
                </a:extLst>
              </p:cNvPr>
              <p:cNvSpPr/>
              <p:nvPr/>
            </p:nvSpPr>
            <p:spPr>
              <a:xfrm rot="5400000">
                <a:off x="5861222" y="-1768143"/>
                <a:ext cx="467141" cy="61291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E20C3128-FF01-BBDF-F37C-B577CD97585A}"/>
                  </a:ext>
                </a:extLst>
              </p:cNvPr>
              <p:cNvSpPr/>
              <p:nvPr/>
            </p:nvSpPr>
            <p:spPr>
              <a:xfrm>
                <a:off x="5991308" y="1192303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onector recto de flecha 11">
                <a:extLst>
                  <a:ext uri="{FF2B5EF4-FFF2-40B4-BE49-F238E27FC236}">
                    <a16:creationId xmlns:a16="http://schemas.microsoft.com/office/drawing/2014/main" id="{EA055707-C87D-FC16-C6A6-1F603C07429E}"/>
                  </a:ext>
                </a:extLst>
              </p:cNvPr>
              <p:cNvCxnSpPr/>
              <p:nvPr/>
            </p:nvCxnSpPr>
            <p:spPr>
              <a:xfrm>
                <a:off x="6095997" y="1316737"/>
                <a:ext cx="0" cy="320040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6" name="Rectángulo 215">
                <a:extLst>
                  <a:ext uri="{FF2B5EF4-FFF2-40B4-BE49-F238E27FC236}">
                    <a16:creationId xmlns:a16="http://schemas.microsoft.com/office/drawing/2014/main" id="{79D66781-172A-93D9-8501-76B77F5317AE}"/>
                  </a:ext>
                </a:extLst>
              </p:cNvPr>
              <p:cNvSpPr/>
              <p:nvPr/>
            </p:nvSpPr>
            <p:spPr>
              <a:xfrm rot="5400000">
                <a:off x="8057294" y="453672"/>
                <a:ext cx="136885" cy="1726130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ángulo 216">
                <a:extLst>
                  <a:ext uri="{FF2B5EF4-FFF2-40B4-BE49-F238E27FC236}">
                    <a16:creationId xmlns:a16="http://schemas.microsoft.com/office/drawing/2014/main" id="{7CA6E8B5-4E29-4E54-5C48-D5D400E0098B}"/>
                  </a:ext>
                </a:extLst>
              </p:cNvPr>
              <p:cNvSpPr/>
              <p:nvPr/>
            </p:nvSpPr>
            <p:spPr>
              <a:xfrm rot="5400000">
                <a:off x="3989930" y="437015"/>
                <a:ext cx="136885" cy="1726130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0" name="Conector recto 219">
                <a:extLst>
                  <a:ext uri="{FF2B5EF4-FFF2-40B4-BE49-F238E27FC236}">
                    <a16:creationId xmlns:a16="http://schemas.microsoft.com/office/drawing/2014/main" id="{B873D007-A57E-49BA-6072-482FBBA16D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9592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ctor recto 222">
                <a:extLst>
                  <a:ext uri="{FF2B5EF4-FFF2-40B4-BE49-F238E27FC236}">
                    <a16:creationId xmlns:a16="http://schemas.microsoft.com/office/drawing/2014/main" id="{5BA5E721-8DEE-E348-0E86-183494C47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6513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ctor recto 224">
                <a:extLst>
                  <a:ext uri="{FF2B5EF4-FFF2-40B4-BE49-F238E27FC236}">
                    <a16:creationId xmlns:a16="http://schemas.microsoft.com/office/drawing/2014/main" id="{D012C4AD-095A-D7D2-1960-711569515A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3434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ctor recto 226">
                <a:extLst>
                  <a:ext uri="{FF2B5EF4-FFF2-40B4-BE49-F238E27FC236}">
                    <a16:creationId xmlns:a16="http://schemas.microsoft.com/office/drawing/2014/main" id="{085AB020-353C-90DE-27C2-2EDA333A0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90355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ctor recto 227">
                <a:extLst>
                  <a:ext uri="{FF2B5EF4-FFF2-40B4-BE49-F238E27FC236}">
                    <a16:creationId xmlns:a16="http://schemas.microsoft.com/office/drawing/2014/main" id="{71373969-AF1D-E998-0973-1E6FC8616B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47276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recto 228">
                <a:extLst>
                  <a:ext uri="{FF2B5EF4-FFF2-40B4-BE49-F238E27FC236}">
                    <a16:creationId xmlns:a16="http://schemas.microsoft.com/office/drawing/2014/main" id="{0B0A5045-AFB2-1CE0-A12E-907C3669A8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8039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recto 229">
                <a:extLst>
                  <a:ext uri="{FF2B5EF4-FFF2-40B4-BE49-F238E27FC236}">
                    <a16:creationId xmlns:a16="http://schemas.microsoft.com/office/drawing/2014/main" id="{D411BD4C-3097-F94F-43B2-E24E2CB1D7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4197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ctor recto 230">
                <a:extLst>
                  <a:ext uri="{FF2B5EF4-FFF2-40B4-BE49-F238E27FC236}">
                    <a16:creationId xmlns:a16="http://schemas.microsoft.com/office/drawing/2014/main" id="{7F01E27A-84A1-1FC0-6209-27CFE640E0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1118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cto 235">
                <a:extLst>
                  <a:ext uri="{FF2B5EF4-FFF2-40B4-BE49-F238E27FC236}">
                    <a16:creationId xmlns:a16="http://schemas.microsoft.com/office/drawing/2014/main" id="{2E188D8A-700B-E753-B7B5-3F42147731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4960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236">
                <a:extLst>
                  <a:ext uri="{FF2B5EF4-FFF2-40B4-BE49-F238E27FC236}">
                    <a16:creationId xmlns:a16="http://schemas.microsoft.com/office/drawing/2014/main" id="{5275B5A8-6EB8-37BB-37BC-A0D7C9AED3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1881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ctor recto 264">
                <a:extLst>
                  <a:ext uri="{FF2B5EF4-FFF2-40B4-BE49-F238E27FC236}">
                    <a16:creationId xmlns:a16="http://schemas.microsoft.com/office/drawing/2014/main" id="{1EFBAB18-70EA-ADD3-AE2B-C013B0FBAB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3052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ctor recto 265">
                <a:extLst>
                  <a:ext uri="{FF2B5EF4-FFF2-40B4-BE49-F238E27FC236}">
                    <a16:creationId xmlns:a16="http://schemas.microsoft.com/office/drawing/2014/main" id="{15E4BE14-CBF8-9373-FCD0-2F84793EC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973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ctor recto 267">
                <a:extLst>
                  <a:ext uri="{FF2B5EF4-FFF2-40B4-BE49-F238E27FC236}">
                    <a16:creationId xmlns:a16="http://schemas.microsoft.com/office/drawing/2014/main" id="{3C77855D-46E1-9BB3-1168-1C060C21F1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66894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ctor recto 268">
                <a:extLst>
                  <a:ext uri="{FF2B5EF4-FFF2-40B4-BE49-F238E27FC236}">
                    <a16:creationId xmlns:a16="http://schemas.microsoft.com/office/drawing/2014/main" id="{19183100-42E0-A72E-9335-ED03E6A6F5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3815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ctor recto 269">
                <a:extLst>
                  <a:ext uri="{FF2B5EF4-FFF2-40B4-BE49-F238E27FC236}">
                    <a16:creationId xmlns:a16="http://schemas.microsoft.com/office/drawing/2014/main" id="{0F68DC57-AE29-A719-E0E1-5AA91C2E6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0736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ctor recto 270">
                <a:extLst>
                  <a:ext uri="{FF2B5EF4-FFF2-40B4-BE49-F238E27FC236}">
                    <a16:creationId xmlns:a16="http://schemas.microsoft.com/office/drawing/2014/main" id="{A9709F5D-7A21-AD6C-0F83-78000DBF4E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1499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ctor recto 271">
                <a:extLst>
                  <a:ext uri="{FF2B5EF4-FFF2-40B4-BE49-F238E27FC236}">
                    <a16:creationId xmlns:a16="http://schemas.microsoft.com/office/drawing/2014/main" id="{76E0D769-4C30-8CA2-C5AB-7293D2603F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7657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ctor recto 272">
                <a:extLst>
                  <a:ext uri="{FF2B5EF4-FFF2-40B4-BE49-F238E27FC236}">
                    <a16:creationId xmlns:a16="http://schemas.microsoft.com/office/drawing/2014/main" id="{3E6C05E1-051C-AC8C-DEFF-72D1D20F8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4578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ctor recto 273">
                <a:extLst>
                  <a:ext uri="{FF2B5EF4-FFF2-40B4-BE49-F238E27FC236}">
                    <a16:creationId xmlns:a16="http://schemas.microsoft.com/office/drawing/2014/main" id="{A97194F4-DEDA-0F93-5EB5-051643A9C5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8420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ctor recto 274">
                <a:extLst>
                  <a:ext uri="{FF2B5EF4-FFF2-40B4-BE49-F238E27FC236}">
                    <a16:creationId xmlns:a16="http://schemas.microsoft.com/office/drawing/2014/main" id="{C89A4789-C6B8-3B37-3390-B14B3BD1DF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65341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ctor recto de flecha 277">
                <a:extLst>
                  <a:ext uri="{FF2B5EF4-FFF2-40B4-BE49-F238E27FC236}">
                    <a16:creationId xmlns:a16="http://schemas.microsoft.com/office/drawing/2014/main" id="{A3E02B66-A35D-E3E7-C9B3-0C5D854D7050}"/>
                  </a:ext>
                </a:extLst>
              </p:cNvPr>
              <p:cNvCxnSpPr/>
              <p:nvPr/>
            </p:nvCxnSpPr>
            <p:spPr>
              <a:xfrm>
                <a:off x="8361118" y="1648908"/>
                <a:ext cx="627684" cy="0"/>
              </a:xfrm>
              <a:prstGeom prst="straightConnector1">
                <a:avLst/>
              </a:prstGeom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ctor recto de flecha 278">
                <a:extLst>
                  <a:ext uri="{FF2B5EF4-FFF2-40B4-BE49-F238E27FC236}">
                    <a16:creationId xmlns:a16="http://schemas.microsoft.com/office/drawing/2014/main" id="{07982734-8811-539B-7EE3-6A544EF114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0593" y="1648908"/>
                <a:ext cx="627684" cy="0"/>
              </a:xfrm>
              <a:prstGeom prst="straightConnector1">
                <a:avLst/>
              </a:prstGeom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0" name="CuadroTexto 279">
              <a:extLst>
                <a:ext uri="{FF2B5EF4-FFF2-40B4-BE49-F238E27FC236}">
                  <a16:creationId xmlns:a16="http://schemas.microsoft.com/office/drawing/2014/main" id="{E038E0AF-01B9-96B5-F052-670DB35C1262}"/>
                </a:ext>
              </a:extLst>
            </p:cNvPr>
            <p:cNvSpPr txBox="1"/>
            <p:nvPr/>
          </p:nvSpPr>
          <p:spPr>
            <a:xfrm>
              <a:off x="8946887" y="1505597"/>
              <a:ext cx="302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+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2" name="CuadroTexto 281">
              <a:extLst>
                <a:ext uri="{FF2B5EF4-FFF2-40B4-BE49-F238E27FC236}">
                  <a16:creationId xmlns:a16="http://schemas.microsoft.com/office/drawing/2014/main" id="{D0B481F0-3D4E-67D2-93EC-19B6677F4851}"/>
                </a:ext>
              </a:extLst>
            </p:cNvPr>
            <p:cNvSpPr txBox="1"/>
            <p:nvPr/>
          </p:nvSpPr>
          <p:spPr>
            <a:xfrm>
              <a:off x="2986428" y="1505597"/>
              <a:ext cx="302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+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5" name="CuadroTexto 284">
              <a:extLst>
                <a:ext uri="{FF2B5EF4-FFF2-40B4-BE49-F238E27FC236}">
                  <a16:creationId xmlns:a16="http://schemas.microsoft.com/office/drawing/2014/main" id="{856A71E0-B902-02DF-CCEC-1E4447EBA213}"/>
                </a:ext>
              </a:extLst>
            </p:cNvPr>
            <p:cNvSpPr txBox="1"/>
            <p:nvPr/>
          </p:nvSpPr>
          <p:spPr>
            <a:xfrm>
              <a:off x="3472062" y="3815498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S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6" name="CuadroTexto 285">
              <a:extLst>
                <a:ext uri="{FF2B5EF4-FFF2-40B4-BE49-F238E27FC236}">
                  <a16:creationId xmlns:a16="http://schemas.microsoft.com/office/drawing/2014/main" id="{65A019E8-3F2E-84A3-3DB8-D96984938022}"/>
                </a:ext>
              </a:extLst>
            </p:cNvPr>
            <p:cNvSpPr txBox="1"/>
            <p:nvPr/>
          </p:nvSpPr>
          <p:spPr>
            <a:xfrm>
              <a:off x="8080016" y="1478900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S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0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7" name="CuadroTexto 286">
              <a:extLst>
                <a:ext uri="{FF2B5EF4-FFF2-40B4-BE49-F238E27FC236}">
                  <a16:creationId xmlns:a16="http://schemas.microsoft.com/office/drawing/2014/main" id="{5B084398-82C2-54EE-CA9A-1B74088B655D}"/>
                </a:ext>
              </a:extLst>
            </p:cNvPr>
            <p:cNvSpPr txBox="1"/>
            <p:nvPr/>
          </p:nvSpPr>
          <p:spPr>
            <a:xfrm>
              <a:off x="2919835" y="1910758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d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50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87" name="Conector recto 186">
              <a:extLst>
                <a:ext uri="{FF2B5EF4-FFF2-40B4-BE49-F238E27FC236}">
                  <a16:creationId xmlns:a16="http://schemas.microsoft.com/office/drawing/2014/main" id="{07D3D18E-A9BE-86D0-ACB9-B1258D38E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58898" y="1251115"/>
              <a:ext cx="0" cy="146857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Conector recto 189">
              <a:extLst>
                <a:ext uri="{FF2B5EF4-FFF2-40B4-BE49-F238E27FC236}">
                  <a16:creationId xmlns:a16="http://schemas.microsoft.com/office/drawing/2014/main" id="{398AD63A-DDAB-F9F7-2E6B-9FDCDC6EBFC3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V="1">
              <a:off x="8129266" y="894898"/>
              <a:ext cx="0" cy="1368786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3" name="CuadroTexto 202">
              <a:extLst>
                <a:ext uri="{FF2B5EF4-FFF2-40B4-BE49-F238E27FC236}">
                  <a16:creationId xmlns:a16="http://schemas.microsoft.com/office/drawing/2014/main" id="{D8AE62A2-A4BD-48B3-A072-C0F5B046C84F}"/>
                </a:ext>
              </a:extLst>
            </p:cNvPr>
            <p:cNvSpPr txBox="1"/>
            <p:nvPr/>
          </p:nvSpPr>
          <p:spPr>
            <a:xfrm>
              <a:off x="7524919" y="3382818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30000" dirty="0">
                  <a:solidFill>
                    <a:schemeClr val="bg2">
                      <a:lumMod val="10000"/>
                    </a:schemeClr>
                  </a:solidFill>
                </a:rPr>
                <a:t>-</a:t>
              </a:r>
              <a:endParaRPr lang="en-US" sz="1400" baseline="30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9825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A86AD026-45BD-4489-9E69-304EF2A1395D}"/>
              </a:ext>
            </a:extLst>
          </p:cNvPr>
          <p:cNvGrpSpPr/>
          <p:nvPr/>
        </p:nvGrpSpPr>
        <p:grpSpPr>
          <a:xfrm>
            <a:off x="2862483" y="-1997765"/>
            <a:ext cx="6463352" cy="8016007"/>
            <a:chOff x="2862483" y="-1997765"/>
            <a:chExt cx="6463352" cy="8016007"/>
          </a:xfrm>
        </p:grpSpPr>
        <p:cxnSp>
          <p:nvCxnSpPr>
            <p:cNvPr id="208" name="Conector recto 207">
              <a:extLst>
                <a:ext uri="{FF2B5EF4-FFF2-40B4-BE49-F238E27FC236}">
                  <a16:creationId xmlns:a16="http://schemas.microsoft.com/office/drawing/2014/main" id="{F11EBB3E-FC24-68CA-9940-491E800AA07E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>
              <a:off x="4057512" y="2375561"/>
              <a:ext cx="153328" cy="87748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BCF7F6FC-FEB7-4AAB-3F10-B13622007D45}"/>
                </a:ext>
              </a:extLst>
            </p:cNvPr>
            <p:cNvSpPr/>
            <p:nvPr/>
          </p:nvSpPr>
          <p:spPr>
            <a:xfrm>
              <a:off x="5978387" y="646042"/>
              <a:ext cx="235226" cy="5009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DAE26D24-C854-4729-5E89-22284D86AB1C}"/>
                </a:ext>
              </a:extLst>
            </p:cNvPr>
            <p:cNvSpPr/>
            <p:nvPr/>
          </p:nvSpPr>
          <p:spPr>
            <a:xfrm rot="5400000">
              <a:off x="5638346" y="2996600"/>
              <a:ext cx="915301" cy="2680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cio 9">
              <a:extLst>
                <a:ext uri="{FF2B5EF4-FFF2-40B4-BE49-F238E27FC236}">
                  <a16:creationId xmlns:a16="http://schemas.microsoft.com/office/drawing/2014/main" id="{CDB62FC2-0873-9628-E30C-A19AE502FD42}"/>
                </a:ext>
              </a:extLst>
            </p:cNvPr>
            <p:cNvSpPr/>
            <p:nvPr/>
          </p:nvSpPr>
          <p:spPr>
            <a:xfrm>
              <a:off x="5106223" y="5531423"/>
              <a:ext cx="1979545" cy="486819"/>
            </a:xfrm>
            <a:prstGeom prst="trapezoid">
              <a:avLst>
                <a:gd name="adj" fmla="val 4836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Arco 14">
              <a:extLst>
                <a:ext uri="{FF2B5EF4-FFF2-40B4-BE49-F238E27FC236}">
                  <a16:creationId xmlns:a16="http://schemas.microsoft.com/office/drawing/2014/main" id="{D9448DAF-C6F0-B7AB-F737-A02D7798BC79}"/>
                </a:ext>
              </a:extLst>
            </p:cNvPr>
            <p:cNvSpPr/>
            <p:nvPr/>
          </p:nvSpPr>
          <p:spPr>
            <a:xfrm rot="8100000">
              <a:off x="2882349" y="-1883663"/>
              <a:ext cx="6400800" cy="6400800"/>
            </a:xfrm>
            <a:prstGeom prst="arc">
              <a:avLst>
                <a:gd name="adj1" fmla="val 17604878"/>
                <a:gd name="adj2" fmla="val 20200906"/>
              </a:avLst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o 16">
              <a:extLst>
                <a:ext uri="{FF2B5EF4-FFF2-40B4-BE49-F238E27FC236}">
                  <a16:creationId xmlns:a16="http://schemas.microsoft.com/office/drawing/2014/main" id="{497AFCD2-2FC5-AD0C-8676-F2701B35BD86}"/>
                </a:ext>
              </a:extLst>
            </p:cNvPr>
            <p:cNvSpPr/>
            <p:nvPr/>
          </p:nvSpPr>
          <p:spPr>
            <a:xfrm rot="8100000">
              <a:off x="2882348" y="-1997765"/>
              <a:ext cx="6400800" cy="6400800"/>
            </a:xfrm>
            <a:prstGeom prst="arc">
              <a:avLst>
                <a:gd name="adj1" fmla="val 17604878"/>
                <a:gd name="adj2" fmla="val 20200906"/>
              </a:avLst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ABBFF23F-A5B5-623B-0259-74E9CBC6855A}"/>
                </a:ext>
              </a:extLst>
            </p:cNvPr>
            <p:cNvSpPr txBox="1"/>
            <p:nvPr/>
          </p:nvSpPr>
          <p:spPr>
            <a:xfrm>
              <a:off x="5764826" y="4500434"/>
              <a:ext cx="6623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1100" b="1" dirty="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0</a:t>
              </a:r>
              <a:endParaRPr lang="en-US" sz="1100" b="1" baseline="-25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D91F2596-577B-22C8-CF3C-CB2E21715C3C}"/>
                </a:ext>
              </a:extLst>
            </p:cNvPr>
            <p:cNvCxnSpPr/>
            <p:nvPr/>
          </p:nvCxnSpPr>
          <p:spPr>
            <a:xfrm>
              <a:off x="6094793" y="442569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F297A9B2-2250-53DE-EAAD-70F02F2BC054}"/>
                </a:ext>
              </a:extLst>
            </p:cNvPr>
            <p:cNvCxnSpPr/>
            <p:nvPr/>
          </p:nvCxnSpPr>
          <p:spPr>
            <a:xfrm>
              <a:off x="6295020" y="442061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D84BC532-C05B-338C-2B6F-C846D9DDC2BB}"/>
                </a:ext>
              </a:extLst>
            </p:cNvPr>
            <p:cNvCxnSpPr/>
            <p:nvPr/>
          </p:nvCxnSpPr>
          <p:spPr>
            <a:xfrm>
              <a:off x="5894567" y="442061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5835303C-8944-27CA-0007-7C5A4C7D9554}"/>
                </a:ext>
              </a:extLst>
            </p:cNvPr>
            <p:cNvCxnSpPr/>
            <p:nvPr/>
          </p:nvCxnSpPr>
          <p:spPr>
            <a:xfrm>
              <a:off x="6495247" y="440137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667DAD98-809F-E920-7AA5-827D51ED347B}"/>
                </a:ext>
              </a:extLst>
            </p:cNvPr>
            <p:cNvCxnSpPr/>
            <p:nvPr/>
          </p:nvCxnSpPr>
          <p:spPr>
            <a:xfrm>
              <a:off x="6695474" y="436727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D1E37314-21F2-4967-0546-A706E1C0B361}"/>
                </a:ext>
              </a:extLst>
            </p:cNvPr>
            <p:cNvCxnSpPr/>
            <p:nvPr/>
          </p:nvCxnSpPr>
          <p:spPr>
            <a:xfrm>
              <a:off x="6895701" y="431495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141646AC-7CCE-6855-B1B0-EA869F20C486}"/>
                </a:ext>
              </a:extLst>
            </p:cNvPr>
            <p:cNvCxnSpPr/>
            <p:nvPr/>
          </p:nvCxnSpPr>
          <p:spPr>
            <a:xfrm>
              <a:off x="7095928" y="4257597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CD294A7B-C054-7BF4-EA78-3767FB0FF835}"/>
                </a:ext>
              </a:extLst>
            </p:cNvPr>
            <p:cNvCxnSpPr/>
            <p:nvPr/>
          </p:nvCxnSpPr>
          <p:spPr>
            <a:xfrm>
              <a:off x="5293889" y="4325119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FE9F93-F9F8-5F6D-DE7E-E9B3337C0CB4}"/>
                </a:ext>
              </a:extLst>
            </p:cNvPr>
            <p:cNvCxnSpPr/>
            <p:nvPr/>
          </p:nvCxnSpPr>
          <p:spPr>
            <a:xfrm>
              <a:off x="5694341" y="439883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36767E0D-9652-5E1F-2211-89F4242A4AAA}"/>
                </a:ext>
              </a:extLst>
            </p:cNvPr>
            <p:cNvCxnSpPr/>
            <p:nvPr/>
          </p:nvCxnSpPr>
          <p:spPr>
            <a:xfrm>
              <a:off x="5494115" y="4370904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DE62DD59-725A-AED5-8410-61DA00235786}"/>
                </a:ext>
              </a:extLst>
            </p:cNvPr>
            <p:cNvCxnSpPr/>
            <p:nvPr/>
          </p:nvCxnSpPr>
          <p:spPr>
            <a:xfrm>
              <a:off x="5093663" y="4263689"/>
              <a:ext cx="0" cy="9144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952C40D8-99AA-9775-2CAB-5F997B11825E}"/>
                </a:ext>
              </a:extLst>
            </p:cNvPr>
            <p:cNvCxnSpPr/>
            <p:nvPr/>
          </p:nvCxnSpPr>
          <p:spPr>
            <a:xfrm>
              <a:off x="6996868" y="4335325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DDD71E0D-BE5C-EA74-E660-B1E710F60950}"/>
                </a:ext>
              </a:extLst>
            </p:cNvPr>
            <p:cNvCxnSpPr>
              <a:cxnSpLocks/>
            </p:cNvCxnSpPr>
            <p:nvPr/>
          </p:nvCxnSpPr>
          <p:spPr>
            <a:xfrm>
              <a:off x="6399223" y="444663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4BB16F22-B7B7-1035-BEDC-06E5FE47E372}"/>
                </a:ext>
              </a:extLst>
            </p:cNvPr>
            <p:cNvCxnSpPr>
              <a:cxnSpLocks/>
            </p:cNvCxnSpPr>
            <p:nvPr/>
          </p:nvCxnSpPr>
          <p:spPr>
            <a:xfrm>
              <a:off x="6798748" y="4387142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7BCE8E10-A4A3-EFE5-4AD5-A3AACC370D3E}"/>
                </a:ext>
              </a:extLst>
            </p:cNvPr>
            <p:cNvCxnSpPr>
              <a:cxnSpLocks/>
            </p:cNvCxnSpPr>
            <p:nvPr/>
          </p:nvCxnSpPr>
          <p:spPr>
            <a:xfrm>
              <a:off x="6595548" y="442371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6BC2045C-9E4E-6F13-14BC-F9F7F49B48B8}"/>
                </a:ext>
              </a:extLst>
            </p:cNvPr>
            <p:cNvCxnSpPr>
              <a:cxnSpLocks/>
            </p:cNvCxnSpPr>
            <p:nvPr/>
          </p:nvCxnSpPr>
          <p:spPr>
            <a:xfrm>
              <a:off x="6200913" y="446187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D0E39E04-7E63-A6DB-7A90-235D25DF6378}"/>
                </a:ext>
              </a:extLst>
            </p:cNvPr>
            <p:cNvCxnSpPr>
              <a:cxnSpLocks/>
            </p:cNvCxnSpPr>
            <p:nvPr/>
          </p:nvCxnSpPr>
          <p:spPr>
            <a:xfrm>
              <a:off x="5993848" y="4465998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5EF00DFA-1D1E-4303-E14E-0FDB16865270}"/>
                </a:ext>
              </a:extLst>
            </p:cNvPr>
            <p:cNvCxnSpPr>
              <a:cxnSpLocks/>
            </p:cNvCxnSpPr>
            <p:nvPr/>
          </p:nvCxnSpPr>
          <p:spPr>
            <a:xfrm>
              <a:off x="5795728" y="4454259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D7F94C2C-66A7-08BF-2767-3CB0C71E0C24}"/>
                </a:ext>
              </a:extLst>
            </p:cNvPr>
            <p:cNvCxnSpPr>
              <a:cxnSpLocks/>
            </p:cNvCxnSpPr>
            <p:nvPr/>
          </p:nvCxnSpPr>
          <p:spPr>
            <a:xfrm>
              <a:off x="5595068" y="4433317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5A80A97A-C013-D0B3-44FF-AB8D38BB043F}"/>
                </a:ext>
              </a:extLst>
            </p:cNvPr>
            <p:cNvCxnSpPr>
              <a:cxnSpLocks/>
            </p:cNvCxnSpPr>
            <p:nvPr/>
          </p:nvCxnSpPr>
          <p:spPr>
            <a:xfrm>
              <a:off x="5389328" y="4394762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551E6757-57E5-8FB9-CE7C-323FF6E36BC0}"/>
                </a:ext>
              </a:extLst>
            </p:cNvPr>
            <p:cNvCxnSpPr>
              <a:cxnSpLocks/>
            </p:cNvCxnSpPr>
            <p:nvPr/>
          </p:nvCxnSpPr>
          <p:spPr>
            <a:xfrm>
              <a:off x="5186128" y="4341877"/>
              <a:ext cx="0" cy="45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E1A056EB-DDB4-4824-E7A4-A1DE1682C72D}"/>
                </a:ext>
              </a:extLst>
            </p:cNvPr>
            <p:cNvSpPr/>
            <p:nvPr/>
          </p:nvSpPr>
          <p:spPr>
            <a:xfrm>
              <a:off x="7750195" y="2608929"/>
              <a:ext cx="758141" cy="997360"/>
            </a:xfrm>
            <a:prstGeom prst="ellipse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rapecio 45">
              <a:extLst>
                <a:ext uri="{FF2B5EF4-FFF2-40B4-BE49-F238E27FC236}">
                  <a16:creationId xmlns:a16="http://schemas.microsoft.com/office/drawing/2014/main" id="{651EEB25-9262-119D-6FDC-41E8C03C5DDA}"/>
                </a:ext>
              </a:extLst>
            </p:cNvPr>
            <p:cNvSpPr/>
            <p:nvPr/>
          </p:nvSpPr>
          <p:spPr>
            <a:xfrm rot="10800000">
              <a:off x="7726730" y="3094230"/>
              <a:ext cx="805069" cy="631328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upo 182">
              <a:extLst>
                <a:ext uri="{FF2B5EF4-FFF2-40B4-BE49-F238E27FC236}">
                  <a16:creationId xmlns:a16="http://schemas.microsoft.com/office/drawing/2014/main" id="{D707DC8B-9140-2C2B-A3C5-B12D87998CCF}"/>
                </a:ext>
              </a:extLst>
            </p:cNvPr>
            <p:cNvGrpSpPr/>
            <p:nvPr/>
          </p:nvGrpSpPr>
          <p:grpSpPr>
            <a:xfrm>
              <a:off x="3462424" y="2698789"/>
              <a:ext cx="1242840" cy="599123"/>
              <a:chOff x="3523490" y="2860707"/>
              <a:chExt cx="1242840" cy="599123"/>
            </a:xfrm>
          </p:grpSpPr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B192A10B-AE6D-F984-F258-C980F499812A}"/>
                  </a:ext>
                </a:extLst>
              </p:cNvPr>
              <p:cNvSpPr/>
              <p:nvPr/>
            </p:nvSpPr>
            <p:spPr>
              <a:xfrm>
                <a:off x="3826565" y="3399183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BBA3552D-23B2-436C-7DBD-3B6F50B8209F}"/>
                  </a:ext>
                </a:extLst>
              </p:cNvPr>
              <p:cNvSpPr/>
              <p:nvPr/>
            </p:nvSpPr>
            <p:spPr>
              <a:xfrm>
                <a:off x="3944175" y="3409123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E9B2C31B-C5EC-24BF-5F22-F2AABDA2CA8E}"/>
                  </a:ext>
                </a:extLst>
              </p:cNvPr>
              <p:cNvSpPr/>
              <p:nvPr/>
            </p:nvSpPr>
            <p:spPr>
              <a:xfrm>
                <a:off x="3897410" y="3363399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D8C4130E-8F24-676E-CEA4-377130E2C80A}"/>
                  </a:ext>
                </a:extLst>
              </p:cNvPr>
              <p:cNvSpPr/>
              <p:nvPr/>
            </p:nvSpPr>
            <p:spPr>
              <a:xfrm>
                <a:off x="4020968" y="3386258"/>
                <a:ext cx="45720" cy="45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5A6F40D2-86D0-843B-2B9A-2F26BA4DE536}"/>
                  </a:ext>
                </a:extLst>
              </p:cNvPr>
              <p:cNvSpPr/>
              <p:nvPr/>
            </p:nvSpPr>
            <p:spPr>
              <a:xfrm>
                <a:off x="4121666" y="339918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Elipse 64">
                <a:extLst>
                  <a:ext uri="{FF2B5EF4-FFF2-40B4-BE49-F238E27FC236}">
                    <a16:creationId xmlns:a16="http://schemas.microsoft.com/office/drawing/2014/main" id="{FCD41F4E-6B92-C57C-261D-1DD263E2FAE8}"/>
                  </a:ext>
                </a:extLst>
              </p:cNvPr>
              <p:cNvSpPr/>
              <p:nvPr/>
            </p:nvSpPr>
            <p:spPr>
              <a:xfrm>
                <a:off x="4217707" y="339918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Elipse 65">
                <a:extLst>
                  <a:ext uri="{FF2B5EF4-FFF2-40B4-BE49-F238E27FC236}">
                    <a16:creationId xmlns:a16="http://schemas.microsoft.com/office/drawing/2014/main" id="{3247EDCF-9872-4E2C-2814-6D9D91450751}"/>
                  </a:ext>
                </a:extLst>
              </p:cNvPr>
              <p:cNvSpPr/>
              <p:nvPr/>
            </p:nvSpPr>
            <p:spPr>
              <a:xfrm>
                <a:off x="4327873" y="33991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Elipse 66">
                <a:extLst>
                  <a:ext uri="{FF2B5EF4-FFF2-40B4-BE49-F238E27FC236}">
                    <a16:creationId xmlns:a16="http://schemas.microsoft.com/office/drawing/2014/main" id="{E0679BC9-20AB-4383-E49A-0AB4118387BC}"/>
                  </a:ext>
                </a:extLst>
              </p:cNvPr>
              <p:cNvSpPr/>
              <p:nvPr/>
            </p:nvSpPr>
            <p:spPr>
              <a:xfrm>
                <a:off x="3897410" y="336340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id="{4E9FA79A-97F2-967E-08A7-31E684AFDF7C}"/>
                  </a:ext>
                </a:extLst>
              </p:cNvPr>
              <p:cNvSpPr/>
              <p:nvPr/>
            </p:nvSpPr>
            <p:spPr>
              <a:xfrm>
                <a:off x="3968599" y="335943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Elipse 68">
                <a:extLst>
                  <a:ext uri="{FF2B5EF4-FFF2-40B4-BE49-F238E27FC236}">
                    <a16:creationId xmlns:a16="http://schemas.microsoft.com/office/drawing/2014/main" id="{55C7A019-4805-7D00-3D90-F2BFA94B2028}"/>
                  </a:ext>
                </a:extLst>
              </p:cNvPr>
              <p:cNvSpPr/>
              <p:nvPr/>
            </p:nvSpPr>
            <p:spPr>
              <a:xfrm>
                <a:off x="4066274" y="341411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6686A68E-D5A5-F84F-6A21-FD594C26B441}"/>
                  </a:ext>
                </a:extLst>
              </p:cNvPr>
              <p:cNvSpPr/>
              <p:nvPr/>
            </p:nvSpPr>
            <p:spPr>
              <a:xfrm>
                <a:off x="416653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id="{ED39B32C-C3D9-B8DD-5D89-68E31A084B09}"/>
                  </a:ext>
                </a:extLst>
              </p:cNvPr>
              <p:cNvSpPr/>
              <p:nvPr/>
            </p:nvSpPr>
            <p:spPr>
              <a:xfrm>
                <a:off x="427718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983ECA28-F4FE-D3F8-D68E-B2E2DD625767}"/>
                  </a:ext>
                </a:extLst>
              </p:cNvPr>
              <p:cNvSpPr/>
              <p:nvPr/>
            </p:nvSpPr>
            <p:spPr>
              <a:xfrm>
                <a:off x="4066274" y="335354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6F08245E-99B0-206E-37DC-15B5CA7A412E}"/>
                  </a:ext>
                </a:extLst>
              </p:cNvPr>
              <p:cNvSpPr/>
              <p:nvPr/>
            </p:nvSpPr>
            <p:spPr>
              <a:xfrm>
                <a:off x="3950643" y="33075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25F58810-9AF0-E60B-D5D1-D6C0B2C87667}"/>
                  </a:ext>
                </a:extLst>
              </p:cNvPr>
              <p:cNvSpPr/>
              <p:nvPr/>
            </p:nvSpPr>
            <p:spPr>
              <a:xfrm>
                <a:off x="4115845" y="329704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Elipse 74">
                <a:extLst>
                  <a:ext uri="{FF2B5EF4-FFF2-40B4-BE49-F238E27FC236}">
                    <a16:creationId xmlns:a16="http://schemas.microsoft.com/office/drawing/2014/main" id="{47AC6BF5-8A92-38EC-97DB-7C34CDF47E05}"/>
                  </a:ext>
                </a:extLst>
              </p:cNvPr>
              <p:cNvSpPr/>
              <p:nvPr/>
            </p:nvSpPr>
            <p:spPr>
              <a:xfrm>
                <a:off x="4035722" y="333076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43EE2BD4-A166-4AD5-4084-D17A98BD0CCE}"/>
                  </a:ext>
                </a:extLst>
              </p:cNvPr>
              <p:cNvSpPr/>
              <p:nvPr/>
            </p:nvSpPr>
            <p:spPr>
              <a:xfrm>
                <a:off x="4380947" y="340420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B4AF34B7-1122-49A4-8AD3-76C1AAF6F49C}"/>
                  </a:ext>
                </a:extLst>
              </p:cNvPr>
              <p:cNvSpPr/>
              <p:nvPr/>
            </p:nvSpPr>
            <p:spPr>
              <a:xfrm>
                <a:off x="4227812" y="33585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1C3E066-FBBB-3416-ED08-18AA5D767138}"/>
                  </a:ext>
                </a:extLst>
              </p:cNvPr>
              <p:cNvSpPr/>
              <p:nvPr/>
            </p:nvSpPr>
            <p:spPr>
              <a:xfrm>
                <a:off x="4194363" y="329575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7DDEAA80-6A5F-5EC4-6BB3-7453B1FF5AD5}"/>
                  </a:ext>
                </a:extLst>
              </p:cNvPr>
              <p:cNvSpPr/>
              <p:nvPr/>
            </p:nvSpPr>
            <p:spPr>
              <a:xfrm>
                <a:off x="435300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4790E37B-A1B3-0908-DF2A-B19BCFAFB1BE}"/>
                  </a:ext>
                </a:extLst>
              </p:cNvPr>
              <p:cNvSpPr/>
              <p:nvPr/>
            </p:nvSpPr>
            <p:spPr>
              <a:xfrm>
                <a:off x="4259791" y="326335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Elipse 80">
                <a:extLst>
                  <a:ext uri="{FF2B5EF4-FFF2-40B4-BE49-F238E27FC236}">
                    <a16:creationId xmlns:a16="http://schemas.microsoft.com/office/drawing/2014/main" id="{CCD63DE0-E0EB-F0FD-A6BD-302A1631ECAC}"/>
                  </a:ext>
                </a:extLst>
              </p:cNvPr>
              <p:cNvSpPr/>
              <p:nvPr/>
            </p:nvSpPr>
            <p:spPr>
              <a:xfrm>
                <a:off x="4316940" y="329574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BF0EB09-8603-F424-2C56-87DA6B5A8D55}"/>
                  </a:ext>
                </a:extLst>
              </p:cNvPr>
              <p:cNvSpPr/>
              <p:nvPr/>
            </p:nvSpPr>
            <p:spPr>
              <a:xfrm>
                <a:off x="4056976" y="32538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FB68CE0A-8DD6-BA3B-1828-DA64411D92E4}"/>
                  </a:ext>
                </a:extLst>
              </p:cNvPr>
              <p:cNvSpPr/>
              <p:nvPr/>
            </p:nvSpPr>
            <p:spPr>
              <a:xfrm>
                <a:off x="3998108" y="329308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D84C2CE9-68E2-CAFB-4586-C0B81B5684FD}"/>
                  </a:ext>
                </a:extLst>
              </p:cNvPr>
              <p:cNvSpPr/>
              <p:nvPr/>
            </p:nvSpPr>
            <p:spPr>
              <a:xfrm>
                <a:off x="4132244" y="325974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Elipse 84">
                <a:extLst>
                  <a:ext uri="{FF2B5EF4-FFF2-40B4-BE49-F238E27FC236}">
                    <a16:creationId xmlns:a16="http://schemas.microsoft.com/office/drawing/2014/main" id="{243920F7-F900-9D00-C62F-FEAD4C427F09}"/>
                  </a:ext>
                </a:extLst>
              </p:cNvPr>
              <p:cNvSpPr/>
              <p:nvPr/>
            </p:nvSpPr>
            <p:spPr>
              <a:xfrm>
                <a:off x="4201429" y="32322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Elipse 85">
                <a:extLst>
                  <a:ext uri="{FF2B5EF4-FFF2-40B4-BE49-F238E27FC236}">
                    <a16:creationId xmlns:a16="http://schemas.microsoft.com/office/drawing/2014/main" id="{2477D931-A238-EA49-4591-21F3AB5C9CD4}"/>
                  </a:ext>
                </a:extLst>
              </p:cNvPr>
              <p:cNvSpPr/>
              <p:nvPr/>
            </p:nvSpPr>
            <p:spPr>
              <a:xfrm>
                <a:off x="3988396" y="323942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313A7976-AE50-414C-5C15-CC50C2F8BF73}"/>
                  </a:ext>
                </a:extLst>
              </p:cNvPr>
              <p:cNvSpPr/>
              <p:nvPr/>
            </p:nvSpPr>
            <p:spPr>
              <a:xfrm>
                <a:off x="4071067" y="318343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EB4A782A-A760-3C74-BD56-D9072738715C}"/>
                  </a:ext>
                </a:extLst>
              </p:cNvPr>
              <p:cNvSpPr/>
              <p:nvPr/>
            </p:nvSpPr>
            <p:spPr>
              <a:xfrm>
                <a:off x="4136617" y="319869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EA06E56-B2DC-ADD2-4899-0ED6EE233562}"/>
                  </a:ext>
                </a:extLst>
              </p:cNvPr>
              <p:cNvSpPr/>
              <p:nvPr/>
            </p:nvSpPr>
            <p:spPr>
              <a:xfrm>
                <a:off x="4221462" y="318343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Elipse 89">
                <a:extLst>
                  <a:ext uri="{FF2B5EF4-FFF2-40B4-BE49-F238E27FC236}">
                    <a16:creationId xmlns:a16="http://schemas.microsoft.com/office/drawing/2014/main" id="{387412AA-7840-B73F-7143-777131296046}"/>
                  </a:ext>
                </a:extLst>
              </p:cNvPr>
              <p:cNvSpPr/>
              <p:nvPr/>
            </p:nvSpPr>
            <p:spPr>
              <a:xfrm>
                <a:off x="4133338" y="314304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id="{58999E3F-7949-B572-986C-60FA4E52B68D}"/>
                  </a:ext>
                </a:extLst>
              </p:cNvPr>
              <p:cNvSpPr/>
              <p:nvPr/>
            </p:nvSpPr>
            <p:spPr>
              <a:xfrm>
                <a:off x="4468253" y="34061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0FC8B8C4-453F-C36B-64B2-1BA110B127CA}"/>
                  </a:ext>
                </a:extLst>
              </p:cNvPr>
              <p:cNvSpPr/>
              <p:nvPr/>
            </p:nvSpPr>
            <p:spPr>
              <a:xfrm>
                <a:off x="4535891" y="34061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B39C405-6F2D-00D3-E5D1-A3ADAB49F38D}"/>
                  </a:ext>
                </a:extLst>
              </p:cNvPr>
              <p:cNvSpPr/>
              <p:nvPr/>
            </p:nvSpPr>
            <p:spPr>
              <a:xfrm>
                <a:off x="4265210" y="340827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5BF70289-D4A4-9127-7C71-AA4B385E76C4}"/>
                  </a:ext>
                </a:extLst>
              </p:cNvPr>
              <p:cNvSpPr/>
              <p:nvPr/>
            </p:nvSpPr>
            <p:spPr>
              <a:xfrm>
                <a:off x="3766702" y="33991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Elipse 94">
                <a:extLst>
                  <a:ext uri="{FF2B5EF4-FFF2-40B4-BE49-F238E27FC236}">
                    <a16:creationId xmlns:a16="http://schemas.microsoft.com/office/drawing/2014/main" id="{5242FCEF-04BA-59B3-23F8-9A8B6EBE0BCE}"/>
                  </a:ext>
                </a:extLst>
              </p:cNvPr>
              <p:cNvSpPr/>
              <p:nvPr/>
            </p:nvSpPr>
            <p:spPr>
              <a:xfrm>
                <a:off x="3710655" y="341068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id="{75F2056D-E6BF-C158-64CF-B0BAAF742AB0}"/>
                  </a:ext>
                </a:extLst>
              </p:cNvPr>
              <p:cNvSpPr/>
              <p:nvPr/>
            </p:nvSpPr>
            <p:spPr>
              <a:xfrm>
                <a:off x="3841905" y="334895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2ADB1320-EC94-C4D3-83D3-DE791BA81093}"/>
                  </a:ext>
                </a:extLst>
              </p:cNvPr>
              <p:cNvSpPr/>
              <p:nvPr/>
            </p:nvSpPr>
            <p:spPr>
              <a:xfrm>
                <a:off x="3788577" y="332379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59D1E205-9444-C165-2C18-23A18332CBAE}"/>
                  </a:ext>
                </a:extLst>
              </p:cNvPr>
              <p:cNvSpPr/>
              <p:nvPr/>
            </p:nvSpPr>
            <p:spPr>
              <a:xfrm>
                <a:off x="4427272" y="336792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A2AB95C6-D011-95C4-0800-E1DCC36CB497}"/>
                  </a:ext>
                </a:extLst>
              </p:cNvPr>
              <p:cNvSpPr/>
              <p:nvPr/>
            </p:nvSpPr>
            <p:spPr>
              <a:xfrm>
                <a:off x="4495254" y="334338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Elipse 99">
                <a:extLst>
                  <a:ext uri="{FF2B5EF4-FFF2-40B4-BE49-F238E27FC236}">
                    <a16:creationId xmlns:a16="http://schemas.microsoft.com/office/drawing/2014/main" id="{D035235B-D2E4-8030-5654-5EB539E4846D}"/>
                  </a:ext>
                </a:extLst>
              </p:cNvPr>
              <p:cNvSpPr/>
              <p:nvPr/>
            </p:nvSpPr>
            <p:spPr>
              <a:xfrm>
                <a:off x="4410689" y="330546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41A5B4F9-B842-C943-8668-07014C1FA410}"/>
                  </a:ext>
                </a:extLst>
              </p:cNvPr>
              <p:cNvSpPr/>
              <p:nvPr/>
            </p:nvSpPr>
            <p:spPr>
              <a:xfrm>
                <a:off x="3734549" y="335538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Elipse 101">
                <a:extLst>
                  <a:ext uri="{FF2B5EF4-FFF2-40B4-BE49-F238E27FC236}">
                    <a16:creationId xmlns:a16="http://schemas.microsoft.com/office/drawing/2014/main" id="{1C5FDDC4-1011-286C-49CE-BBCF7BB234A2}"/>
                  </a:ext>
                </a:extLst>
              </p:cNvPr>
              <p:cNvSpPr/>
              <p:nvPr/>
            </p:nvSpPr>
            <p:spPr>
              <a:xfrm>
                <a:off x="3884133" y="330125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id="{A7689189-EAB0-674D-970D-9705F5C1D2EE}"/>
                  </a:ext>
                </a:extLst>
              </p:cNvPr>
              <p:cNvSpPr/>
              <p:nvPr/>
            </p:nvSpPr>
            <p:spPr>
              <a:xfrm>
                <a:off x="3657563" y="340204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3E3CC0D8-60CE-FDE0-F8E8-FF905E28C2C4}"/>
                  </a:ext>
                </a:extLst>
              </p:cNvPr>
              <p:cNvSpPr/>
              <p:nvPr/>
            </p:nvSpPr>
            <p:spPr>
              <a:xfrm>
                <a:off x="4363265" y="325528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E116D725-4C6B-178E-60D7-FE4459AF7057}"/>
                  </a:ext>
                </a:extLst>
              </p:cNvPr>
              <p:cNvSpPr/>
              <p:nvPr/>
            </p:nvSpPr>
            <p:spPr>
              <a:xfrm>
                <a:off x="3981102" y="318103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C34C77DB-652A-5F75-B3D3-F083785931D6}"/>
                  </a:ext>
                </a:extLst>
              </p:cNvPr>
              <p:cNvSpPr/>
              <p:nvPr/>
            </p:nvSpPr>
            <p:spPr>
              <a:xfrm>
                <a:off x="3834688" y="32655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Elipse 106">
                <a:extLst>
                  <a:ext uri="{FF2B5EF4-FFF2-40B4-BE49-F238E27FC236}">
                    <a16:creationId xmlns:a16="http://schemas.microsoft.com/office/drawing/2014/main" id="{EE4C4EC0-B592-9F38-A156-373808F915BA}"/>
                  </a:ext>
                </a:extLst>
              </p:cNvPr>
              <p:cNvSpPr/>
              <p:nvPr/>
            </p:nvSpPr>
            <p:spPr>
              <a:xfrm>
                <a:off x="3918098" y="324129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0E93E13B-82CB-99AC-102B-E82D56286555}"/>
                  </a:ext>
                </a:extLst>
              </p:cNvPr>
              <p:cNvSpPr/>
              <p:nvPr/>
            </p:nvSpPr>
            <p:spPr>
              <a:xfrm>
                <a:off x="4301470" y="322979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2C81F48D-B696-8C75-76D3-3A9C25BD5446}"/>
                  </a:ext>
                </a:extLst>
              </p:cNvPr>
              <p:cNvSpPr/>
              <p:nvPr/>
            </p:nvSpPr>
            <p:spPr>
              <a:xfrm>
                <a:off x="3872547" y="321632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A272C4FE-9D86-4069-7C80-9B2531259A5E}"/>
                  </a:ext>
                </a:extLst>
              </p:cNvPr>
              <p:cNvSpPr/>
              <p:nvPr/>
            </p:nvSpPr>
            <p:spPr>
              <a:xfrm>
                <a:off x="3906993" y="316864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463D5094-674E-27CE-FF90-92D1AC12C6C6}"/>
                  </a:ext>
                </a:extLst>
              </p:cNvPr>
              <p:cNvSpPr/>
              <p:nvPr/>
            </p:nvSpPr>
            <p:spPr>
              <a:xfrm>
                <a:off x="4032623" y="313971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Elipse 111">
                <a:extLst>
                  <a:ext uri="{FF2B5EF4-FFF2-40B4-BE49-F238E27FC236}">
                    <a16:creationId xmlns:a16="http://schemas.microsoft.com/office/drawing/2014/main" id="{B7AA4EB0-5402-951A-027C-52BCCDF30BEB}"/>
                  </a:ext>
                </a:extLst>
              </p:cNvPr>
              <p:cNvSpPr/>
              <p:nvPr/>
            </p:nvSpPr>
            <p:spPr>
              <a:xfrm>
                <a:off x="3970700" y="311216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Elipse 112">
                <a:extLst>
                  <a:ext uri="{FF2B5EF4-FFF2-40B4-BE49-F238E27FC236}">
                    <a16:creationId xmlns:a16="http://schemas.microsoft.com/office/drawing/2014/main" id="{A080FBB9-4F61-9EB6-6E76-D519C72F2AFA}"/>
                  </a:ext>
                </a:extLst>
              </p:cNvPr>
              <p:cNvSpPr/>
              <p:nvPr/>
            </p:nvSpPr>
            <p:spPr>
              <a:xfrm>
                <a:off x="3755779" y="32848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Elipse 113">
                <a:extLst>
                  <a:ext uri="{FF2B5EF4-FFF2-40B4-BE49-F238E27FC236}">
                    <a16:creationId xmlns:a16="http://schemas.microsoft.com/office/drawing/2014/main" id="{060218FF-CB2E-8E83-F3BF-2A6CFE082BA1}"/>
                  </a:ext>
                </a:extLst>
              </p:cNvPr>
              <p:cNvSpPr/>
              <p:nvPr/>
            </p:nvSpPr>
            <p:spPr>
              <a:xfrm>
                <a:off x="4426667" y="325244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Elipse 114">
                <a:extLst>
                  <a:ext uri="{FF2B5EF4-FFF2-40B4-BE49-F238E27FC236}">
                    <a16:creationId xmlns:a16="http://schemas.microsoft.com/office/drawing/2014/main" id="{C1A947F8-DD71-219C-2A49-723C877A4AC1}"/>
                  </a:ext>
                </a:extLst>
              </p:cNvPr>
              <p:cNvSpPr/>
              <p:nvPr/>
            </p:nvSpPr>
            <p:spPr>
              <a:xfrm>
                <a:off x="4284445" y="316793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Elipse 115">
                <a:extLst>
                  <a:ext uri="{FF2B5EF4-FFF2-40B4-BE49-F238E27FC236}">
                    <a16:creationId xmlns:a16="http://schemas.microsoft.com/office/drawing/2014/main" id="{D08E3F82-48F5-903D-BB95-CC6C02CBE802}"/>
                  </a:ext>
                </a:extLst>
              </p:cNvPr>
              <p:cNvSpPr/>
              <p:nvPr/>
            </p:nvSpPr>
            <p:spPr>
              <a:xfrm>
                <a:off x="4161478" y="308639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Elipse 116">
                <a:extLst>
                  <a:ext uri="{FF2B5EF4-FFF2-40B4-BE49-F238E27FC236}">
                    <a16:creationId xmlns:a16="http://schemas.microsoft.com/office/drawing/2014/main" id="{1974BD39-7109-199B-1F40-9C69C2AF73AA}"/>
                  </a:ext>
                </a:extLst>
              </p:cNvPr>
              <p:cNvSpPr/>
              <p:nvPr/>
            </p:nvSpPr>
            <p:spPr>
              <a:xfrm>
                <a:off x="4224289" y="311452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Elipse 117">
                <a:extLst>
                  <a:ext uri="{FF2B5EF4-FFF2-40B4-BE49-F238E27FC236}">
                    <a16:creationId xmlns:a16="http://schemas.microsoft.com/office/drawing/2014/main" id="{CE153D8E-3620-7AE5-68A2-959844B51218}"/>
                  </a:ext>
                </a:extLst>
              </p:cNvPr>
              <p:cNvSpPr/>
              <p:nvPr/>
            </p:nvSpPr>
            <p:spPr>
              <a:xfrm>
                <a:off x="4077519" y="310200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Elipse 118">
                <a:extLst>
                  <a:ext uri="{FF2B5EF4-FFF2-40B4-BE49-F238E27FC236}">
                    <a16:creationId xmlns:a16="http://schemas.microsoft.com/office/drawing/2014/main" id="{B5A931CF-3C66-D23D-2097-B1A80FC213B0}"/>
                  </a:ext>
                </a:extLst>
              </p:cNvPr>
              <p:cNvSpPr/>
              <p:nvPr/>
            </p:nvSpPr>
            <p:spPr>
              <a:xfrm>
                <a:off x="4024864" y="30513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Elipse 119">
                <a:extLst>
                  <a:ext uri="{FF2B5EF4-FFF2-40B4-BE49-F238E27FC236}">
                    <a16:creationId xmlns:a16="http://schemas.microsoft.com/office/drawing/2014/main" id="{4BED6E3F-9D23-55A1-04CC-8C197AC57E74}"/>
                  </a:ext>
                </a:extLst>
              </p:cNvPr>
              <p:cNvSpPr/>
              <p:nvPr/>
            </p:nvSpPr>
            <p:spPr>
              <a:xfrm>
                <a:off x="4100379" y="303144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Elipse 120">
                <a:extLst>
                  <a:ext uri="{FF2B5EF4-FFF2-40B4-BE49-F238E27FC236}">
                    <a16:creationId xmlns:a16="http://schemas.microsoft.com/office/drawing/2014/main" id="{AA8A61C6-67DE-6574-5D1F-8C37221AF5EA}"/>
                  </a:ext>
                </a:extLst>
              </p:cNvPr>
              <p:cNvSpPr/>
              <p:nvPr/>
            </p:nvSpPr>
            <p:spPr>
              <a:xfrm>
                <a:off x="4347939" y="318741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Elipse 121">
                <a:extLst>
                  <a:ext uri="{FF2B5EF4-FFF2-40B4-BE49-F238E27FC236}">
                    <a16:creationId xmlns:a16="http://schemas.microsoft.com/office/drawing/2014/main" id="{F7BF43C8-51FC-1AF1-3666-82E656BDC383}"/>
                  </a:ext>
                </a:extLst>
              </p:cNvPr>
              <p:cNvSpPr/>
              <p:nvPr/>
            </p:nvSpPr>
            <p:spPr>
              <a:xfrm>
                <a:off x="4183447" y="315567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Elipse 122">
                <a:extLst>
                  <a:ext uri="{FF2B5EF4-FFF2-40B4-BE49-F238E27FC236}">
                    <a16:creationId xmlns:a16="http://schemas.microsoft.com/office/drawing/2014/main" id="{1A8E8A0B-F458-8A7F-4107-CE9A64301FBA}"/>
                  </a:ext>
                </a:extLst>
              </p:cNvPr>
              <p:cNvSpPr/>
              <p:nvPr/>
            </p:nvSpPr>
            <p:spPr>
              <a:xfrm>
                <a:off x="4201429" y="304701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Elipse 123">
                <a:extLst>
                  <a:ext uri="{FF2B5EF4-FFF2-40B4-BE49-F238E27FC236}">
                    <a16:creationId xmlns:a16="http://schemas.microsoft.com/office/drawing/2014/main" id="{D9537EC9-BD4A-13A3-D614-065DFE6FBD95}"/>
                  </a:ext>
                </a:extLst>
              </p:cNvPr>
              <p:cNvSpPr/>
              <p:nvPr/>
            </p:nvSpPr>
            <p:spPr>
              <a:xfrm>
                <a:off x="4148643" y="299971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id="{200EBB86-895E-5173-3FE6-B98B3456CA49}"/>
                  </a:ext>
                </a:extLst>
              </p:cNvPr>
              <p:cNvSpPr/>
              <p:nvPr/>
            </p:nvSpPr>
            <p:spPr>
              <a:xfrm>
                <a:off x="4583990" y="340748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id="{BBE6785D-0447-C91F-AB79-B103EA1F38DE}"/>
                  </a:ext>
                </a:extLst>
              </p:cNvPr>
              <p:cNvSpPr/>
              <p:nvPr/>
            </p:nvSpPr>
            <p:spPr>
              <a:xfrm>
                <a:off x="4720610" y="340584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664FC67D-9DD6-81BB-0A51-9EDA46EDA64C}"/>
                  </a:ext>
                </a:extLst>
              </p:cNvPr>
              <p:cNvSpPr/>
              <p:nvPr/>
            </p:nvSpPr>
            <p:spPr>
              <a:xfrm>
                <a:off x="4651425" y="340584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Elipse 127">
                <a:extLst>
                  <a:ext uri="{FF2B5EF4-FFF2-40B4-BE49-F238E27FC236}">
                    <a16:creationId xmlns:a16="http://schemas.microsoft.com/office/drawing/2014/main" id="{62E4F656-C87A-1DB4-3AD1-91D1C4ABCA2F}"/>
                  </a:ext>
                </a:extLst>
              </p:cNvPr>
              <p:cNvSpPr/>
              <p:nvPr/>
            </p:nvSpPr>
            <p:spPr>
              <a:xfrm>
                <a:off x="4574299" y="335461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Elipse 128">
                <a:extLst>
                  <a:ext uri="{FF2B5EF4-FFF2-40B4-BE49-F238E27FC236}">
                    <a16:creationId xmlns:a16="http://schemas.microsoft.com/office/drawing/2014/main" id="{8E5C9B7C-F1A6-24C5-119B-D516FA31951F}"/>
                  </a:ext>
                </a:extLst>
              </p:cNvPr>
              <p:cNvSpPr/>
              <p:nvPr/>
            </p:nvSpPr>
            <p:spPr>
              <a:xfrm>
                <a:off x="3593918" y="340110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id="{02AF8B20-0B5B-3B74-BFB7-692EB6382149}"/>
                  </a:ext>
                </a:extLst>
              </p:cNvPr>
              <p:cNvSpPr/>
              <p:nvPr/>
            </p:nvSpPr>
            <p:spPr>
              <a:xfrm>
                <a:off x="3523490" y="339838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id="{E02A1200-5F51-DD57-258E-12D04397D2AC}"/>
                  </a:ext>
                </a:extLst>
              </p:cNvPr>
              <p:cNvSpPr/>
              <p:nvPr/>
            </p:nvSpPr>
            <p:spPr>
              <a:xfrm>
                <a:off x="3705048" y="327208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D39D06C6-4397-8A2F-D06A-8AD56A4D2B97}"/>
                  </a:ext>
                </a:extLst>
              </p:cNvPr>
              <p:cNvSpPr/>
              <p:nvPr/>
            </p:nvSpPr>
            <p:spPr>
              <a:xfrm>
                <a:off x="3563279" y="336573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:a16="http://schemas.microsoft.com/office/drawing/2014/main" id="{75BA0A25-38BF-0228-1F80-19D56E78FF43}"/>
                  </a:ext>
                </a:extLst>
              </p:cNvPr>
              <p:cNvSpPr/>
              <p:nvPr/>
            </p:nvSpPr>
            <p:spPr>
              <a:xfrm>
                <a:off x="3615648" y="334642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id="{75C5352D-66B2-2D84-EAE6-29D9B04394FA}"/>
                  </a:ext>
                </a:extLst>
              </p:cNvPr>
              <p:cNvSpPr/>
              <p:nvPr/>
            </p:nvSpPr>
            <p:spPr>
              <a:xfrm>
                <a:off x="3634493" y="329187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Elipse 134">
                <a:extLst>
                  <a:ext uri="{FF2B5EF4-FFF2-40B4-BE49-F238E27FC236}">
                    <a16:creationId xmlns:a16="http://schemas.microsoft.com/office/drawing/2014/main" id="{B0823CAE-BF3A-A3F7-21CB-EE9E330EC2AC}"/>
                  </a:ext>
                </a:extLst>
              </p:cNvPr>
              <p:cNvSpPr/>
              <p:nvPr/>
            </p:nvSpPr>
            <p:spPr>
              <a:xfrm>
                <a:off x="3676342" y="33355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Elipse 137">
                <a:extLst>
                  <a:ext uri="{FF2B5EF4-FFF2-40B4-BE49-F238E27FC236}">
                    <a16:creationId xmlns:a16="http://schemas.microsoft.com/office/drawing/2014/main" id="{844AFB52-CB26-B238-5649-E7525C8BD645}"/>
                  </a:ext>
                </a:extLst>
              </p:cNvPr>
              <p:cNvSpPr/>
              <p:nvPr/>
            </p:nvSpPr>
            <p:spPr>
              <a:xfrm>
                <a:off x="3699031" y="322602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Elipse 138">
                <a:extLst>
                  <a:ext uri="{FF2B5EF4-FFF2-40B4-BE49-F238E27FC236}">
                    <a16:creationId xmlns:a16="http://schemas.microsoft.com/office/drawing/2014/main" id="{8B129A88-49CA-722D-BBDA-B364364FB71F}"/>
                  </a:ext>
                </a:extLst>
              </p:cNvPr>
              <p:cNvSpPr/>
              <p:nvPr/>
            </p:nvSpPr>
            <p:spPr>
              <a:xfrm>
                <a:off x="3771286" y="322093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Elipse 139">
                <a:extLst>
                  <a:ext uri="{FF2B5EF4-FFF2-40B4-BE49-F238E27FC236}">
                    <a16:creationId xmlns:a16="http://schemas.microsoft.com/office/drawing/2014/main" id="{32C80C09-7985-D209-6885-855313C43D84}"/>
                  </a:ext>
                </a:extLst>
              </p:cNvPr>
              <p:cNvSpPr/>
              <p:nvPr/>
            </p:nvSpPr>
            <p:spPr>
              <a:xfrm>
                <a:off x="3861258" y="340924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Elipse 140">
                <a:extLst>
                  <a:ext uri="{FF2B5EF4-FFF2-40B4-BE49-F238E27FC236}">
                    <a16:creationId xmlns:a16="http://schemas.microsoft.com/office/drawing/2014/main" id="{2C3F7B4C-504D-E50B-936D-F492A68F34F3}"/>
                  </a:ext>
                </a:extLst>
              </p:cNvPr>
              <p:cNvSpPr/>
              <p:nvPr/>
            </p:nvSpPr>
            <p:spPr>
              <a:xfrm>
                <a:off x="4650805" y="335679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Elipse 141">
                <a:extLst>
                  <a:ext uri="{FF2B5EF4-FFF2-40B4-BE49-F238E27FC236}">
                    <a16:creationId xmlns:a16="http://schemas.microsoft.com/office/drawing/2014/main" id="{73D1D1DC-8A4F-B495-BCEA-CCC3F6F4B0B8}"/>
                  </a:ext>
                </a:extLst>
              </p:cNvPr>
              <p:cNvSpPr/>
              <p:nvPr/>
            </p:nvSpPr>
            <p:spPr>
              <a:xfrm>
                <a:off x="4169195" y="339576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id="{A719E658-CEEF-D036-F1A0-E4F738154DBB}"/>
                  </a:ext>
                </a:extLst>
              </p:cNvPr>
              <p:cNvSpPr/>
              <p:nvPr/>
            </p:nvSpPr>
            <p:spPr>
              <a:xfrm>
                <a:off x="4697980" y="335679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Elipse 143">
                <a:extLst>
                  <a:ext uri="{FF2B5EF4-FFF2-40B4-BE49-F238E27FC236}">
                    <a16:creationId xmlns:a16="http://schemas.microsoft.com/office/drawing/2014/main" id="{18875A8F-35F8-CE6C-BEB3-0FEE524A0329}"/>
                  </a:ext>
                </a:extLst>
              </p:cNvPr>
              <p:cNvSpPr/>
              <p:nvPr/>
            </p:nvSpPr>
            <p:spPr>
              <a:xfrm>
                <a:off x="4475421" y="329066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Elipse 144">
                <a:extLst>
                  <a:ext uri="{FF2B5EF4-FFF2-40B4-BE49-F238E27FC236}">
                    <a16:creationId xmlns:a16="http://schemas.microsoft.com/office/drawing/2014/main" id="{99B216C4-5FCF-15C4-8BE9-94D5356F9586}"/>
                  </a:ext>
                </a:extLst>
              </p:cNvPr>
              <p:cNvSpPr/>
              <p:nvPr/>
            </p:nvSpPr>
            <p:spPr>
              <a:xfrm>
                <a:off x="4549310" y="330336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Elipse 145">
                <a:extLst>
                  <a:ext uri="{FF2B5EF4-FFF2-40B4-BE49-F238E27FC236}">
                    <a16:creationId xmlns:a16="http://schemas.microsoft.com/office/drawing/2014/main" id="{C2EF204A-801F-ED14-A6DD-B44ADCEEFF13}"/>
                  </a:ext>
                </a:extLst>
              </p:cNvPr>
              <p:cNvSpPr/>
              <p:nvPr/>
            </p:nvSpPr>
            <p:spPr>
              <a:xfrm>
                <a:off x="4613599" y="329490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Elipse 146">
                <a:extLst>
                  <a:ext uri="{FF2B5EF4-FFF2-40B4-BE49-F238E27FC236}">
                    <a16:creationId xmlns:a16="http://schemas.microsoft.com/office/drawing/2014/main" id="{8F34216C-663C-88F7-2EBB-97A21D305956}"/>
                  </a:ext>
                </a:extLst>
              </p:cNvPr>
              <p:cNvSpPr/>
              <p:nvPr/>
            </p:nvSpPr>
            <p:spPr>
              <a:xfrm>
                <a:off x="4473590" y="321374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Elipse 147">
                <a:extLst>
                  <a:ext uri="{FF2B5EF4-FFF2-40B4-BE49-F238E27FC236}">
                    <a16:creationId xmlns:a16="http://schemas.microsoft.com/office/drawing/2014/main" id="{1F3AF8D8-D235-55E3-C474-2857286CF15C}"/>
                  </a:ext>
                </a:extLst>
              </p:cNvPr>
              <p:cNvSpPr/>
              <p:nvPr/>
            </p:nvSpPr>
            <p:spPr>
              <a:xfrm>
                <a:off x="4519125" y="325436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id="{8D279EC4-5C26-5FDA-23D8-BCB3FD5EF665}"/>
                  </a:ext>
                </a:extLst>
              </p:cNvPr>
              <p:cNvSpPr/>
              <p:nvPr/>
            </p:nvSpPr>
            <p:spPr>
              <a:xfrm>
                <a:off x="4386983" y="321368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id="{9C2CC9AF-8202-BA10-D0C1-7AB7C374886B}"/>
                  </a:ext>
                </a:extLst>
              </p:cNvPr>
              <p:cNvSpPr/>
              <p:nvPr/>
            </p:nvSpPr>
            <p:spPr>
              <a:xfrm>
                <a:off x="4573588" y="324569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:a16="http://schemas.microsoft.com/office/drawing/2014/main" id="{907D8F87-522A-7304-BC1F-377FDB8729C5}"/>
                  </a:ext>
                </a:extLst>
              </p:cNvPr>
              <p:cNvSpPr/>
              <p:nvPr/>
            </p:nvSpPr>
            <p:spPr>
              <a:xfrm>
                <a:off x="3850298" y="315867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Elipse 151">
                <a:extLst>
                  <a:ext uri="{FF2B5EF4-FFF2-40B4-BE49-F238E27FC236}">
                    <a16:creationId xmlns:a16="http://schemas.microsoft.com/office/drawing/2014/main" id="{CC0AC586-F1C5-E8BC-E867-5490AF7071A4}"/>
                  </a:ext>
                </a:extLst>
              </p:cNvPr>
              <p:cNvSpPr/>
              <p:nvPr/>
            </p:nvSpPr>
            <p:spPr>
              <a:xfrm>
                <a:off x="4417383" y="316865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Elipse 152">
                <a:extLst>
                  <a:ext uri="{FF2B5EF4-FFF2-40B4-BE49-F238E27FC236}">
                    <a16:creationId xmlns:a16="http://schemas.microsoft.com/office/drawing/2014/main" id="{F262C4B7-55B5-0D94-5ED5-CB9263E82B75}"/>
                  </a:ext>
                </a:extLst>
              </p:cNvPr>
              <p:cNvSpPr/>
              <p:nvPr/>
            </p:nvSpPr>
            <p:spPr>
              <a:xfrm>
                <a:off x="4528053" y="320536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Elipse 153">
                <a:extLst>
                  <a:ext uri="{FF2B5EF4-FFF2-40B4-BE49-F238E27FC236}">
                    <a16:creationId xmlns:a16="http://schemas.microsoft.com/office/drawing/2014/main" id="{D97FD2DC-B19C-6AE6-01B1-BA7E79D68DCA}"/>
                  </a:ext>
                </a:extLst>
              </p:cNvPr>
              <p:cNvSpPr/>
              <p:nvPr/>
            </p:nvSpPr>
            <p:spPr>
              <a:xfrm>
                <a:off x="4337602" y="313033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C5A73186-CA4D-36F2-B0A4-2E0E04C82611}"/>
                  </a:ext>
                </a:extLst>
              </p:cNvPr>
              <p:cNvSpPr/>
              <p:nvPr/>
            </p:nvSpPr>
            <p:spPr>
              <a:xfrm>
                <a:off x="4279499" y="311389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50FAA320-F236-261C-F59B-7B2D7B3A8E38}"/>
                  </a:ext>
                </a:extLst>
              </p:cNvPr>
              <p:cNvSpPr/>
              <p:nvPr/>
            </p:nvSpPr>
            <p:spPr>
              <a:xfrm>
                <a:off x="4474304" y="315591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DA0A2E3A-E1C7-A665-973E-52D5840E79FC}"/>
                  </a:ext>
                </a:extLst>
              </p:cNvPr>
              <p:cNvSpPr/>
              <p:nvPr/>
            </p:nvSpPr>
            <p:spPr>
              <a:xfrm>
                <a:off x="4384077" y="3119492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Elipse 157">
                <a:extLst>
                  <a:ext uri="{FF2B5EF4-FFF2-40B4-BE49-F238E27FC236}">
                    <a16:creationId xmlns:a16="http://schemas.microsoft.com/office/drawing/2014/main" id="{CDCF00A0-0CD8-9424-9575-4D3E836701DC}"/>
                  </a:ext>
                </a:extLst>
              </p:cNvPr>
              <p:cNvSpPr/>
              <p:nvPr/>
            </p:nvSpPr>
            <p:spPr>
              <a:xfrm>
                <a:off x="3821916" y="32091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id="{B31873ED-8558-BCA2-B347-0523249F4E5F}"/>
                  </a:ext>
                </a:extLst>
              </p:cNvPr>
              <p:cNvSpPr/>
              <p:nvPr/>
            </p:nvSpPr>
            <p:spPr>
              <a:xfrm>
                <a:off x="3786487" y="316773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Elipse 159">
                <a:extLst>
                  <a:ext uri="{FF2B5EF4-FFF2-40B4-BE49-F238E27FC236}">
                    <a16:creationId xmlns:a16="http://schemas.microsoft.com/office/drawing/2014/main" id="{2FA61D88-54C8-07E2-4179-F88ECD290FFC}"/>
                  </a:ext>
                </a:extLst>
              </p:cNvPr>
              <p:cNvSpPr/>
              <p:nvPr/>
            </p:nvSpPr>
            <p:spPr>
              <a:xfrm>
                <a:off x="3893623" y="309501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64B12F0C-AFD5-BE32-5D03-B7BBD35735E0}"/>
                  </a:ext>
                </a:extLst>
              </p:cNvPr>
              <p:cNvSpPr/>
              <p:nvPr/>
            </p:nvSpPr>
            <p:spPr>
              <a:xfrm>
                <a:off x="3853389" y="311734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48363245-986E-0D03-9F34-E74206A5F52F}"/>
                  </a:ext>
                </a:extLst>
              </p:cNvPr>
              <p:cNvSpPr/>
              <p:nvPr/>
            </p:nvSpPr>
            <p:spPr>
              <a:xfrm>
                <a:off x="4438693" y="3116855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Elipse 162">
                <a:extLst>
                  <a:ext uri="{FF2B5EF4-FFF2-40B4-BE49-F238E27FC236}">
                    <a16:creationId xmlns:a16="http://schemas.microsoft.com/office/drawing/2014/main" id="{3BCCE97C-BB6E-5890-BD39-3D0218AB2367}"/>
                  </a:ext>
                </a:extLst>
              </p:cNvPr>
              <p:cNvSpPr/>
              <p:nvPr/>
            </p:nvSpPr>
            <p:spPr>
              <a:xfrm>
                <a:off x="3952563" y="306247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Elipse 163">
                <a:extLst>
                  <a:ext uri="{FF2B5EF4-FFF2-40B4-BE49-F238E27FC236}">
                    <a16:creationId xmlns:a16="http://schemas.microsoft.com/office/drawing/2014/main" id="{F61AA969-9EFB-7AC5-2508-B88919F2D171}"/>
                  </a:ext>
                </a:extLst>
              </p:cNvPr>
              <p:cNvSpPr/>
              <p:nvPr/>
            </p:nvSpPr>
            <p:spPr>
              <a:xfrm>
                <a:off x="3992356" y="301168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11711BA6-EA2E-A0F6-B860-99FB1F79EF0A}"/>
                  </a:ext>
                </a:extLst>
              </p:cNvPr>
              <p:cNvSpPr/>
              <p:nvPr/>
            </p:nvSpPr>
            <p:spPr>
              <a:xfrm>
                <a:off x="4240849" y="306070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42833222-BD5C-C481-D584-236C48FF3895}"/>
                  </a:ext>
                </a:extLst>
              </p:cNvPr>
              <p:cNvSpPr/>
              <p:nvPr/>
            </p:nvSpPr>
            <p:spPr>
              <a:xfrm>
                <a:off x="4065741" y="297685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13E93509-65B2-059D-B763-32386B75CF4F}"/>
                  </a:ext>
                </a:extLst>
              </p:cNvPr>
              <p:cNvSpPr/>
              <p:nvPr/>
            </p:nvSpPr>
            <p:spPr>
              <a:xfrm>
                <a:off x="4310930" y="306401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Elipse 167">
                <a:extLst>
                  <a:ext uri="{FF2B5EF4-FFF2-40B4-BE49-F238E27FC236}">
                    <a16:creationId xmlns:a16="http://schemas.microsoft.com/office/drawing/2014/main" id="{5E3754BA-7DB5-EBD9-8C04-A50CA0F18860}"/>
                  </a:ext>
                </a:extLst>
              </p:cNvPr>
              <p:cNvSpPr/>
              <p:nvPr/>
            </p:nvSpPr>
            <p:spPr>
              <a:xfrm>
                <a:off x="4141262" y="291036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Elipse 168">
                <a:extLst>
                  <a:ext uri="{FF2B5EF4-FFF2-40B4-BE49-F238E27FC236}">
                    <a16:creationId xmlns:a16="http://schemas.microsoft.com/office/drawing/2014/main" id="{2FE521EA-6E6A-0A06-5BB6-3400EA2B6C36}"/>
                  </a:ext>
                </a:extLst>
              </p:cNvPr>
              <p:cNvSpPr/>
              <p:nvPr/>
            </p:nvSpPr>
            <p:spPr>
              <a:xfrm>
                <a:off x="4243406" y="299436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Elipse 169">
                <a:extLst>
                  <a:ext uri="{FF2B5EF4-FFF2-40B4-BE49-F238E27FC236}">
                    <a16:creationId xmlns:a16="http://schemas.microsoft.com/office/drawing/2014/main" id="{B3042A2F-FBDD-E533-B515-FE0090BE88E9}"/>
                  </a:ext>
                </a:extLst>
              </p:cNvPr>
              <p:cNvSpPr/>
              <p:nvPr/>
            </p:nvSpPr>
            <p:spPr>
              <a:xfrm>
                <a:off x="4194363" y="296518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Elipse 170">
                <a:extLst>
                  <a:ext uri="{FF2B5EF4-FFF2-40B4-BE49-F238E27FC236}">
                    <a16:creationId xmlns:a16="http://schemas.microsoft.com/office/drawing/2014/main" id="{6F7B6B7A-E6DC-5CC2-3385-A3EF5F2A88E7}"/>
                  </a:ext>
                </a:extLst>
              </p:cNvPr>
              <p:cNvSpPr/>
              <p:nvPr/>
            </p:nvSpPr>
            <p:spPr>
              <a:xfrm>
                <a:off x="4119964" y="2959086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Elipse 171">
                <a:extLst>
                  <a:ext uri="{FF2B5EF4-FFF2-40B4-BE49-F238E27FC236}">
                    <a16:creationId xmlns:a16="http://schemas.microsoft.com/office/drawing/2014/main" id="{D85627AE-D656-4CAF-99B7-073A399006A3}"/>
                  </a:ext>
                </a:extLst>
              </p:cNvPr>
              <p:cNvSpPr/>
              <p:nvPr/>
            </p:nvSpPr>
            <p:spPr>
              <a:xfrm>
                <a:off x="4048819" y="3025063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82E687B5-F455-7792-BF63-4F4A01B81BED}"/>
                  </a:ext>
                </a:extLst>
              </p:cNvPr>
              <p:cNvSpPr/>
              <p:nvPr/>
            </p:nvSpPr>
            <p:spPr>
              <a:xfrm>
                <a:off x="4362620" y="305279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4C918611-BFF5-466F-9937-9E44EF383146}"/>
                  </a:ext>
                </a:extLst>
              </p:cNvPr>
              <p:cNvSpPr/>
              <p:nvPr/>
            </p:nvSpPr>
            <p:spPr>
              <a:xfrm>
                <a:off x="4299656" y="3010884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78F4FD69-5847-DC45-F29C-2D1B86306FF4}"/>
                  </a:ext>
                </a:extLst>
              </p:cNvPr>
              <p:cNvSpPr/>
              <p:nvPr/>
            </p:nvSpPr>
            <p:spPr>
              <a:xfrm>
                <a:off x="3910488" y="304301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Elipse 175">
                <a:extLst>
                  <a:ext uri="{FF2B5EF4-FFF2-40B4-BE49-F238E27FC236}">
                    <a16:creationId xmlns:a16="http://schemas.microsoft.com/office/drawing/2014/main" id="{2D00BDE5-26B0-0B95-7AA5-CC5889720C40}"/>
                  </a:ext>
                </a:extLst>
              </p:cNvPr>
              <p:cNvSpPr/>
              <p:nvPr/>
            </p:nvSpPr>
            <p:spPr>
              <a:xfrm>
                <a:off x="3948940" y="299061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Elipse 176">
                <a:extLst>
                  <a:ext uri="{FF2B5EF4-FFF2-40B4-BE49-F238E27FC236}">
                    <a16:creationId xmlns:a16="http://schemas.microsoft.com/office/drawing/2014/main" id="{D57DF81D-4D76-7387-1EEB-B47C130BF4EA}"/>
                  </a:ext>
                </a:extLst>
              </p:cNvPr>
              <p:cNvSpPr/>
              <p:nvPr/>
            </p:nvSpPr>
            <p:spPr>
              <a:xfrm>
                <a:off x="4084830" y="2907819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Elipse 177">
                <a:extLst>
                  <a:ext uri="{FF2B5EF4-FFF2-40B4-BE49-F238E27FC236}">
                    <a16:creationId xmlns:a16="http://schemas.microsoft.com/office/drawing/2014/main" id="{A96318C1-A734-1FCD-415F-5CCA392B251B}"/>
                  </a:ext>
                </a:extLst>
              </p:cNvPr>
              <p:cNvSpPr/>
              <p:nvPr/>
            </p:nvSpPr>
            <p:spPr>
              <a:xfrm>
                <a:off x="3988396" y="2948791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Elipse 178">
                <a:extLst>
                  <a:ext uri="{FF2B5EF4-FFF2-40B4-BE49-F238E27FC236}">
                    <a16:creationId xmlns:a16="http://schemas.microsoft.com/office/drawing/2014/main" id="{BB79DEB3-F0B7-7F8F-63AE-70BA1D5A3187}"/>
                  </a:ext>
                </a:extLst>
              </p:cNvPr>
              <p:cNvSpPr/>
              <p:nvPr/>
            </p:nvSpPr>
            <p:spPr>
              <a:xfrm>
                <a:off x="4038921" y="293379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Elipse 179">
                <a:extLst>
                  <a:ext uri="{FF2B5EF4-FFF2-40B4-BE49-F238E27FC236}">
                    <a16:creationId xmlns:a16="http://schemas.microsoft.com/office/drawing/2014/main" id="{6E4585BB-75F1-C348-182B-3E367F524D2B}"/>
                  </a:ext>
                </a:extLst>
              </p:cNvPr>
              <p:cNvSpPr/>
              <p:nvPr/>
            </p:nvSpPr>
            <p:spPr>
              <a:xfrm>
                <a:off x="4175200" y="2927458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305BBD33-1C2D-8277-50DF-B268AA05A92D}"/>
                  </a:ext>
                </a:extLst>
              </p:cNvPr>
              <p:cNvSpPr/>
              <p:nvPr/>
            </p:nvSpPr>
            <p:spPr>
              <a:xfrm>
                <a:off x="4034646" y="2883490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A17289ED-6A39-6B0F-036D-D9DD4CD6935B}"/>
                  </a:ext>
                </a:extLst>
              </p:cNvPr>
              <p:cNvSpPr/>
              <p:nvPr/>
            </p:nvSpPr>
            <p:spPr>
              <a:xfrm>
                <a:off x="4106863" y="2860707"/>
                <a:ext cx="45720" cy="457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7" name="Conector recto 196">
              <a:extLst>
                <a:ext uri="{FF2B5EF4-FFF2-40B4-BE49-F238E27FC236}">
                  <a16:creationId xmlns:a16="http://schemas.microsoft.com/office/drawing/2014/main" id="{623D2960-9290-500C-589F-6C56BFA041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3602" y="2365126"/>
              <a:ext cx="613829" cy="92451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5" name="Trapecio 204">
              <a:extLst>
                <a:ext uri="{FF2B5EF4-FFF2-40B4-BE49-F238E27FC236}">
                  <a16:creationId xmlns:a16="http://schemas.microsoft.com/office/drawing/2014/main" id="{6DD2F4A7-5740-7273-E8BA-7858C5C2FC5F}"/>
                </a:ext>
              </a:extLst>
            </p:cNvPr>
            <p:cNvSpPr/>
            <p:nvPr/>
          </p:nvSpPr>
          <p:spPr>
            <a:xfrm rot="10800000">
              <a:off x="7784821" y="3262687"/>
              <a:ext cx="680988" cy="457701"/>
            </a:xfrm>
            <a:prstGeom prst="trapezoid">
              <a:avLst>
                <a:gd name="adj" fmla="val 26248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1" name="Conector recto 200">
              <a:extLst>
                <a:ext uri="{FF2B5EF4-FFF2-40B4-BE49-F238E27FC236}">
                  <a16:creationId xmlns:a16="http://schemas.microsoft.com/office/drawing/2014/main" id="{906609A5-31CE-5231-AE6F-7EE6DB7EA6BA}"/>
                </a:ext>
              </a:extLst>
            </p:cNvPr>
            <p:cNvCxnSpPr>
              <a:cxnSpLocks/>
            </p:cNvCxnSpPr>
            <p:nvPr/>
          </p:nvCxnSpPr>
          <p:spPr>
            <a:xfrm>
              <a:off x="4057512" y="2371783"/>
              <a:ext cx="695998" cy="90326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B022740C-55E3-C509-52C0-497B970E350E}"/>
                </a:ext>
              </a:extLst>
            </p:cNvPr>
            <p:cNvSpPr/>
            <p:nvPr/>
          </p:nvSpPr>
          <p:spPr>
            <a:xfrm>
              <a:off x="3313950" y="3289642"/>
              <a:ext cx="1542165" cy="1154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6349D05D-AA3C-E021-505F-20FD1BB129A1}"/>
                </a:ext>
              </a:extLst>
            </p:cNvPr>
            <p:cNvCxnSpPr/>
            <p:nvPr/>
          </p:nvCxnSpPr>
          <p:spPr>
            <a:xfrm>
              <a:off x="7780020" y="3260849"/>
              <a:ext cx="718156" cy="0"/>
            </a:xfrm>
            <a:prstGeom prst="line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A1106A31-BBE0-4993-38D0-6BD328950B31}"/>
                </a:ext>
              </a:extLst>
            </p:cNvPr>
            <p:cNvCxnSpPr>
              <a:cxnSpLocks/>
            </p:cNvCxnSpPr>
            <p:nvPr/>
          </p:nvCxnSpPr>
          <p:spPr>
            <a:xfrm>
              <a:off x="8080016" y="3281684"/>
              <a:ext cx="98495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DE4011E1-92CF-156C-3D32-F780F18EC501}"/>
                </a:ext>
              </a:extLst>
            </p:cNvPr>
            <p:cNvCxnSpPr>
              <a:cxnSpLocks/>
            </p:cNvCxnSpPr>
            <p:nvPr/>
          </p:nvCxnSpPr>
          <p:spPr>
            <a:xfrm>
              <a:off x="8101189" y="3322324"/>
              <a:ext cx="5614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C67B70B1-BFAA-B098-BDAD-D9240504C359}"/>
                </a:ext>
              </a:extLst>
            </p:cNvPr>
            <p:cNvCxnSpPr>
              <a:cxnSpLocks/>
            </p:cNvCxnSpPr>
            <p:nvPr/>
          </p:nvCxnSpPr>
          <p:spPr>
            <a:xfrm>
              <a:off x="8112846" y="3362964"/>
              <a:ext cx="32834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2" name="CuadroTexto 211">
              <a:extLst>
                <a:ext uri="{FF2B5EF4-FFF2-40B4-BE49-F238E27FC236}">
                  <a16:creationId xmlns:a16="http://schemas.microsoft.com/office/drawing/2014/main" id="{6EDD8502-1A97-9031-6DB2-8F7813340B82}"/>
                </a:ext>
              </a:extLst>
            </p:cNvPr>
            <p:cNvSpPr txBox="1"/>
            <p:nvPr/>
          </p:nvSpPr>
          <p:spPr>
            <a:xfrm>
              <a:off x="4618001" y="4524782"/>
              <a:ext cx="1301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Erosión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3" name="CuadroTexto 212">
              <a:extLst>
                <a:ext uri="{FF2B5EF4-FFF2-40B4-BE49-F238E27FC236}">
                  <a16:creationId xmlns:a16="http://schemas.microsoft.com/office/drawing/2014/main" id="{C060C4B6-8A8B-CC11-31CB-51AA1837ABD8}"/>
                </a:ext>
              </a:extLst>
            </p:cNvPr>
            <p:cNvSpPr txBox="1"/>
            <p:nvPr/>
          </p:nvSpPr>
          <p:spPr>
            <a:xfrm>
              <a:off x="6285080" y="4524782"/>
              <a:ext cx="1182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Sedimentación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3A38FB2A-FE56-4C92-B2ED-EC72176B9F77}"/>
                </a:ext>
              </a:extLst>
            </p:cNvPr>
            <p:cNvGrpSpPr/>
            <p:nvPr/>
          </p:nvGrpSpPr>
          <p:grpSpPr>
            <a:xfrm rot="293034">
              <a:off x="2862483" y="1061109"/>
              <a:ext cx="6262728" cy="3454283"/>
              <a:chOff x="2986428" y="1062854"/>
              <a:chExt cx="6262728" cy="3454283"/>
            </a:xfrm>
          </p:grpSpPr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4D9826A5-75D2-1328-7945-641EE70BE503}"/>
                  </a:ext>
                </a:extLst>
              </p:cNvPr>
              <p:cNvSpPr/>
              <p:nvPr/>
            </p:nvSpPr>
            <p:spPr>
              <a:xfrm rot="5400000">
                <a:off x="5861222" y="-1768143"/>
                <a:ext cx="467141" cy="61291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E20C3128-FF01-BBDF-F37C-B577CD97585A}"/>
                  </a:ext>
                </a:extLst>
              </p:cNvPr>
              <p:cNvSpPr/>
              <p:nvPr/>
            </p:nvSpPr>
            <p:spPr>
              <a:xfrm>
                <a:off x="5972646" y="1192303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onector recto de flecha 11">
                <a:extLst>
                  <a:ext uri="{FF2B5EF4-FFF2-40B4-BE49-F238E27FC236}">
                    <a16:creationId xmlns:a16="http://schemas.microsoft.com/office/drawing/2014/main" id="{EA055707-C87D-FC16-C6A6-1F603C07429E}"/>
                  </a:ext>
                </a:extLst>
              </p:cNvPr>
              <p:cNvCxnSpPr/>
              <p:nvPr/>
            </p:nvCxnSpPr>
            <p:spPr>
              <a:xfrm>
                <a:off x="6095997" y="1316737"/>
                <a:ext cx="0" cy="320040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6" name="Rectángulo 215">
                <a:extLst>
                  <a:ext uri="{FF2B5EF4-FFF2-40B4-BE49-F238E27FC236}">
                    <a16:creationId xmlns:a16="http://schemas.microsoft.com/office/drawing/2014/main" id="{79D66781-172A-93D9-8501-76B77F5317AE}"/>
                  </a:ext>
                </a:extLst>
              </p:cNvPr>
              <p:cNvSpPr/>
              <p:nvPr/>
            </p:nvSpPr>
            <p:spPr>
              <a:xfrm rot="5400000">
                <a:off x="8057294" y="453672"/>
                <a:ext cx="136885" cy="1726130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ángulo 216">
                <a:extLst>
                  <a:ext uri="{FF2B5EF4-FFF2-40B4-BE49-F238E27FC236}">
                    <a16:creationId xmlns:a16="http://schemas.microsoft.com/office/drawing/2014/main" id="{7CA6E8B5-4E29-4E54-5C48-D5D400E0098B}"/>
                  </a:ext>
                </a:extLst>
              </p:cNvPr>
              <p:cNvSpPr/>
              <p:nvPr/>
            </p:nvSpPr>
            <p:spPr>
              <a:xfrm rot="5400000">
                <a:off x="3989930" y="437015"/>
                <a:ext cx="136885" cy="1726130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0" name="Conector recto 219">
                <a:extLst>
                  <a:ext uri="{FF2B5EF4-FFF2-40B4-BE49-F238E27FC236}">
                    <a16:creationId xmlns:a16="http://schemas.microsoft.com/office/drawing/2014/main" id="{B873D007-A57E-49BA-6072-482FBBA16D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9592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ctor recto 222">
                <a:extLst>
                  <a:ext uri="{FF2B5EF4-FFF2-40B4-BE49-F238E27FC236}">
                    <a16:creationId xmlns:a16="http://schemas.microsoft.com/office/drawing/2014/main" id="{5BA5E721-8DEE-E348-0E86-183494C47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6513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ctor recto 224">
                <a:extLst>
                  <a:ext uri="{FF2B5EF4-FFF2-40B4-BE49-F238E27FC236}">
                    <a16:creationId xmlns:a16="http://schemas.microsoft.com/office/drawing/2014/main" id="{D012C4AD-095A-D7D2-1960-711569515A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3434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ctor recto 226">
                <a:extLst>
                  <a:ext uri="{FF2B5EF4-FFF2-40B4-BE49-F238E27FC236}">
                    <a16:creationId xmlns:a16="http://schemas.microsoft.com/office/drawing/2014/main" id="{085AB020-353C-90DE-27C2-2EDA333A0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90355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ctor recto 227">
                <a:extLst>
                  <a:ext uri="{FF2B5EF4-FFF2-40B4-BE49-F238E27FC236}">
                    <a16:creationId xmlns:a16="http://schemas.microsoft.com/office/drawing/2014/main" id="{71373969-AF1D-E998-0973-1E6FC8616B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47276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recto 228">
                <a:extLst>
                  <a:ext uri="{FF2B5EF4-FFF2-40B4-BE49-F238E27FC236}">
                    <a16:creationId xmlns:a16="http://schemas.microsoft.com/office/drawing/2014/main" id="{0B0A5045-AFB2-1CE0-A12E-907C3669A8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8039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recto 229">
                <a:extLst>
                  <a:ext uri="{FF2B5EF4-FFF2-40B4-BE49-F238E27FC236}">
                    <a16:creationId xmlns:a16="http://schemas.microsoft.com/office/drawing/2014/main" id="{D411BD4C-3097-F94F-43B2-E24E2CB1D7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4197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ctor recto 230">
                <a:extLst>
                  <a:ext uri="{FF2B5EF4-FFF2-40B4-BE49-F238E27FC236}">
                    <a16:creationId xmlns:a16="http://schemas.microsoft.com/office/drawing/2014/main" id="{7F01E27A-84A1-1FC0-6209-27CFE640E0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1118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cto 235">
                <a:extLst>
                  <a:ext uri="{FF2B5EF4-FFF2-40B4-BE49-F238E27FC236}">
                    <a16:creationId xmlns:a16="http://schemas.microsoft.com/office/drawing/2014/main" id="{2E188D8A-700B-E753-B7B5-3F42147731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4960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236">
                <a:extLst>
                  <a:ext uri="{FF2B5EF4-FFF2-40B4-BE49-F238E27FC236}">
                    <a16:creationId xmlns:a16="http://schemas.microsoft.com/office/drawing/2014/main" id="{5275B5A8-6EB8-37BB-37BC-A0D7C9AED3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1881" y="1289783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ctor recto 264">
                <a:extLst>
                  <a:ext uri="{FF2B5EF4-FFF2-40B4-BE49-F238E27FC236}">
                    <a16:creationId xmlns:a16="http://schemas.microsoft.com/office/drawing/2014/main" id="{1EFBAB18-70EA-ADD3-AE2B-C013B0FBAB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3052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ctor recto 265">
                <a:extLst>
                  <a:ext uri="{FF2B5EF4-FFF2-40B4-BE49-F238E27FC236}">
                    <a16:creationId xmlns:a16="http://schemas.microsoft.com/office/drawing/2014/main" id="{15E4BE14-CBF8-9373-FCD0-2F84793EC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973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ctor recto 267">
                <a:extLst>
                  <a:ext uri="{FF2B5EF4-FFF2-40B4-BE49-F238E27FC236}">
                    <a16:creationId xmlns:a16="http://schemas.microsoft.com/office/drawing/2014/main" id="{3C77855D-46E1-9BB3-1168-1C060C21F1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66894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ctor recto 268">
                <a:extLst>
                  <a:ext uri="{FF2B5EF4-FFF2-40B4-BE49-F238E27FC236}">
                    <a16:creationId xmlns:a16="http://schemas.microsoft.com/office/drawing/2014/main" id="{19183100-42E0-A72E-9335-ED03E6A6F5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3815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ctor recto 269">
                <a:extLst>
                  <a:ext uri="{FF2B5EF4-FFF2-40B4-BE49-F238E27FC236}">
                    <a16:creationId xmlns:a16="http://schemas.microsoft.com/office/drawing/2014/main" id="{0F68DC57-AE29-A719-E0E1-5AA91C2E6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0736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ctor recto 270">
                <a:extLst>
                  <a:ext uri="{FF2B5EF4-FFF2-40B4-BE49-F238E27FC236}">
                    <a16:creationId xmlns:a16="http://schemas.microsoft.com/office/drawing/2014/main" id="{A9709F5D-7A21-AD6C-0F83-78000DBF4E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1499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ctor recto 271">
                <a:extLst>
                  <a:ext uri="{FF2B5EF4-FFF2-40B4-BE49-F238E27FC236}">
                    <a16:creationId xmlns:a16="http://schemas.microsoft.com/office/drawing/2014/main" id="{76E0D769-4C30-8CA2-C5AB-7293D2603F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7657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ctor recto 272">
                <a:extLst>
                  <a:ext uri="{FF2B5EF4-FFF2-40B4-BE49-F238E27FC236}">
                    <a16:creationId xmlns:a16="http://schemas.microsoft.com/office/drawing/2014/main" id="{3E6C05E1-051C-AC8C-DEFF-72D1D20F8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4578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ctor recto 273">
                <a:extLst>
                  <a:ext uri="{FF2B5EF4-FFF2-40B4-BE49-F238E27FC236}">
                    <a16:creationId xmlns:a16="http://schemas.microsoft.com/office/drawing/2014/main" id="{A97194F4-DEDA-0F93-5EB5-051643A9C5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8420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ctor recto 274">
                <a:extLst>
                  <a:ext uri="{FF2B5EF4-FFF2-40B4-BE49-F238E27FC236}">
                    <a16:creationId xmlns:a16="http://schemas.microsoft.com/office/drawing/2014/main" id="{C89A4789-C6B8-3B37-3390-B14B3BD1DF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65341" y="1276575"/>
                <a:ext cx="0" cy="9144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ctor recto de flecha 277">
                <a:extLst>
                  <a:ext uri="{FF2B5EF4-FFF2-40B4-BE49-F238E27FC236}">
                    <a16:creationId xmlns:a16="http://schemas.microsoft.com/office/drawing/2014/main" id="{A3E02B66-A35D-E3E7-C9B3-0C5D854D7050}"/>
                  </a:ext>
                </a:extLst>
              </p:cNvPr>
              <p:cNvCxnSpPr/>
              <p:nvPr/>
            </p:nvCxnSpPr>
            <p:spPr>
              <a:xfrm>
                <a:off x="8361118" y="1648908"/>
                <a:ext cx="627684" cy="0"/>
              </a:xfrm>
              <a:prstGeom prst="straightConnector1">
                <a:avLst/>
              </a:prstGeom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ctor recto de flecha 278">
                <a:extLst>
                  <a:ext uri="{FF2B5EF4-FFF2-40B4-BE49-F238E27FC236}">
                    <a16:creationId xmlns:a16="http://schemas.microsoft.com/office/drawing/2014/main" id="{07982734-8811-539B-7EE3-6A544EF114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0593" y="1648908"/>
                <a:ext cx="627684" cy="0"/>
              </a:xfrm>
              <a:prstGeom prst="straightConnector1">
                <a:avLst/>
              </a:prstGeom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CuadroTexto 279">
                <a:extLst>
                  <a:ext uri="{FF2B5EF4-FFF2-40B4-BE49-F238E27FC236}">
                    <a16:creationId xmlns:a16="http://schemas.microsoft.com/office/drawing/2014/main" id="{E038E0AF-01B9-96B5-F052-670DB35C1262}"/>
                  </a:ext>
                </a:extLst>
              </p:cNvPr>
              <p:cNvSpPr txBox="1"/>
              <p:nvPr/>
            </p:nvSpPr>
            <p:spPr>
              <a:xfrm>
                <a:off x="8946887" y="1505597"/>
                <a:ext cx="3022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100" b="1">
                    <a:solidFill>
                      <a:schemeClr val="bg2">
                        <a:lumMod val="2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</a:lstStyle>
              <a:p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en-US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82" name="CuadroTexto 281">
                <a:extLst>
                  <a:ext uri="{FF2B5EF4-FFF2-40B4-BE49-F238E27FC236}">
                    <a16:creationId xmlns:a16="http://schemas.microsoft.com/office/drawing/2014/main" id="{D0B481F0-3D4E-67D2-93EC-19B6677F4851}"/>
                  </a:ext>
                </a:extLst>
              </p:cNvPr>
              <p:cNvSpPr txBox="1"/>
              <p:nvPr/>
            </p:nvSpPr>
            <p:spPr>
              <a:xfrm>
                <a:off x="2986428" y="1505597"/>
                <a:ext cx="3022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100" b="1">
                    <a:solidFill>
                      <a:schemeClr val="bg2">
                        <a:lumMod val="2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</a:lstStyle>
              <a:p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en-US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sp>
          <p:nvSpPr>
            <p:cNvPr id="283" name="CuadroTexto 282">
              <a:extLst>
                <a:ext uri="{FF2B5EF4-FFF2-40B4-BE49-F238E27FC236}">
                  <a16:creationId xmlns:a16="http://schemas.microsoft.com/office/drawing/2014/main" id="{EF94005B-24DD-313A-8F0F-178529096195}"/>
                </a:ext>
              </a:extLst>
            </p:cNvPr>
            <p:cNvSpPr txBox="1"/>
            <p:nvPr/>
          </p:nvSpPr>
          <p:spPr>
            <a:xfrm>
              <a:off x="7506463" y="3822734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30000" dirty="0">
                  <a:solidFill>
                    <a:schemeClr val="bg2">
                      <a:lumMod val="10000"/>
                    </a:schemeClr>
                  </a:solidFill>
                </a:rPr>
                <a:t>+</a:t>
              </a:r>
              <a:endParaRPr lang="en-US" sz="1400" baseline="30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5" name="CuadroTexto 284">
              <a:extLst>
                <a:ext uri="{FF2B5EF4-FFF2-40B4-BE49-F238E27FC236}">
                  <a16:creationId xmlns:a16="http://schemas.microsoft.com/office/drawing/2014/main" id="{856A71E0-B902-02DF-CCEC-1E4447EBA213}"/>
                </a:ext>
              </a:extLst>
            </p:cNvPr>
            <p:cNvSpPr txBox="1"/>
            <p:nvPr/>
          </p:nvSpPr>
          <p:spPr>
            <a:xfrm>
              <a:off x="3388438" y="3488975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S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6" name="CuadroTexto 285">
              <a:extLst>
                <a:ext uri="{FF2B5EF4-FFF2-40B4-BE49-F238E27FC236}">
                  <a16:creationId xmlns:a16="http://schemas.microsoft.com/office/drawing/2014/main" id="{65A019E8-3F2E-84A3-3DB8-D96984938022}"/>
                </a:ext>
              </a:extLst>
            </p:cNvPr>
            <p:cNvSpPr txBox="1"/>
            <p:nvPr/>
          </p:nvSpPr>
          <p:spPr>
            <a:xfrm>
              <a:off x="8024085" y="1880193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S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0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7" name="CuadroTexto 286">
              <a:extLst>
                <a:ext uri="{FF2B5EF4-FFF2-40B4-BE49-F238E27FC236}">
                  <a16:creationId xmlns:a16="http://schemas.microsoft.com/office/drawing/2014/main" id="{5B084398-82C2-54EE-CA9A-1B74088B655D}"/>
                </a:ext>
              </a:extLst>
            </p:cNvPr>
            <p:cNvSpPr txBox="1"/>
            <p:nvPr/>
          </p:nvSpPr>
          <p:spPr>
            <a:xfrm>
              <a:off x="2935662" y="1397224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d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50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87" name="Conector recto 186">
              <a:extLst>
                <a:ext uri="{FF2B5EF4-FFF2-40B4-BE49-F238E27FC236}">
                  <a16:creationId xmlns:a16="http://schemas.microsoft.com/office/drawing/2014/main" id="{07D3D18E-A9BE-86D0-ACB9-B1258D38E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58898" y="896551"/>
              <a:ext cx="0" cy="146857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Conector recto 189">
              <a:extLst>
                <a:ext uri="{FF2B5EF4-FFF2-40B4-BE49-F238E27FC236}">
                  <a16:creationId xmlns:a16="http://schemas.microsoft.com/office/drawing/2014/main" id="{398AD63A-DDAB-F9F7-2E6B-9FDCDC6EBFC3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V="1">
              <a:off x="8129266" y="1240143"/>
              <a:ext cx="0" cy="1368786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09482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221</Words>
  <Application>Microsoft Office PowerPoint</Application>
  <PresentationFormat>Panorámica</PresentationFormat>
  <Paragraphs>93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Segoe UI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FERNANDA LATOUCHE FACENDA</dc:creator>
  <cp:lastModifiedBy>MARIA FERNANDA LATOUCHE FACENDA</cp:lastModifiedBy>
  <cp:revision>25</cp:revision>
  <dcterms:created xsi:type="dcterms:W3CDTF">2022-07-08T19:19:17Z</dcterms:created>
  <dcterms:modified xsi:type="dcterms:W3CDTF">2022-10-20T19:32:09Z</dcterms:modified>
</cp:coreProperties>
</file>