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9"/>
  </p:notesMasterIdLst>
  <p:handoutMasterIdLst>
    <p:handoutMasterId r:id="rId10"/>
  </p:handoutMasterIdLst>
  <p:sldIdLst>
    <p:sldId id="307" r:id="rId5"/>
    <p:sldId id="302" r:id="rId6"/>
    <p:sldId id="311" r:id="rId7"/>
    <p:sldId id="312" r:id="rId8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07"/>
            <p14:sldId id="302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0F0F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73" autoAdjust="0"/>
    <p:restoredTop sz="92978" autoAdjust="0"/>
  </p:normalViewPr>
  <p:slideViewPr>
    <p:cSldViewPr snapToGrid="0" showGuides="1">
      <p:cViewPr varScale="1">
        <p:scale>
          <a:sx n="76" d="100"/>
          <a:sy n="76" d="100"/>
        </p:scale>
        <p:origin x="11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09/08/2022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06954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45368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49329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8127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678904" y="987426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62100" y="2101851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07472-54D5-485E-8ACB-6D04E47D95CF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840000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dirty="0"/>
              <a:t>Transporte de sedimentos</a:t>
            </a:r>
            <a:endParaRPr lang="en-US" sz="2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20000" y="5598000"/>
            <a:ext cx="4680000" cy="540000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33736" y="5598000"/>
              <a:ext cx="4320000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080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840000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n-US" sz="2600" dirty="0" err="1"/>
              <a:t>Modos</a:t>
            </a:r>
            <a:r>
              <a:rPr lang="en-US" sz="2600" dirty="0"/>
              <a:t> de </a:t>
            </a:r>
            <a:r>
              <a:rPr lang="en-US" sz="2600" dirty="0" err="1"/>
              <a:t>transporte</a:t>
            </a:r>
            <a:r>
              <a:rPr lang="en-US" sz="2600" dirty="0"/>
              <a:t> de </a:t>
            </a:r>
            <a:r>
              <a:rPr lang="en-US" sz="2600" dirty="0" err="1"/>
              <a:t>sedimentos</a:t>
            </a:r>
            <a:endParaRPr lang="en-US" sz="2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31611E-25C7-2428-6417-C842E5181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950975"/>
            <a:ext cx="5881767" cy="365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57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840000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dirty="0"/>
              <a:t>Clasificación del transporte de sedimentos</a:t>
            </a:r>
            <a:endParaRPr lang="en-US" sz="2600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684DA8F1-ADCD-3BE8-381C-07807D610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000" y="2299814"/>
            <a:ext cx="6394233" cy="297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2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840000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dirty="0"/>
              <a:t>Terminología del transporte de sedimentos</a:t>
            </a:r>
            <a:endParaRPr lang="en-US" sz="26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C7A895F-FCF3-818B-FC7E-F58323BE2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647931"/>
            <a:ext cx="6196227" cy="462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83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deoGitHub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bf3e1746-bde1-4d6e-9c3f-7182572f7502"/>
  </ds:schemaRefs>
</ds:datastoreItem>
</file>

<file path=customXml/itemProps2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51</TotalTime>
  <Words>43</Words>
  <Application>Microsoft Office PowerPoint</Application>
  <PresentationFormat>Panorámica</PresentationFormat>
  <Paragraphs>13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Tema de Office</vt:lpstr>
      <vt:lpstr>Transporte de sedimentos</vt:lpstr>
      <vt:lpstr>Modos de transporte de sedimentos</vt:lpstr>
      <vt:lpstr>Clasificación del transporte de sedimentos</vt:lpstr>
      <vt:lpstr>Terminología del transporte de sedimentos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MARIA FERNANDA LATOUCHE FACENDA</cp:lastModifiedBy>
  <cp:revision>6</cp:revision>
  <dcterms:created xsi:type="dcterms:W3CDTF">2022-08-04T19:07:18Z</dcterms:created>
  <dcterms:modified xsi:type="dcterms:W3CDTF">2022-08-09T21:55:35Z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