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80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>
        <p:scale>
          <a:sx n="66" d="100"/>
          <a:sy n="66" d="100"/>
        </p:scale>
        <p:origin x="130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CA9BA61C-2C4B-14DF-E6EE-271EA938E6D3}"/>
              </a:ext>
            </a:extLst>
          </p:cNvPr>
          <p:cNvGrpSpPr/>
          <p:nvPr/>
        </p:nvGrpSpPr>
        <p:grpSpPr>
          <a:xfrm>
            <a:off x="203965" y="2124986"/>
            <a:ext cx="11784070" cy="2739752"/>
            <a:chOff x="203965" y="2124986"/>
            <a:chExt cx="11784070" cy="273975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1BD83E1-0B17-06E0-E981-D3961321C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65" y="2124986"/>
              <a:ext cx="11784070" cy="2343477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CEFC290F-1034-F5DB-126A-BA8D09FF72F7}"/>
                </a:ext>
              </a:extLst>
            </p:cNvPr>
            <p:cNvSpPr txBox="1"/>
            <p:nvPr/>
          </p:nvSpPr>
          <p:spPr>
            <a:xfrm>
              <a:off x="3874438" y="4512712"/>
              <a:ext cx="2070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Geometría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E69DA10-3AA3-EAD5-68F5-30F89E07D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3407" y="3816764"/>
              <a:ext cx="2638350" cy="651699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FAC54552-322E-8CEC-86C0-D69A6F6350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7716" y="4123082"/>
              <a:ext cx="974632" cy="389630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0D31D6F-3C65-2AF6-48A9-B0C2FA831B52}"/>
                </a:ext>
              </a:extLst>
            </p:cNvPr>
            <p:cNvSpPr txBox="1"/>
            <p:nvPr/>
          </p:nvSpPr>
          <p:spPr>
            <a:xfrm>
              <a:off x="2342966" y="4556961"/>
              <a:ext cx="2070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Proyecto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39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03429D3-1159-5435-7B04-6CE4147C18DB}"/>
              </a:ext>
            </a:extLst>
          </p:cNvPr>
          <p:cNvGrpSpPr/>
          <p:nvPr/>
        </p:nvGrpSpPr>
        <p:grpSpPr>
          <a:xfrm>
            <a:off x="1061335" y="1684920"/>
            <a:ext cx="10069330" cy="2534004"/>
            <a:chOff x="1061335" y="1684920"/>
            <a:chExt cx="10069330" cy="253400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FE8E441-A3A9-998D-5D8A-4DC7354A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335" y="1684920"/>
              <a:ext cx="10069330" cy="253400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09867A7-74BE-DD7B-4D63-73C3C869A125}"/>
                </a:ext>
              </a:extLst>
            </p:cNvPr>
            <p:cNvSpPr/>
            <p:nvPr/>
          </p:nvSpPr>
          <p:spPr>
            <a:xfrm>
              <a:off x="2067340" y="2703444"/>
              <a:ext cx="964095" cy="24847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233E0EA-EE70-E0E5-3E6D-B2F812514B92}"/>
                </a:ext>
              </a:extLst>
            </p:cNvPr>
            <p:cNvSpPr/>
            <p:nvPr/>
          </p:nvSpPr>
          <p:spPr>
            <a:xfrm>
              <a:off x="2067339" y="3173896"/>
              <a:ext cx="964095" cy="24847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3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F4A479C-39CB-08F0-76C5-4F469C9EA20D}"/>
              </a:ext>
            </a:extLst>
          </p:cNvPr>
          <p:cNvGrpSpPr/>
          <p:nvPr/>
        </p:nvGrpSpPr>
        <p:grpSpPr>
          <a:xfrm>
            <a:off x="1061335" y="1684920"/>
            <a:ext cx="10069330" cy="2534004"/>
            <a:chOff x="1061335" y="1684920"/>
            <a:chExt cx="10069330" cy="253400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FE8E441-A3A9-998D-5D8A-4DC7354AF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335" y="1684920"/>
              <a:ext cx="10069330" cy="253400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09867A7-74BE-DD7B-4D63-73C3C869A125}"/>
                </a:ext>
              </a:extLst>
            </p:cNvPr>
            <p:cNvSpPr/>
            <p:nvPr/>
          </p:nvSpPr>
          <p:spPr>
            <a:xfrm>
              <a:off x="9670774" y="3910812"/>
              <a:ext cx="964095" cy="24847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3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3063E76B-4251-0B98-E9E7-E6622B75BB1D}"/>
              </a:ext>
            </a:extLst>
          </p:cNvPr>
          <p:cNvGrpSpPr/>
          <p:nvPr/>
        </p:nvGrpSpPr>
        <p:grpSpPr>
          <a:xfrm>
            <a:off x="293321" y="298144"/>
            <a:ext cx="11409173" cy="6062899"/>
            <a:chOff x="392713" y="89422"/>
            <a:chExt cx="11409173" cy="606289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7CBCD52-8D33-A6FD-721C-78FD9A35B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713" y="89422"/>
              <a:ext cx="11406574" cy="6062899"/>
            </a:xfrm>
            <a:prstGeom prst="rect">
              <a:avLst/>
            </a:prstGeom>
          </p:spPr>
        </p:pic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FA3517A-6D0A-6BFF-BABF-73555870A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7177" y="4491674"/>
              <a:ext cx="130840" cy="888420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700A18B6-7A72-0FF0-71DF-D3DB78854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05298" y="4299002"/>
              <a:ext cx="481382" cy="680502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519096B1-A181-D8DD-C6E3-9C973B6EC8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12128" y="4849479"/>
              <a:ext cx="340807" cy="732487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14844CC-3AA4-14AD-90D7-26291DCFDD9E}"/>
                </a:ext>
              </a:extLst>
            </p:cNvPr>
            <p:cNvSpPr txBox="1"/>
            <p:nvPr/>
          </p:nvSpPr>
          <p:spPr>
            <a:xfrm rot="791468">
              <a:off x="10650337" y="4973968"/>
              <a:ext cx="115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</a:rPr>
                <a:t>Caño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Piedras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7A911E4-5193-03C4-244D-34B7F24B6DBC}"/>
                </a:ext>
              </a:extLst>
            </p:cNvPr>
            <p:cNvSpPr txBox="1"/>
            <p:nvPr/>
          </p:nvSpPr>
          <p:spPr>
            <a:xfrm rot="791468">
              <a:off x="9447722" y="5550376"/>
              <a:ext cx="2070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</a:rPr>
                <a:t>Caño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NN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1CAC3A3-057D-2080-9868-F353F19734FC}"/>
                </a:ext>
              </a:extLst>
            </p:cNvPr>
            <p:cNvSpPr txBox="1"/>
            <p:nvPr/>
          </p:nvSpPr>
          <p:spPr>
            <a:xfrm rot="791468">
              <a:off x="7634185" y="5302629"/>
              <a:ext cx="2070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</a:rPr>
                <a:t>Caño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</a:rPr>
                <a:t>Melánquez</a:t>
              </a:r>
              <a:endParaRPr lang="en-US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75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77BFBB9F-94EA-47EA-0C5D-07FA2581F382}"/>
              </a:ext>
            </a:extLst>
          </p:cNvPr>
          <p:cNvGrpSpPr/>
          <p:nvPr/>
        </p:nvGrpSpPr>
        <p:grpSpPr>
          <a:xfrm>
            <a:off x="1554086" y="1321887"/>
            <a:ext cx="9083827" cy="4214225"/>
            <a:chOff x="1554086" y="1321887"/>
            <a:chExt cx="9083827" cy="421422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834013E-1D21-271C-1FB4-E3FDAC49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4086" y="1321887"/>
              <a:ext cx="9083827" cy="4214225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B7D0A73-979F-BB9C-E950-C9C59476CF74}"/>
                </a:ext>
              </a:extLst>
            </p:cNvPr>
            <p:cNvSpPr txBox="1"/>
            <p:nvPr/>
          </p:nvSpPr>
          <p:spPr>
            <a:xfrm>
              <a:off x="8034528" y="4352440"/>
              <a:ext cx="1088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Cauce principal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4778721-D85F-7176-AC0A-57E4AB8460EC}"/>
                </a:ext>
              </a:extLst>
            </p:cNvPr>
            <p:cNvSpPr txBox="1"/>
            <p:nvPr/>
          </p:nvSpPr>
          <p:spPr>
            <a:xfrm>
              <a:off x="6251772" y="2905779"/>
              <a:ext cx="1088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Valle (izquierdo)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4B337BE-F84D-D2F3-D8AD-940EEE406496}"/>
                </a:ext>
              </a:extLst>
            </p:cNvPr>
            <p:cNvSpPr txBox="1"/>
            <p:nvPr/>
          </p:nvSpPr>
          <p:spPr>
            <a:xfrm>
              <a:off x="8614095" y="3049154"/>
              <a:ext cx="1088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Valle (derecho)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F13483AB-7CA0-9836-7A37-99A7B79D242B}"/>
                </a:ext>
              </a:extLst>
            </p:cNvPr>
            <p:cNvCxnSpPr/>
            <p:nvPr/>
          </p:nvCxnSpPr>
          <p:spPr>
            <a:xfrm>
              <a:off x="7723632" y="2289166"/>
              <a:ext cx="0" cy="2566416"/>
            </a:xfrm>
            <a:prstGeom prst="line">
              <a:avLst/>
            </a:prstGeom>
            <a:ln w="127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9483090-2EDC-683A-BEFA-DC0AF32E12CA}"/>
                </a:ext>
              </a:extLst>
            </p:cNvPr>
            <p:cNvCxnSpPr/>
            <p:nvPr/>
          </p:nvCxnSpPr>
          <p:spPr>
            <a:xfrm>
              <a:off x="8034528" y="2272032"/>
              <a:ext cx="0" cy="2566416"/>
            </a:xfrm>
            <a:prstGeom prst="line">
              <a:avLst/>
            </a:prstGeom>
            <a:ln w="12700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98D6DA68-D531-50E0-A468-5577B70080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2576" y="4493132"/>
              <a:ext cx="319766" cy="120918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865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18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36</cp:revision>
  <dcterms:created xsi:type="dcterms:W3CDTF">2022-07-08T19:19:17Z</dcterms:created>
  <dcterms:modified xsi:type="dcterms:W3CDTF">2022-12-05T18:50:15Z</dcterms:modified>
</cp:coreProperties>
</file>