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3" r:id="rId2"/>
    <p:sldId id="316" r:id="rId3"/>
    <p:sldId id="317" r:id="rId4"/>
    <p:sldId id="318" r:id="rId5"/>
    <p:sldId id="319" r:id="rId6"/>
    <p:sldId id="321" r:id="rId7"/>
    <p:sldId id="320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7" autoAdjust="0"/>
    <p:restoredTop sz="93333" autoAdjust="0"/>
  </p:normalViewPr>
  <p:slideViewPr>
    <p:cSldViewPr snapToGrid="0">
      <p:cViewPr varScale="1">
        <p:scale>
          <a:sx n="77" d="100"/>
          <a:sy n="77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A4C29-C830-4B9E-A1E4-B5E2AE1D786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1AE8A-4ED6-411D-A727-C223135B0E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D079F-9CBD-C115-C95A-CE045AC3B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27FA5A-808D-3285-3559-A2C069398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FA879B-384B-3131-E9B8-B9EC16A6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41B54-39E3-3597-5D33-8DA55B32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E75357-9DCD-2988-4A8B-C1517BD2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0C413-90F9-08D9-7079-1725DD4E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7DD7F1-D718-AA4D-7703-74F7BC493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28168-DE55-C99A-D03A-87301328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AED0AD-5C26-F370-6C44-CF9252DE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D7CDC8-3010-F63C-F3F9-9E2180DC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C7ADE9-9A1C-57ED-2171-4A620A011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ECEB99-D9E2-B668-665D-3399F9981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C35F1-1305-5F9E-20E6-985E1073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78728-9DA0-A44D-4D16-53A746CC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4C23C8-F2D6-0FE1-C1AF-BC0D887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84D53-A44C-B375-A7E7-6BC577FE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54207-06E7-2356-7508-1C4DD3D1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E16A0B-459A-05DA-9845-4D95A7F7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740623-4979-9356-1FD4-5F23EE34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BADA6-FAEF-BA1C-AEC6-491B94B9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0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293F2-160D-114D-6DEC-CC62B98A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95ACE1-F94E-8C16-9FE2-4F0A980DA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CAF41-161A-79A0-71A2-6D3D8AF6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735D4B-5978-0BEB-1C71-51F45E3F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1CBF6D-0964-B4F9-B7D4-9AED06D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1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A4F1-F99B-EB3E-D667-0A5DE114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61C12-98D0-47C5-EDC8-6A175A978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5873C7-0EE5-043C-6723-14B12753D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77D125-D16F-4458-511F-F900A8F6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586B0-C9E1-99D6-FA5D-BEB43B8B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F422D9-24D7-26DC-32D7-72D06E41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89A08-3ECB-440D-D972-CAB88804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C8961B-373B-9004-16D3-2D3638B4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8C2DFF-41B9-6A09-A9D1-969D2D662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930DD3-7450-68B4-2091-FF0C80ACC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C4C41B-3AFD-61FE-CE88-2EEE9C2D1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E6B1B9-D7CF-28E1-BB5C-D931101D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9B6781-B790-9063-1631-98D3EFF7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8DA8CC-A158-CBD8-E587-5EB9E16D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E0E9E-E5B9-EE05-33DC-F3F2EEE4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262C0C-9305-9979-95B9-53E968AC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3B3ED9-E333-114E-B3F7-9799C9B7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52353C-F5D5-DFB3-A161-1BE652D5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469B00-59EC-E508-A5C9-24DF99A3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13B736-FBB2-F39A-BB0C-6D9CBF8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B481D4-21FC-0A58-722A-E03FB0A0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D757C-0683-6442-1B4C-F94BE6C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189E9-98E5-545A-A1E3-9CCA6D38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05BE47-EE77-99A6-1FCE-CDC7728E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6F3804-5F8D-7D1F-E7EA-A39A4EBF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4A04E8-02DD-9B0B-9ACB-90700161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643EF-3547-464E-849E-FF2FB1B9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3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F614C-A496-0A0B-DACF-8C388C81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F6AE24-3BE6-3CDA-3BF7-C81999758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4CCCA1-C602-F489-C9C6-7030D986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61DC7-0F2C-D9B4-3B8C-C0919D7E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F2E3-3545-4AD3-A31E-9231ACC1213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3FBD40-E331-73E3-5008-4A661DB0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0745B5-57DF-7FA5-7B0C-9345A2B8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4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F66B92-23BA-0A0E-C192-5343A4AE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ACE550-1BDA-E16D-DCDE-CD3C0688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C0CA0B-162F-1AEA-B3D4-E9C871F8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F2E3-3545-4AD3-A31E-9231ACC12138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D73E68-64D3-668D-CE2E-DA423988F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11B848-2D14-703A-A7E8-EBF642BC3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7DC4-5DE9-4148-B016-2EF5AD9E5B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92CF91B4-F937-3934-CBDD-3317ADEEE4C4}"/>
              </a:ext>
            </a:extLst>
          </p:cNvPr>
          <p:cNvGrpSpPr/>
          <p:nvPr/>
        </p:nvGrpSpPr>
        <p:grpSpPr>
          <a:xfrm>
            <a:off x="2076101" y="1684311"/>
            <a:ext cx="8039797" cy="2849685"/>
            <a:chOff x="2076101" y="1684311"/>
            <a:chExt cx="8039797" cy="2849685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85CBA854-847A-46A6-68C2-98064A161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6101" y="2324004"/>
              <a:ext cx="8039797" cy="2209992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173632E-8E98-3222-708C-285B531DEF1F}"/>
                </a:ext>
              </a:extLst>
            </p:cNvPr>
            <p:cNvSpPr txBox="1"/>
            <p:nvPr/>
          </p:nvSpPr>
          <p:spPr>
            <a:xfrm>
              <a:off x="2487559" y="1684311"/>
              <a:ext cx="1666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 err="1">
                  <a:solidFill>
                    <a:schemeClr val="bg2">
                      <a:lumMod val="10000"/>
                    </a:schemeClr>
                  </a:solidFill>
                </a:rPr>
                <a:t>Sediment</a:t>
              </a:r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 Data</a:t>
              </a:r>
              <a:endParaRPr lang="es-VE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EA42EDC9-741E-A108-C925-3572E24DBB6A}"/>
                </a:ext>
              </a:extLst>
            </p:cNvPr>
            <p:cNvCxnSpPr>
              <a:cxnSpLocks/>
            </p:cNvCxnSpPr>
            <p:nvPr/>
          </p:nvCxnSpPr>
          <p:spPr>
            <a:xfrm>
              <a:off x="3438939" y="1967948"/>
              <a:ext cx="353170" cy="844965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DDCF815-EF2D-E848-BCE9-9628BD7CEDF2}"/>
                </a:ext>
              </a:extLst>
            </p:cNvPr>
            <p:cNvSpPr/>
            <p:nvPr/>
          </p:nvSpPr>
          <p:spPr>
            <a:xfrm>
              <a:off x="3638384" y="2783292"/>
              <a:ext cx="307451" cy="2183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916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B964EE-EF62-18F3-6FF7-A9B8F3782AF8}"/>
              </a:ext>
            </a:extLst>
          </p:cNvPr>
          <p:cNvSpPr txBox="1"/>
          <p:nvPr/>
        </p:nvSpPr>
        <p:spPr>
          <a:xfrm>
            <a:off x="496199" y="607351"/>
            <a:ext cx="166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VE" sz="1400" dirty="0" err="1">
                <a:solidFill>
                  <a:schemeClr val="bg2">
                    <a:lumMod val="10000"/>
                  </a:schemeClr>
                </a:solidFill>
              </a:rPr>
              <a:t>Sediment</a:t>
            </a:r>
            <a:r>
              <a:rPr lang="es-VE" sz="1400" dirty="0">
                <a:solidFill>
                  <a:schemeClr val="bg2">
                    <a:lumMod val="10000"/>
                  </a:schemeClr>
                </a:solidFill>
              </a:rPr>
              <a:t> Data</a:t>
            </a:r>
            <a:endParaRPr lang="es-VE" sz="1200" baseline="-25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8AB4D3-C0CC-0C1E-4825-BAAA765E6E76}"/>
              </a:ext>
            </a:extLst>
          </p:cNvPr>
          <p:cNvCxnSpPr>
            <a:cxnSpLocks/>
          </p:cNvCxnSpPr>
          <p:nvPr/>
        </p:nvCxnSpPr>
        <p:spPr>
          <a:xfrm>
            <a:off x="380779" y="2414775"/>
            <a:ext cx="1340877" cy="1191164"/>
          </a:xfrm>
          <a:prstGeom prst="straightConnector1">
            <a:avLst/>
          </a:prstGeom>
          <a:ln w="63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FBF1C320-0E1C-4CB3-E69C-BC89C1030E39}"/>
              </a:ext>
            </a:extLst>
          </p:cNvPr>
          <p:cNvSpPr/>
          <p:nvPr/>
        </p:nvSpPr>
        <p:spPr>
          <a:xfrm>
            <a:off x="834224" y="1838199"/>
            <a:ext cx="1167296" cy="307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00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B964EE-EF62-18F3-6FF7-A9B8F3782AF8}"/>
              </a:ext>
            </a:extLst>
          </p:cNvPr>
          <p:cNvSpPr txBox="1"/>
          <p:nvPr/>
        </p:nvSpPr>
        <p:spPr>
          <a:xfrm>
            <a:off x="496199" y="607351"/>
            <a:ext cx="166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VE" sz="1400" dirty="0" err="1">
                <a:solidFill>
                  <a:schemeClr val="bg2">
                    <a:lumMod val="10000"/>
                  </a:schemeClr>
                </a:solidFill>
              </a:rPr>
              <a:t>Sediment</a:t>
            </a:r>
            <a:r>
              <a:rPr lang="es-VE" sz="1400" dirty="0">
                <a:solidFill>
                  <a:schemeClr val="bg2">
                    <a:lumMod val="10000"/>
                  </a:schemeClr>
                </a:solidFill>
              </a:rPr>
              <a:t> Data</a:t>
            </a:r>
            <a:endParaRPr lang="es-VE" sz="1200" baseline="-25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8AB4D3-C0CC-0C1E-4825-BAAA765E6E76}"/>
              </a:ext>
            </a:extLst>
          </p:cNvPr>
          <p:cNvCxnSpPr>
            <a:cxnSpLocks/>
          </p:cNvCxnSpPr>
          <p:nvPr/>
        </p:nvCxnSpPr>
        <p:spPr>
          <a:xfrm>
            <a:off x="380779" y="2414775"/>
            <a:ext cx="1340877" cy="1191164"/>
          </a:xfrm>
          <a:prstGeom prst="straightConnector1">
            <a:avLst/>
          </a:prstGeom>
          <a:ln w="63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FBF1C320-0E1C-4CB3-E69C-BC89C1030E39}"/>
              </a:ext>
            </a:extLst>
          </p:cNvPr>
          <p:cNvSpPr/>
          <p:nvPr/>
        </p:nvSpPr>
        <p:spPr>
          <a:xfrm>
            <a:off x="834224" y="1838199"/>
            <a:ext cx="1167296" cy="307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5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B964EE-EF62-18F3-6FF7-A9B8F3782AF8}"/>
              </a:ext>
            </a:extLst>
          </p:cNvPr>
          <p:cNvSpPr txBox="1"/>
          <p:nvPr/>
        </p:nvSpPr>
        <p:spPr>
          <a:xfrm>
            <a:off x="496199" y="607351"/>
            <a:ext cx="166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VE" sz="1400" dirty="0" err="1">
                <a:solidFill>
                  <a:schemeClr val="bg2">
                    <a:lumMod val="10000"/>
                  </a:schemeClr>
                </a:solidFill>
              </a:rPr>
              <a:t>Sediment</a:t>
            </a:r>
            <a:r>
              <a:rPr lang="es-VE" sz="1400" dirty="0">
                <a:solidFill>
                  <a:schemeClr val="bg2">
                    <a:lumMod val="10000"/>
                  </a:schemeClr>
                </a:solidFill>
              </a:rPr>
              <a:t> Data</a:t>
            </a:r>
            <a:endParaRPr lang="es-VE" sz="1200" baseline="-25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8AB4D3-C0CC-0C1E-4825-BAAA765E6E76}"/>
              </a:ext>
            </a:extLst>
          </p:cNvPr>
          <p:cNvCxnSpPr>
            <a:cxnSpLocks/>
          </p:cNvCxnSpPr>
          <p:nvPr/>
        </p:nvCxnSpPr>
        <p:spPr>
          <a:xfrm>
            <a:off x="380779" y="2414775"/>
            <a:ext cx="1340877" cy="1191164"/>
          </a:xfrm>
          <a:prstGeom prst="straightConnector1">
            <a:avLst/>
          </a:prstGeom>
          <a:ln w="63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FBF1C320-0E1C-4CB3-E69C-BC89C1030E39}"/>
              </a:ext>
            </a:extLst>
          </p:cNvPr>
          <p:cNvSpPr/>
          <p:nvPr/>
        </p:nvSpPr>
        <p:spPr>
          <a:xfrm>
            <a:off x="834224" y="1838199"/>
            <a:ext cx="1167296" cy="307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91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B964EE-EF62-18F3-6FF7-A9B8F3782AF8}"/>
              </a:ext>
            </a:extLst>
          </p:cNvPr>
          <p:cNvSpPr txBox="1"/>
          <p:nvPr/>
        </p:nvSpPr>
        <p:spPr>
          <a:xfrm>
            <a:off x="496199" y="607351"/>
            <a:ext cx="166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VE" sz="1400" dirty="0" err="1">
                <a:solidFill>
                  <a:schemeClr val="bg2">
                    <a:lumMod val="10000"/>
                  </a:schemeClr>
                </a:solidFill>
              </a:rPr>
              <a:t>Sediment</a:t>
            </a:r>
            <a:r>
              <a:rPr lang="es-VE" sz="1400" dirty="0">
                <a:solidFill>
                  <a:schemeClr val="bg2">
                    <a:lumMod val="10000"/>
                  </a:schemeClr>
                </a:solidFill>
              </a:rPr>
              <a:t> Data</a:t>
            </a:r>
            <a:endParaRPr lang="es-VE" sz="1200" baseline="-25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8AB4D3-C0CC-0C1E-4825-BAAA765E6E76}"/>
              </a:ext>
            </a:extLst>
          </p:cNvPr>
          <p:cNvCxnSpPr>
            <a:cxnSpLocks/>
          </p:cNvCxnSpPr>
          <p:nvPr/>
        </p:nvCxnSpPr>
        <p:spPr>
          <a:xfrm>
            <a:off x="380779" y="2414775"/>
            <a:ext cx="1340877" cy="1191164"/>
          </a:xfrm>
          <a:prstGeom prst="straightConnector1">
            <a:avLst/>
          </a:prstGeom>
          <a:ln w="63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FBF1C320-0E1C-4CB3-E69C-BC89C1030E39}"/>
              </a:ext>
            </a:extLst>
          </p:cNvPr>
          <p:cNvSpPr/>
          <p:nvPr/>
        </p:nvSpPr>
        <p:spPr>
          <a:xfrm>
            <a:off x="834224" y="1838199"/>
            <a:ext cx="1167296" cy="307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37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B964EE-EF62-18F3-6FF7-A9B8F3782AF8}"/>
              </a:ext>
            </a:extLst>
          </p:cNvPr>
          <p:cNvSpPr txBox="1"/>
          <p:nvPr/>
        </p:nvSpPr>
        <p:spPr>
          <a:xfrm>
            <a:off x="496199" y="607351"/>
            <a:ext cx="166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VE" sz="1400" dirty="0" err="1">
                <a:solidFill>
                  <a:schemeClr val="bg2">
                    <a:lumMod val="10000"/>
                  </a:schemeClr>
                </a:solidFill>
              </a:rPr>
              <a:t>Sediment</a:t>
            </a:r>
            <a:r>
              <a:rPr lang="es-VE" sz="1400" dirty="0">
                <a:solidFill>
                  <a:schemeClr val="bg2">
                    <a:lumMod val="10000"/>
                  </a:schemeClr>
                </a:solidFill>
              </a:rPr>
              <a:t> Data</a:t>
            </a:r>
            <a:endParaRPr lang="es-VE" sz="1200" baseline="-25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8AB4D3-C0CC-0C1E-4825-BAAA765E6E76}"/>
              </a:ext>
            </a:extLst>
          </p:cNvPr>
          <p:cNvCxnSpPr>
            <a:cxnSpLocks/>
          </p:cNvCxnSpPr>
          <p:nvPr/>
        </p:nvCxnSpPr>
        <p:spPr>
          <a:xfrm>
            <a:off x="380779" y="2414775"/>
            <a:ext cx="1340877" cy="1191164"/>
          </a:xfrm>
          <a:prstGeom prst="straightConnector1">
            <a:avLst/>
          </a:prstGeom>
          <a:ln w="63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FBF1C320-0E1C-4CB3-E69C-BC89C1030E39}"/>
              </a:ext>
            </a:extLst>
          </p:cNvPr>
          <p:cNvSpPr/>
          <p:nvPr/>
        </p:nvSpPr>
        <p:spPr>
          <a:xfrm>
            <a:off x="834224" y="1838199"/>
            <a:ext cx="1167296" cy="307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42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B964EE-EF62-18F3-6FF7-A9B8F3782AF8}"/>
              </a:ext>
            </a:extLst>
          </p:cNvPr>
          <p:cNvSpPr txBox="1"/>
          <p:nvPr/>
        </p:nvSpPr>
        <p:spPr>
          <a:xfrm>
            <a:off x="496199" y="607351"/>
            <a:ext cx="166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VE" sz="1400" dirty="0" err="1">
                <a:solidFill>
                  <a:schemeClr val="bg2">
                    <a:lumMod val="10000"/>
                  </a:schemeClr>
                </a:solidFill>
              </a:rPr>
              <a:t>Sediment</a:t>
            </a:r>
            <a:r>
              <a:rPr lang="es-VE" sz="1400" dirty="0">
                <a:solidFill>
                  <a:schemeClr val="bg2">
                    <a:lumMod val="10000"/>
                  </a:schemeClr>
                </a:solidFill>
              </a:rPr>
              <a:t> Data</a:t>
            </a:r>
            <a:endParaRPr lang="es-VE" sz="1200" baseline="-25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8AB4D3-C0CC-0C1E-4825-BAAA765E6E76}"/>
              </a:ext>
            </a:extLst>
          </p:cNvPr>
          <p:cNvCxnSpPr>
            <a:cxnSpLocks/>
          </p:cNvCxnSpPr>
          <p:nvPr/>
        </p:nvCxnSpPr>
        <p:spPr>
          <a:xfrm>
            <a:off x="380779" y="2414775"/>
            <a:ext cx="1340877" cy="1191164"/>
          </a:xfrm>
          <a:prstGeom prst="straightConnector1">
            <a:avLst/>
          </a:prstGeom>
          <a:ln w="63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FBF1C320-0E1C-4CB3-E69C-BC89C1030E39}"/>
              </a:ext>
            </a:extLst>
          </p:cNvPr>
          <p:cNvSpPr/>
          <p:nvPr/>
        </p:nvSpPr>
        <p:spPr>
          <a:xfrm>
            <a:off x="834224" y="1838199"/>
            <a:ext cx="1167296" cy="307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87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B964EE-EF62-18F3-6FF7-A9B8F3782AF8}"/>
              </a:ext>
            </a:extLst>
          </p:cNvPr>
          <p:cNvSpPr txBox="1"/>
          <p:nvPr/>
        </p:nvSpPr>
        <p:spPr>
          <a:xfrm>
            <a:off x="496199" y="607351"/>
            <a:ext cx="166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VE" sz="1400" dirty="0" err="1">
                <a:solidFill>
                  <a:schemeClr val="bg2">
                    <a:lumMod val="10000"/>
                  </a:schemeClr>
                </a:solidFill>
              </a:rPr>
              <a:t>Sediment</a:t>
            </a:r>
            <a:r>
              <a:rPr lang="es-VE" sz="1400" dirty="0">
                <a:solidFill>
                  <a:schemeClr val="bg2">
                    <a:lumMod val="10000"/>
                  </a:schemeClr>
                </a:solidFill>
              </a:rPr>
              <a:t> Data</a:t>
            </a:r>
            <a:endParaRPr lang="es-VE" sz="1200" baseline="-25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8AB4D3-C0CC-0C1E-4825-BAAA765E6E76}"/>
              </a:ext>
            </a:extLst>
          </p:cNvPr>
          <p:cNvCxnSpPr>
            <a:cxnSpLocks/>
          </p:cNvCxnSpPr>
          <p:nvPr/>
        </p:nvCxnSpPr>
        <p:spPr>
          <a:xfrm>
            <a:off x="380779" y="2414775"/>
            <a:ext cx="1340877" cy="1191164"/>
          </a:xfrm>
          <a:prstGeom prst="straightConnector1">
            <a:avLst/>
          </a:prstGeom>
          <a:ln w="63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FBF1C320-0E1C-4CB3-E69C-BC89C1030E39}"/>
              </a:ext>
            </a:extLst>
          </p:cNvPr>
          <p:cNvSpPr/>
          <p:nvPr/>
        </p:nvSpPr>
        <p:spPr>
          <a:xfrm>
            <a:off x="834224" y="1838199"/>
            <a:ext cx="1167296" cy="307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2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C0229AD1-0E93-3F60-3AA8-9B0FA77EC21A}"/>
              </a:ext>
            </a:extLst>
          </p:cNvPr>
          <p:cNvGrpSpPr/>
          <p:nvPr/>
        </p:nvGrpSpPr>
        <p:grpSpPr>
          <a:xfrm>
            <a:off x="834224" y="617290"/>
            <a:ext cx="10069330" cy="5034673"/>
            <a:chOff x="834224" y="617290"/>
            <a:chExt cx="10069330" cy="5034673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9123B7CB-4ADF-293E-1863-5E8B8568A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224" y="2651169"/>
              <a:ext cx="10069330" cy="3000794"/>
            </a:xfrm>
            <a:prstGeom prst="rect">
              <a:avLst/>
            </a:prstGeom>
          </p:spPr>
        </p:pic>
        <p:pic>
          <p:nvPicPr>
            <p:cNvPr id="3" name="Imagen 2" descr="Diagrama&#10;&#10;Descripción generada automáticamente">
              <a:extLst>
                <a:ext uri="{FF2B5EF4-FFF2-40B4-BE49-F238E27FC236}">
                  <a16:creationId xmlns:a16="http://schemas.microsoft.com/office/drawing/2014/main" id="{7EFADDF9-8117-8AC9-0C90-3922AC2CB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90"/>
            <a:stretch/>
          </p:blipFill>
          <p:spPr>
            <a:xfrm>
              <a:off x="7528428" y="617290"/>
              <a:ext cx="2831067" cy="4226408"/>
            </a:xfrm>
            <a:prstGeom prst="rect">
              <a:avLst/>
            </a:prstGeom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2F8AB4D3-C0CC-0C1E-4825-BAAA765E6E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0209" y="1206037"/>
              <a:ext cx="5797261" cy="2568867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BF1C320-0E1C-4CB3-E69C-BC89C1030E39}"/>
                </a:ext>
              </a:extLst>
            </p:cNvPr>
            <p:cNvSpPr/>
            <p:nvPr/>
          </p:nvSpPr>
          <p:spPr>
            <a:xfrm>
              <a:off x="8706784" y="2251025"/>
              <a:ext cx="516729" cy="40014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6EB0E739-110D-5CFF-0D0E-BAA8283CE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3809" y="3697357"/>
              <a:ext cx="5496339" cy="582740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3B25A2C6-9F42-401C-865D-F5576D93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7974" y="3736131"/>
              <a:ext cx="6435987" cy="1016076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4C4DCE32-C766-AA52-AD42-B171259B81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0895" y="3755518"/>
              <a:ext cx="7208722" cy="1550473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994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6283E01F-CE3C-BC20-2F09-037B892EE0E3}"/>
              </a:ext>
            </a:extLst>
          </p:cNvPr>
          <p:cNvGrpSpPr/>
          <p:nvPr/>
        </p:nvGrpSpPr>
        <p:grpSpPr>
          <a:xfrm>
            <a:off x="1061335" y="994832"/>
            <a:ext cx="10069330" cy="3934565"/>
            <a:chOff x="1061335" y="994832"/>
            <a:chExt cx="10069330" cy="3934565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DDE0770D-0A5D-42EF-2B37-9EAE247F7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1335" y="1928603"/>
              <a:ext cx="10069330" cy="3000794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D4B964EE-EF62-18F3-6FF7-A9B8F3782AF8}"/>
                </a:ext>
              </a:extLst>
            </p:cNvPr>
            <p:cNvSpPr txBox="1"/>
            <p:nvPr/>
          </p:nvSpPr>
          <p:spPr>
            <a:xfrm>
              <a:off x="2625318" y="994832"/>
              <a:ext cx="16669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s-VE" sz="1400" dirty="0" err="1">
                  <a:solidFill>
                    <a:schemeClr val="bg2">
                      <a:lumMod val="10000"/>
                    </a:schemeClr>
                  </a:solidFill>
                </a:rPr>
                <a:t>Sediment</a:t>
              </a:r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s-VE" sz="1400" dirty="0" err="1">
                  <a:solidFill>
                    <a:schemeClr val="bg2">
                      <a:lumMod val="10000"/>
                    </a:schemeClr>
                  </a:solidFill>
                </a:rPr>
                <a:t>transport</a:t>
              </a:r>
              <a:r>
                <a:rPr lang="es-VE" sz="1400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es-VE" sz="1400" dirty="0" err="1">
                  <a:solidFill>
                    <a:schemeClr val="bg2">
                      <a:lumMod val="10000"/>
                    </a:schemeClr>
                  </a:solidFill>
                </a:rPr>
                <a:t>analysis</a:t>
              </a:r>
              <a:endParaRPr lang="es-VE" sz="1200" baseline="-250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2F8AB4D3-C0CC-0C1E-4825-BAAA765E6E76}"/>
                </a:ext>
              </a:extLst>
            </p:cNvPr>
            <p:cNvCxnSpPr>
              <a:cxnSpLocks/>
            </p:cNvCxnSpPr>
            <p:nvPr/>
          </p:nvCxnSpPr>
          <p:spPr>
            <a:xfrm>
              <a:off x="3458817" y="1630720"/>
              <a:ext cx="1083034" cy="1092169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BF1C320-0E1C-4CB3-E69C-BC89C1030E39}"/>
                </a:ext>
              </a:extLst>
            </p:cNvPr>
            <p:cNvSpPr/>
            <p:nvPr/>
          </p:nvSpPr>
          <p:spPr>
            <a:xfrm>
              <a:off x="4402372" y="2524000"/>
              <a:ext cx="278958" cy="25895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909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B964EE-EF62-18F3-6FF7-A9B8F3782AF8}"/>
              </a:ext>
            </a:extLst>
          </p:cNvPr>
          <p:cNvSpPr txBox="1"/>
          <p:nvPr/>
        </p:nvSpPr>
        <p:spPr>
          <a:xfrm>
            <a:off x="496199" y="607351"/>
            <a:ext cx="166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VE" sz="1400" dirty="0" err="1">
                <a:solidFill>
                  <a:schemeClr val="bg2">
                    <a:lumMod val="10000"/>
                  </a:schemeClr>
                </a:solidFill>
              </a:rPr>
              <a:t>Sediment</a:t>
            </a:r>
            <a:r>
              <a:rPr lang="es-VE" sz="1400" dirty="0">
                <a:solidFill>
                  <a:schemeClr val="bg2">
                    <a:lumMod val="10000"/>
                  </a:schemeClr>
                </a:solidFill>
              </a:rPr>
              <a:t> Data</a:t>
            </a:r>
            <a:endParaRPr lang="es-VE" sz="1200" baseline="-25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8AB4D3-C0CC-0C1E-4825-BAAA765E6E76}"/>
              </a:ext>
            </a:extLst>
          </p:cNvPr>
          <p:cNvCxnSpPr>
            <a:cxnSpLocks/>
          </p:cNvCxnSpPr>
          <p:nvPr/>
        </p:nvCxnSpPr>
        <p:spPr>
          <a:xfrm>
            <a:off x="380779" y="2414775"/>
            <a:ext cx="1340877" cy="1191164"/>
          </a:xfrm>
          <a:prstGeom prst="straightConnector1">
            <a:avLst/>
          </a:prstGeom>
          <a:ln w="63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B71B9892-4004-9B0A-DA38-C3E9906DC259}"/>
              </a:ext>
            </a:extLst>
          </p:cNvPr>
          <p:cNvGrpSpPr/>
          <p:nvPr/>
        </p:nvGrpSpPr>
        <p:grpSpPr>
          <a:xfrm>
            <a:off x="3481022" y="1409418"/>
            <a:ext cx="5229955" cy="4039164"/>
            <a:chOff x="3481022" y="1409418"/>
            <a:chExt cx="5229955" cy="4039164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7CA72BC6-15D6-94D7-566C-B39AE10FF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1022" y="1409418"/>
              <a:ext cx="5229955" cy="4039164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BF1C320-0E1C-4CB3-E69C-BC89C1030E39}"/>
                </a:ext>
              </a:extLst>
            </p:cNvPr>
            <p:cNvSpPr/>
            <p:nvPr/>
          </p:nvSpPr>
          <p:spPr>
            <a:xfrm>
              <a:off x="3925292" y="2276061"/>
              <a:ext cx="4711811" cy="26835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1D6BFB5-69E1-3490-7F45-F3E94AC61364}"/>
                </a:ext>
              </a:extLst>
            </p:cNvPr>
            <p:cNvSpPr/>
            <p:nvPr/>
          </p:nvSpPr>
          <p:spPr>
            <a:xfrm>
              <a:off x="3925292" y="2557671"/>
              <a:ext cx="4711811" cy="26835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2F3B1B8A-35B8-F956-B563-A24F5AFC240D}"/>
                </a:ext>
              </a:extLst>
            </p:cNvPr>
            <p:cNvSpPr/>
            <p:nvPr/>
          </p:nvSpPr>
          <p:spPr>
            <a:xfrm>
              <a:off x="3925292" y="2835967"/>
              <a:ext cx="4711811" cy="26835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559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B964EE-EF62-18F3-6FF7-A9B8F3782AF8}"/>
              </a:ext>
            </a:extLst>
          </p:cNvPr>
          <p:cNvSpPr txBox="1"/>
          <p:nvPr/>
        </p:nvSpPr>
        <p:spPr>
          <a:xfrm>
            <a:off x="496199" y="607351"/>
            <a:ext cx="166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VE" sz="1400" dirty="0" err="1">
                <a:solidFill>
                  <a:schemeClr val="bg2">
                    <a:lumMod val="10000"/>
                  </a:schemeClr>
                </a:solidFill>
              </a:rPr>
              <a:t>Sediment</a:t>
            </a:r>
            <a:r>
              <a:rPr lang="es-VE" sz="1400" dirty="0">
                <a:solidFill>
                  <a:schemeClr val="bg2">
                    <a:lumMod val="10000"/>
                  </a:schemeClr>
                </a:solidFill>
              </a:rPr>
              <a:t> Data</a:t>
            </a:r>
            <a:endParaRPr lang="es-VE" sz="1200" baseline="-25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8AB4D3-C0CC-0C1E-4825-BAAA765E6E76}"/>
              </a:ext>
            </a:extLst>
          </p:cNvPr>
          <p:cNvCxnSpPr>
            <a:cxnSpLocks/>
          </p:cNvCxnSpPr>
          <p:nvPr/>
        </p:nvCxnSpPr>
        <p:spPr>
          <a:xfrm>
            <a:off x="380779" y="2414775"/>
            <a:ext cx="1340877" cy="1191164"/>
          </a:xfrm>
          <a:prstGeom prst="straightConnector1">
            <a:avLst/>
          </a:prstGeom>
          <a:ln w="63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" name="Grupo 6">
            <a:extLst>
              <a:ext uri="{FF2B5EF4-FFF2-40B4-BE49-F238E27FC236}">
                <a16:creationId xmlns:a16="http://schemas.microsoft.com/office/drawing/2014/main" id="{4EF8C16C-F242-334B-AE04-B5656DFF74F4}"/>
              </a:ext>
            </a:extLst>
          </p:cNvPr>
          <p:cNvGrpSpPr/>
          <p:nvPr/>
        </p:nvGrpSpPr>
        <p:grpSpPr>
          <a:xfrm>
            <a:off x="3457206" y="1404655"/>
            <a:ext cx="5277587" cy="4048690"/>
            <a:chOff x="3457206" y="1404655"/>
            <a:chExt cx="5277587" cy="40486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2F5DE73F-10F4-9493-660F-FD888BAE5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7206" y="1404655"/>
              <a:ext cx="5277587" cy="4048690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BF1C320-0E1C-4CB3-E69C-BC89C1030E39}"/>
                </a:ext>
              </a:extLst>
            </p:cNvPr>
            <p:cNvSpPr/>
            <p:nvPr/>
          </p:nvSpPr>
          <p:spPr>
            <a:xfrm>
              <a:off x="3591935" y="3150704"/>
              <a:ext cx="5015351" cy="70567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43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>
            <a:extLst>
              <a:ext uri="{FF2B5EF4-FFF2-40B4-BE49-F238E27FC236}">
                <a16:creationId xmlns:a16="http://schemas.microsoft.com/office/drawing/2014/main" id="{5EF07183-3F77-22D6-26A0-1918F5ED3AD4}"/>
              </a:ext>
            </a:extLst>
          </p:cNvPr>
          <p:cNvGrpSpPr/>
          <p:nvPr/>
        </p:nvGrpSpPr>
        <p:grpSpPr>
          <a:xfrm>
            <a:off x="623386" y="356624"/>
            <a:ext cx="10945227" cy="6144751"/>
            <a:chOff x="1010257" y="378971"/>
            <a:chExt cx="10945227" cy="6144751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9456472D-4AE1-F748-CA66-0ACB542153C3}"/>
                </a:ext>
              </a:extLst>
            </p:cNvPr>
            <p:cNvGrpSpPr/>
            <p:nvPr/>
          </p:nvGrpSpPr>
          <p:grpSpPr>
            <a:xfrm>
              <a:off x="1010257" y="378971"/>
              <a:ext cx="5247860" cy="4035286"/>
              <a:chOff x="2554357" y="685799"/>
              <a:chExt cx="5893904" cy="4512365"/>
            </a:xfrm>
          </p:grpSpPr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C15A5915-F86E-CF64-249F-D57DA7119E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6969" t="37507" r="68541" b="23046"/>
              <a:stretch/>
            </p:blipFill>
            <p:spPr>
              <a:xfrm>
                <a:off x="2554357" y="685799"/>
                <a:ext cx="5893904" cy="4512365"/>
              </a:xfrm>
              <a:prstGeom prst="rect">
                <a:avLst/>
              </a:prstGeom>
            </p:spPr>
          </p:pic>
          <p:cxnSp>
            <p:nvCxnSpPr>
              <p:cNvPr id="5" name="Conector recto de flecha 4">
                <a:extLst>
                  <a:ext uri="{FF2B5EF4-FFF2-40B4-BE49-F238E27FC236}">
                    <a16:creationId xmlns:a16="http://schemas.microsoft.com/office/drawing/2014/main" id="{2F8AB4D3-C0CC-0C1E-4825-BAAA765E6E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442" y="1335383"/>
                <a:ext cx="308445" cy="595582"/>
              </a:xfrm>
              <a:prstGeom prst="straightConnector1">
                <a:avLst/>
              </a:prstGeom>
              <a:ln w="635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FBF1C320-0E1C-4CB3-E69C-BC89C1030E39}"/>
                  </a:ext>
                </a:extLst>
              </p:cNvPr>
              <p:cNvSpPr/>
              <p:nvPr/>
            </p:nvSpPr>
            <p:spPr>
              <a:xfrm>
                <a:off x="2643145" y="1062947"/>
                <a:ext cx="338594" cy="239079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450F937B-E341-7244-7CBA-BBD1B8102D45}"/>
                  </a:ext>
                </a:extLst>
              </p:cNvPr>
              <p:cNvSpPr/>
              <p:nvPr/>
            </p:nvSpPr>
            <p:spPr>
              <a:xfrm>
                <a:off x="2812442" y="1930965"/>
                <a:ext cx="2395662" cy="239079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20F3D509-CFB8-11D7-4425-AF67E260B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4047" y="2396614"/>
              <a:ext cx="7655284" cy="3815516"/>
            </a:xfrm>
            <a:prstGeom prst="rect">
              <a:avLst/>
            </a:prstGeom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D1513B42-8EC2-0755-7800-A4F83CB97B6D}"/>
                </a:ext>
              </a:extLst>
            </p:cNvPr>
            <p:cNvCxnSpPr>
              <a:cxnSpLocks/>
            </p:cNvCxnSpPr>
            <p:nvPr/>
          </p:nvCxnSpPr>
          <p:spPr>
            <a:xfrm>
              <a:off x="2871590" y="1786151"/>
              <a:ext cx="1133880" cy="1007816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29D62DF4-6608-8225-B296-07CD6FD7BE2F}"/>
                </a:ext>
              </a:extLst>
            </p:cNvPr>
            <p:cNvSpPr/>
            <p:nvPr/>
          </p:nvSpPr>
          <p:spPr>
            <a:xfrm>
              <a:off x="3985592" y="2936976"/>
              <a:ext cx="1610139" cy="23360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9C888187-C0A5-C19E-FBD2-65008DB04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78691" y="4627982"/>
              <a:ext cx="2276793" cy="1895740"/>
            </a:xfrm>
            <a:prstGeom prst="rect">
              <a:avLst/>
            </a:prstGeom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CC1E0EBA-C709-3832-3380-EDAD14FF32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3035" y="3287076"/>
              <a:ext cx="290729" cy="2398107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AE59927E-EAC1-C60F-EFE0-C0E3DB36916E}"/>
                </a:ext>
              </a:extLst>
            </p:cNvPr>
            <p:cNvSpPr/>
            <p:nvPr/>
          </p:nvSpPr>
          <p:spPr>
            <a:xfrm>
              <a:off x="3975654" y="5781799"/>
              <a:ext cx="864704" cy="23360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7078CB63-BBDB-67DD-0882-AA808CCB8763}"/>
                </a:ext>
              </a:extLst>
            </p:cNvPr>
            <p:cNvSpPr/>
            <p:nvPr/>
          </p:nvSpPr>
          <p:spPr>
            <a:xfrm>
              <a:off x="10202650" y="5898601"/>
              <a:ext cx="1227350" cy="24378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29FEB000-75F0-B8BD-4B0A-B3674D9F501F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4840358" y="5898602"/>
              <a:ext cx="5138529" cy="116803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562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B964EE-EF62-18F3-6FF7-A9B8F3782AF8}"/>
              </a:ext>
            </a:extLst>
          </p:cNvPr>
          <p:cNvSpPr txBox="1"/>
          <p:nvPr/>
        </p:nvSpPr>
        <p:spPr>
          <a:xfrm>
            <a:off x="496199" y="607351"/>
            <a:ext cx="166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VE" sz="1400" dirty="0" err="1">
                <a:solidFill>
                  <a:schemeClr val="bg2">
                    <a:lumMod val="10000"/>
                  </a:schemeClr>
                </a:solidFill>
              </a:rPr>
              <a:t>Sediment</a:t>
            </a:r>
            <a:r>
              <a:rPr lang="es-VE" sz="1400" dirty="0">
                <a:solidFill>
                  <a:schemeClr val="bg2">
                    <a:lumMod val="10000"/>
                  </a:schemeClr>
                </a:solidFill>
              </a:rPr>
              <a:t> Data</a:t>
            </a:r>
            <a:endParaRPr lang="es-VE" sz="1200" baseline="-250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4546CB7-431F-25C3-7106-F4097924B345}"/>
              </a:ext>
            </a:extLst>
          </p:cNvPr>
          <p:cNvGrpSpPr/>
          <p:nvPr/>
        </p:nvGrpSpPr>
        <p:grpSpPr>
          <a:xfrm>
            <a:off x="3253408" y="820342"/>
            <a:ext cx="5685183" cy="5217316"/>
            <a:chOff x="3253408" y="820342"/>
            <a:chExt cx="5685183" cy="5217316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6AFA83A3-E682-B612-F451-FD634418D6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260" t="36195" r="68415" b="17063"/>
            <a:stretch/>
          </p:blipFill>
          <p:spPr>
            <a:xfrm>
              <a:off x="3253408" y="820342"/>
              <a:ext cx="5685183" cy="5217316"/>
            </a:xfrm>
            <a:prstGeom prst="rect">
              <a:avLst/>
            </a:prstGeom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2F8AB4D3-C0CC-0C1E-4825-BAAA765E6E76}"/>
                </a:ext>
              </a:extLst>
            </p:cNvPr>
            <p:cNvCxnSpPr>
              <a:cxnSpLocks/>
            </p:cNvCxnSpPr>
            <p:nvPr/>
          </p:nvCxnSpPr>
          <p:spPr>
            <a:xfrm>
              <a:off x="3948927" y="1500809"/>
              <a:ext cx="143135" cy="658321"/>
            </a:xfrm>
            <a:prstGeom prst="straightConnector1">
              <a:avLst/>
            </a:prstGeom>
            <a:ln w="63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BF1C320-0E1C-4CB3-E69C-BC89C1030E39}"/>
                </a:ext>
              </a:extLst>
            </p:cNvPr>
            <p:cNvSpPr/>
            <p:nvPr/>
          </p:nvSpPr>
          <p:spPr>
            <a:xfrm>
              <a:off x="3666876" y="1202094"/>
              <a:ext cx="746098" cy="29871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1A72BC28-D4A0-39FD-827A-8DB6C0B30C9D}"/>
                </a:ext>
              </a:extLst>
            </p:cNvPr>
            <p:cNvSpPr/>
            <p:nvPr/>
          </p:nvSpPr>
          <p:spPr>
            <a:xfrm>
              <a:off x="3868971" y="2159130"/>
              <a:ext cx="4370568" cy="29871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183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B964EE-EF62-18F3-6FF7-A9B8F3782AF8}"/>
              </a:ext>
            </a:extLst>
          </p:cNvPr>
          <p:cNvSpPr txBox="1"/>
          <p:nvPr/>
        </p:nvSpPr>
        <p:spPr>
          <a:xfrm>
            <a:off x="496199" y="607351"/>
            <a:ext cx="166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VE" sz="1400" dirty="0" err="1">
                <a:solidFill>
                  <a:schemeClr val="bg2">
                    <a:lumMod val="10000"/>
                  </a:schemeClr>
                </a:solidFill>
              </a:rPr>
              <a:t>Sediment</a:t>
            </a:r>
            <a:r>
              <a:rPr lang="es-VE" sz="1400" dirty="0">
                <a:solidFill>
                  <a:schemeClr val="bg2">
                    <a:lumMod val="10000"/>
                  </a:schemeClr>
                </a:solidFill>
              </a:rPr>
              <a:t> Data</a:t>
            </a:r>
            <a:endParaRPr lang="es-VE" sz="1200" baseline="-25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8AB4D3-C0CC-0C1E-4825-BAAA765E6E76}"/>
              </a:ext>
            </a:extLst>
          </p:cNvPr>
          <p:cNvCxnSpPr>
            <a:cxnSpLocks/>
          </p:cNvCxnSpPr>
          <p:nvPr/>
        </p:nvCxnSpPr>
        <p:spPr>
          <a:xfrm>
            <a:off x="380779" y="2414775"/>
            <a:ext cx="1340877" cy="1191164"/>
          </a:xfrm>
          <a:prstGeom prst="straightConnector1">
            <a:avLst/>
          </a:prstGeom>
          <a:ln w="63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" name="Grupo 6">
            <a:extLst>
              <a:ext uri="{FF2B5EF4-FFF2-40B4-BE49-F238E27FC236}">
                <a16:creationId xmlns:a16="http://schemas.microsoft.com/office/drawing/2014/main" id="{89DB7A82-8987-3621-FEF4-0C984581C56A}"/>
              </a:ext>
            </a:extLst>
          </p:cNvPr>
          <p:cNvGrpSpPr/>
          <p:nvPr/>
        </p:nvGrpSpPr>
        <p:grpSpPr>
          <a:xfrm>
            <a:off x="2659329" y="0"/>
            <a:ext cx="6873342" cy="6858000"/>
            <a:chOff x="2659329" y="0"/>
            <a:chExt cx="6873342" cy="685800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B6FF99EB-E9A2-1392-EBDD-CF23BE64F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9329" y="0"/>
              <a:ext cx="6873342" cy="6858000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BF1C320-0E1C-4CB3-E69C-BC89C1030E39}"/>
                </a:ext>
              </a:extLst>
            </p:cNvPr>
            <p:cNvSpPr/>
            <p:nvPr/>
          </p:nvSpPr>
          <p:spPr>
            <a:xfrm>
              <a:off x="2812110" y="576658"/>
              <a:ext cx="2763741" cy="79494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968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B964EE-EF62-18F3-6FF7-A9B8F3782AF8}"/>
              </a:ext>
            </a:extLst>
          </p:cNvPr>
          <p:cNvSpPr txBox="1"/>
          <p:nvPr/>
        </p:nvSpPr>
        <p:spPr>
          <a:xfrm>
            <a:off x="496199" y="607351"/>
            <a:ext cx="166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VE" sz="1400" dirty="0" err="1">
                <a:solidFill>
                  <a:schemeClr val="bg2">
                    <a:lumMod val="10000"/>
                  </a:schemeClr>
                </a:solidFill>
              </a:rPr>
              <a:t>Sediment</a:t>
            </a:r>
            <a:r>
              <a:rPr lang="es-VE" sz="1400" dirty="0">
                <a:solidFill>
                  <a:schemeClr val="bg2">
                    <a:lumMod val="10000"/>
                  </a:schemeClr>
                </a:solidFill>
              </a:rPr>
              <a:t> Data</a:t>
            </a:r>
            <a:endParaRPr lang="es-VE" sz="1200" baseline="-25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8AB4D3-C0CC-0C1E-4825-BAAA765E6E76}"/>
              </a:ext>
            </a:extLst>
          </p:cNvPr>
          <p:cNvCxnSpPr>
            <a:cxnSpLocks/>
          </p:cNvCxnSpPr>
          <p:nvPr/>
        </p:nvCxnSpPr>
        <p:spPr>
          <a:xfrm>
            <a:off x="380779" y="2414775"/>
            <a:ext cx="1340877" cy="1191164"/>
          </a:xfrm>
          <a:prstGeom prst="straightConnector1">
            <a:avLst/>
          </a:prstGeom>
          <a:ln w="63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FBF1C320-0E1C-4CB3-E69C-BC89C1030E39}"/>
              </a:ext>
            </a:extLst>
          </p:cNvPr>
          <p:cNvSpPr/>
          <p:nvPr/>
        </p:nvSpPr>
        <p:spPr>
          <a:xfrm>
            <a:off x="834224" y="1838199"/>
            <a:ext cx="1167296" cy="307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3195</TotalTime>
  <Words>29</Words>
  <Application>Microsoft Office PowerPoint</Application>
  <PresentationFormat>Panorámica</PresentationFormat>
  <Paragraphs>14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FERNANDA LATOUCHE FACENDA</dc:creator>
  <cp:lastModifiedBy>MARIA FERNANDA LATOUCHE FACENDA</cp:lastModifiedBy>
  <cp:revision>45</cp:revision>
  <dcterms:created xsi:type="dcterms:W3CDTF">2022-07-08T19:19:17Z</dcterms:created>
  <dcterms:modified xsi:type="dcterms:W3CDTF">2022-12-09T14:48:07Z</dcterms:modified>
</cp:coreProperties>
</file>