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7" r:id="rId3"/>
    <p:sldId id="268" r:id="rId4"/>
    <p:sldId id="269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0" autoAdjust="0"/>
  </p:normalViewPr>
  <p:slideViewPr>
    <p:cSldViewPr snapToGrid="0">
      <p:cViewPr varScale="1">
        <p:scale>
          <a:sx n="49" d="100"/>
          <a:sy n="49" d="100"/>
        </p:scale>
        <p:origin x="68" y="3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4월 18일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4월 18일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7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5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4월 18일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4월 18일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6724" y="1352282"/>
            <a:ext cx="9604310" cy="108123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400" dirty="0" err="1" smtClean="0"/>
              <a:t>DroneSoC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보드  </a:t>
            </a:r>
            <a:r>
              <a:rPr lang="en-US" altLang="ko-KR" sz="4400" dirty="0" smtClean="0"/>
              <a:t>H/W </a:t>
            </a:r>
            <a:r>
              <a:rPr lang="ko-KR" altLang="en-US" sz="4400" dirty="0" smtClean="0"/>
              <a:t>설명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/>
          <a:lstStyle/>
          <a:p>
            <a:r>
              <a:rPr lang="ko-KR" altLang="en-US" dirty="0" smtClean="0"/>
              <a:t>하드웨어 블록도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20529" y="2281880"/>
            <a:ext cx="1359245" cy="2160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DroneSoC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620529" y="1540476"/>
            <a:ext cx="1595905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LPDDR1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90960" y="2307625"/>
            <a:ext cx="124803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SPI NOR Flash(1Gb)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590958" y="2764825"/>
            <a:ext cx="1248033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SD I/F (2port)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590958" y="3222025"/>
            <a:ext cx="1248033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HD Camera I/F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625736" y="4757940"/>
            <a:ext cx="1248033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전원 </a:t>
            </a:r>
            <a:r>
              <a:rPr lang="en-US" altLang="ko-KR" sz="1600" dirty="0" smtClean="0"/>
              <a:t>12V DC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590958" y="3688134"/>
            <a:ext cx="1248033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Debug </a:t>
            </a:r>
            <a:r>
              <a:rPr lang="en-US" altLang="ko-KR" sz="1000" dirty="0" err="1" smtClean="0"/>
              <a:t>Uart</a:t>
            </a:r>
            <a:r>
              <a:rPr lang="en-US" altLang="ko-KR" sz="1000" dirty="0" smtClean="0"/>
              <a:t>(1 port)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300151" y="2003600"/>
            <a:ext cx="9475" cy="2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38991" y="2536225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833517" y="3093663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825920" y="3450625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825920" y="3916734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1"/>
            <a:endCxn id="4" idx="2"/>
          </p:cNvCxnSpPr>
          <p:nvPr/>
        </p:nvCxnSpPr>
        <p:spPr>
          <a:xfrm rot="10800000">
            <a:off x="4300152" y="4442498"/>
            <a:ext cx="1325584" cy="54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948438" y="4782449"/>
            <a:ext cx="1107872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JTAG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3831771" y="4450433"/>
            <a:ext cx="6356" cy="332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61310" y="3065185"/>
            <a:ext cx="12480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RF  </a:t>
            </a:r>
            <a:r>
              <a:rPr lang="ko-KR" altLang="en-US" sz="1000" dirty="0" smtClean="0"/>
              <a:t>및 </a:t>
            </a:r>
            <a:r>
              <a:rPr lang="en-US" altLang="ko-KR" sz="1000" dirty="0" smtClean="0"/>
              <a:t>RADAR I/F</a:t>
            </a:r>
            <a:endParaRPr lang="ko-KR" altLang="en-US" sz="10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79774" y="3353774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761310" y="2448992"/>
            <a:ext cx="124803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IMU Sensor I/F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979774" y="2673532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61309" y="3701450"/>
            <a:ext cx="1248033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USB OTG  I/F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979774" y="3895937"/>
            <a:ext cx="781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50590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하드웨어 시스템 사양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79278"/>
              </p:ext>
            </p:extLst>
          </p:nvPr>
        </p:nvGraphicFramePr>
        <p:xfrm>
          <a:off x="1295400" y="1054445"/>
          <a:ext cx="8127999" cy="46452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/>
                        <a:t> CPU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/>
                        <a:t> 200MHz </a:t>
                      </a:r>
                      <a:r>
                        <a:rPr lang="ko-KR" altLang="en-US" sz="1400" baseline="0" dirty="0" smtClean="0"/>
                        <a:t>동작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DRAM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LPDDR1</a:t>
                      </a:r>
                      <a:r>
                        <a:rPr lang="en-US" altLang="ko-KR" sz="1400" baseline="0" dirty="0" smtClean="0"/>
                        <a:t>   1</a:t>
                      </a:r>
                      <a:r>
                        <a:rPr lang="en-US" altLang="ko-KR" sz="1400" dirty="0" smtClean="0"/>
                        <a:t>Gb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6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Flash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NOR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flash(1Gb),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Linux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용 및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영상저장용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Camera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1600X1200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해상도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/>
                        <a:t>MAX Frame Rate(30fps(800X600))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UART</a:t>
                      </a:r>
                      <a:r>
                        <a:rPr lang="ko-KR" altLang="en-US" sz="1400" baseline="0" dirty="0" smtClean="0"/>
                        <a:t>및 </a:t>
                      </a:r>
                      <a:r>
                        <a:rPr lang="en-US" altLang="ko-KR" sz="1400" baseline="0" dirty="0" smtClean="0"/>
                        <a:t>USB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USB</a:t>
                      </a:r>
                      <a:r>
                        <a:rPr lang="en-US" altLang="ko-KR" sz="1400" baseline="0" dirty="0" smtClean="0"/>
                        <a:t> to Serial 1port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/>
                        <a:t>USB OTG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Radar</a:t>
                      </a:r>
                      <a:r>
                        <a:rPr lang="en-US" altLang="ko-KR" sz="1400" baseline="0" dirty="0" smtClean="0"/>
                        <a:t> I/F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40pin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RF I/F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80 pin </a:t>
                      </a:r>
                      <a:r>
                        <a:rPr lang="en-US" altLang="ko-KR" sz="1400" dirty="0" err="1" smtClean="0"/>
                        <a:t>reseptacle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6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IMU Sensor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축 </a:t>
                      </a:r>
                      <a:r>
                        <a:rPr lang="ko-KR" altLang="en-US" sz="1400" dirty="0" err="1" smtClean="0"/>
                        <a:t>자이로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가속도 센서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전자나침반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모션센서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기압 </a:t>
                      </a:r>
                      <a:r>
                        <a:rPr lang="ko-KR" altLang="en-US" sz="1400" dirty="0" err="1" smtClean="0"/>
                        <a:t>센서등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6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기타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/>
                        <a:t>JTAG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234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전원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-+12V DC </a:t>
                      </a:r>
                      <a:r>
                        <a:rPr lang="ko-KR" altLang="en-US" sz="1400" dirty="0" smtClean="0"/>
                        <a:t>입력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- +5V,+3.3V,+1.8V,+1.2V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Regurator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49884"/>
          </a:xfrm>
        </p:spPr>
        <p:txBody>
          <a:bodyPr/>
          <a:lstStyle/>
          <a:p>
            <a:r>
              <a:rPr lang="ko-KR" altLang="en-US" dirty="0" smtClean="0"/>
              <a:t>보드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1" y="1132115"/>
            <a:ext cx="6116684" cy="48791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06087" y="2971506"/>
            <a:ext cx="124803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CPU Socket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46192" y="2020866"/>
            <a:ext cx="907928" cy="2849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LPDDR1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629399" y="2020866"/>
            <a:ext cx="842555" cy="271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RADAR I/F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806837" y="4115277"/>
            <a:ext cx="842555" cy="271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RF I/F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548901" y="5782674"/>
            <a:ext cx="103903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SD1 Socket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046192" y="5782674"/>
            <a:ext cx="1065739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SD2 Socket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736893" y="4602718"/>
            <a:ext cx="1041142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HD Camera I/F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855611" y="1937193"/>
            <a:ext cx="803366" cy="1673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JTAG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255781" y="1404551"/>
            <a:ext cx="698339" cy="259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Debug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719246" y="4097065"/>
            <a:ext cx="698339" cy="259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Reset SW 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736893" y="5390627"/>
            <a:ext cx="987834" cy="235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USB OTG  I/F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2776978" y="2971506"/>
            <a:ext cx="698339" cy="259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Motor I/F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4497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328</TotalTime>
  <Words>145</Words>
  <Application>Microsoft Office PowerPoint</Application>
  <PresentationFormat>와이드스크린</PresentationFormat>
  <Paragraphs>58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HY중고딕</vt:lpstr>
      <vt:lpstr>맑은 고딕</vt:lpstr>
      <vt:lpstr>Arial</vt:lpstr>
      <vt:lpstr>다이아몬드 눈금 16x9</vt:lpstr>
      <vt:lpstr>DroneSoC 보드  H/W 설명</vt:lpstr>
      <vt:lpstr>하드웨어 블록도</vt:lpstr>
      <vt:lpstr>하드웨어 시스템 사양</vt:lpstr>
      <vt:lpstr>보드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100G-EPON COT/RT</dc:title>
  <dc:creator>CEO</dc:creator>
  <cp:lastModifiedBy>Lee Jung Chul</cp:lastModifiedBy>
  <cp:revision>32</cp:revision>
  <dcterms:created xsi:type="dcterms:W3CDTF">2018-06-14T07:32:45Z</dcterms:created>
  <dcterms:modified xsi:type="dcterms:W3CDTF">2019-04-18T00:52:44Z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