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gif"/><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gif"/><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descr="github-for-atom.png" id="56" name="Shape 56"/>
          <p:cNvPicPr preferRelativeResize="0"/>
          <p:nvPr/>
        </p:nvPicPr>
        <p:blipFill>
          <a:blip r:embed="rId3">
            <a:alphaModFix/>
          </a:blip>
          <a:stretch>
            <a:fillRect/>
          </a:stretch>
        </p:blipFill>
        <p:spPr>
          <a:xfrm>
            <a:off x="0" y="-73600"/>
            <a:ext cx="9143999" cy="3516935"/>
          </a:xfrm>
          <a:prstGeom prst="rect">
            <a:avLst/>
          </a:prstGeom>
          <a:noFill/>
          <a:ln>
            <a:noFill/>
          </a:ln>
        </p:spPr>
      </p:pic>
      <p:sp>
        <p:nvSpPr>
          <p:cNvPr id="57" name="Shape 57"/>
          <p:cNvSpPr txBox="1"/>
          <p:nvPr/>
        </p:nvSpPr>
        <p:spPr>
          <a:xfrm>
            <a:off x="3581500" y="4438025"/>
            <a:ext cx="2421000" cy="569100"/>
          </a:xfrm>
          <a:prstGeom prst="rect">
            <a:avLst/>
          </a:prstGeom>
          <a:noFill/>
          <a:ln>
            <a:noFill/>
          </a:ln>
        </p:spPr>
        <p:txBody>
          <a:bodyPr anchorCtr="0" anchor="t" bIns="91425" lIns="91425" rIns="91425" wrap="square" tIns="91425">
            <a:noAutofit/>
          </a:bodyPr>
          <a:lstStyle/>
          <a:p>
            <a:pPr lvl="0">
              <a:spcBef>
                <a:spcPts val="0"/>
              </a:spcBef>
              <a:buNone/>
            </a:pPr>
            <a:r>
              <a:rPr lang="en" sz="2400">
                <a:latin typeface="Amatic SC"/>
                <a:ea typeface="Amatic SC"/>
                <a:cs typeface="Amatic SC"/>
                <a:sym typeface="Amatic SC"/>
              </a:rPr>
              <a:t>You had me at Github…</a:t>
            </a:r>
          </a:p>
          <a:p>
            <a:pPr lvl="0">
              <a:spcBef>
                <a:spcPts val="0"/>
              </a:spcBef>
              <a:buNone/>
            </a:pPr>
            <a:r>
              <a:t/>
            </a:r>
            <a:endParaRPr/>
          </a:p>
          <a:p>
            <a:pPr lvl="0">
              <a:spcBef>
                <a:spcPts val="0"/>
              </a:spcBef>
              <a:buNone/>
            </a:pPr>
            <a:r>
              <a:t/>
            </a:r>
            <a:endParaRPr/>
          </a:p>
        </p:txBody>
      </p:sp>
      <p:pic>
        <p:nvPicPr>
          <p:cNvPr descr="logo.png" id="58" name="Shape 58"/>
          <p:cNvPicPr preferRelativeResize="0"/>
          <p:nvPr/>
        </p:nvPicPr>
        <p:blipFill>
          <a:blip r:embed="rId4">
            <a:alphaModFix/>
          </a:blip>
          <a:stretch>
            <a:fillRect/>
          </a:stretch>
        </p:blipFill>
        <p:spPr>
          <a:xfrm>
            <a:off x="3094863" y="3595735"/>
            <a:ext cx="2954269" cy="622966"/>
          </a:xfrm>
          <a:prstGeom prst="rect">
            <a:avLst/>
          </a:prstGeom>
          <a:noFill/>
          <a:ln>
            <a:noFill/>
          </a:ln>
        </p:spPr>
      </p:pic>
      <p:sp>
        <p:nvSpPr>
          <p:cNvPr id="59" name="Shape 59"/>
          <p:cNvSpPr txBox="1"/>
          <p:nvPr/>
        </p:nvSpPr>
        <p:spPr>
          <a:xfrm>
            <a:off x="1387875" y="3657463"/>
            <a:ext cx="1707000" cy="499500"/>
          </a:xfrm>
          <a:prstGeom prst="rect">
            <a:avLst/>
          </a:prstGeom>
          <a:noFill/>
          <a:ln>
            <a:noFill/>
          </a:ln>
        </p:spPr>
        <p:txBody>
          <a:bodyPr anchorCtr="0" anchor="t" bIns="91425" lIns="91425" rIns="91425" wrap="square" tIns="91425">
            <a:noAutofit/>
          </a:bodyPr>
          <a:lstStyle/>
          <a:p>
            <a:pPr lvl="0">
              <a:spcBef>
                <a:spcPts val="0"/>
              </a:spcBef>
              <a:buNone/>
            </a:pPr>
            <a:r>
              <a:rPr lang="en" sz="3000">
                <a:latin typeface="Amatic SC"/>
                <a:ea typeface="Amatic SC"/>
                <a:cs typeface="Amatic SC"/>
                <a:sym typeface="Amatic SC"/>
              </a:rPr>
              <a:t>Hablemos de: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nvSpPr>
        <p:spPr>
          <a:xfrm>
            <a:off x="368200" y="309800"/>
            <a:ext cx="7230000" cy="4072500"/>
          </a:xfrm>
          <a:prstGeom prst="rect">
            <a:avLst/>
          </a:prstGeom>
          <a:noFill/>
          <a:ln>
            <a:noFill/>
          </a:ln>
        </p:spPr>
        <p:txBody>
          <a:bodyPr anchorCtr="0" anchor="t" bIns="91425" lIns="91425" rIns="91425" wrap="square" tIns="91425">
            <a:noAutofit/>
          </a:bodyPr>
          <a:lstStyle/>
          <a:p>
            <a:pPr lvl="0">
              <a:spcBef>
                <a:spcPts val="0"/>
              </a:spcBef>
              <a:buNone/>
            </a:pPr>
            <a:r>
              <a:t/>
            </a:r>
            <a:endParaRPr sz="3600">
              <a:solidFill>
                <a:srgbClr val="FF0000"/>
              </a:solidFill>
              <a:latin typeface="Comic Sans MS"/>
              <a:ea typeface="Comic Sans MS"/>
              <a:cs typeface="Comic Sans MS"/>
              <a:sym typeface="Comic Sans MS"/>
            </a:endParaRPr>
          </a:p>
        </p:txBody>
      </p:sp>
      <p:pic>
        <p:nvPicPr>
          <p:cNvPr descr="doge.jpg" id="65" name="Shape 6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6" name="Shape 66"/>
          <p:cNvSpPr txBox="1"/>
          <p:nvPr/>
        </p:nvSpPr>
        <p:spPr>
          <a:xfrm>
            <a:off x="539675" y="716500"/>
            <a:ext cx="4411500" cy="671700"/>
          </a:xfrm>
          <a:prstGeom prst="rect">
            <a:avLst/>
          </a:prstGeom>
          <a:noFill/>
          <a:ln>
            <a:noFill/>
          </a:ln>
        </p:spPr>
        <p:txBody>
          <a:bodyPr anchorCtr="0" anchor="t" bIns="91425" lIns="91425" rIns="91425" wrap="square" tIns="91425">
            <a:noAutofit/>
          </a:bodyPr>
          <a:lstStyle/>
          <a:p>
            <a:pPr lvl="0">
              <a:spcBef>
                <a:spcPts val="0"/>
              </a:spcBef>
              <a:buNone/>
            </a:pPr>
            <a:r>
              <a:t/>
            </a:r>
            <a:endParaRPr sz="3000">
              <a:solidFill>
                <a:srgbClr val="FF0000"/>
              </a:solidFill>
            </a:endParaRPr>
          </a:p>
          <a:p>
            <a:pPr lvl="0">
              <a:spcBef>
                <a:spcPts val="0"/>
              </a:spcBef>
              <a:buNone/>
            </a:pPr>
            <a:r>
              <a:rPr lang="en" sz="3000">
                <a:solidFill>
                  <a:srgbClr val="FF0000"/>
                </a:solidFill>
              </a:rPr>
              <a:t>very </a:t>
            </a:r>
            <a:r>
              <a:rPr lang="en" sz="3000">
                <a:solidFill>
                  <a:srgbClr val="FF0000"/>
                </a:solidFill>
              </a:rPr>
              <a:t>open source </a:t>
            </a:r>
          </a:p>
        </p:txBody>
      </p:sp>
      <p:sp>
        <p:nvSpPr>
          <p:cNvPr id="67" name="Shape 67"/>
          <p:cNvSpPr txBox="1"/>
          <p:nvPr/>
        </p:nvSpPr>
        <p:spPr>
          <a:xfrm>
            <a:off x="4496375" y="3679275"/>
            <a:ext cx="4116900" cy="9372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rgbClr val="6D9EEB"/>
                </a:solidFill>
              </a:rPr>
              <a:t>Integración con Github</a:t>
            </a:r>
          </a:p>
        </p:txBody>
      </p:sp>
      <p:sp>
        <p:nvSpPr>
          <p:cNvPr id="68" name="Shape 68"/>
          <p:cNvSpPr txBox="1"/>
          <p:nvPr/>
        </p:nvSpPr>
        <p:spPr>
          <a:xfrm>
            <a:off x="63800" y="3166575"/>
            <a:ext cx="5312700" cy="8001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rgbClr val="FF00FF"/>
                </a:solidFill>
              </a:rPr>
              <a:t>so much m</a:t>
            </a:r>
            <a:r>
              <a:rPr lang="en" sz="3000">
                <a:solidFill>
                  <a:srgbClr val="FF00FF"/>
                </a:solidFill>
              </a:rPr>
              <a:t>ultiplataforma </a:t>
            </a:r>
          </a:p>
        </p:txBody>
      </p:sp>
      <p:sp>
        <p:nvSpPr>
          <p:cNvPr id="69" name="Shape 69"/>
          <p:cNvSpPr txBox="1"/>
          <p:nvPr/>
        </p:nvSpPr>
        <p:spPr>
          <a:xfrm>
            <a:off x="3949675" y="309800"/>
            <a:ext cx="5009700" cy="6717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rgbClr val="00FFFF"/>
                </a:solidFill>
              </a:rPr>
              <a:t>s</a:t>
            </a:r>
            <a:r>
              <a:rPr lang="en" sz="3000">
                <a:solidFill>
                  <a:srgbClr val="00FFFF"/>
                </a:solidFill>
              </a:rPr>
              <a:t>encillez y facilidad de uso</a:t>
            </a:r>
          </a:p>
        </p:txBody>
      </p:sp>
      <p:sp>
        <p:nvSpPr>
          <p:cNvPr id="70" name="Shape 70"/>
          <p:cNvSpPr txBox="1"/>
          <p:nvPr/>
        </p:nvSpPr>
        <p:spPr>
          <a:xfrm>
            <a:off x="5801925" y="1861788"/>
            <a:ext cx="2700000" cy="9372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rgbClr val="00FF00"/>
                </a:solidFill>
              </a:rPr>
              <a:t>such plugins</a:t>
            </a:r>
          </a:p>
        </p:txBody>
      </p:sp>
      <p:sp>
        <p:nvSpPr>
          <p:cNvPr id="71" name="Shape 71"/>
          <p:cNvSpPr txBox="1"/>
          <p:nvPr/>
        </p:nvSpPr>
        <p:spPr>
          <a:xfrm>
            <a:off x="368200" y="4196250"/>
            <a:ext cx="3726600" cy="5913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FFFF00"/>
                </a:solidFill>
              </a:rPr>
              <a:t>fácilmente hackeable</a:t>
            </a:r>
          </a:p>
        </p:txBody>
      </p:sp>
      <p:sp>
        <p:nvSpPr>
          <p:cNvPr id="72" name="Shape 72"/>
          <p:cNvSpPr txBox="1"/>
          <p:nvPr/>
        </p:nvSpPr>
        <p:spPr>
          <a:xfrm>
            <a:off x="1579500" y="109000"/>
            <a:ext cx="1660500" cy="6075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FFD966"/>
                </a:solidFill>
              </a:rPr>
              <a:t>wow</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180075" y="0"/>
            <a:ext cx="8520600" cy="801000"/>
          </a:xfrm>
          <a:prstGeom prst="rect">
            <a:avLst/>
          </a:prstGeom>
        </p:spPr>
        <p:txBody>
          <a:bodyPr anchorCtr="0" anchor="t" bIns="91425" lIns="91425" rIns="91425" wrap="square" tIns="91425">
            <a:noAutofit/>
          </a:bodyPr>
          <a:lstStyle/>
          <a:p>
            <a:pPr lvl="0">
              <a:spcBef>
                <a:spcPts val="0"/>
              </a:spcBef>
              <a:buNone/>
            </a:pPr>
            <a:r>
              <a:rPr lang="en"/>
              <a:t>Un poco mas formal...</a:t>
            </a:r>
          </a:p>
        </p:txBody>
      </p:sp>
      <p:sp>
        <p:nvSpPr>
          <p:cNvPr id="78" name="Shape 78"/>
          <p:cNvSpPr txBox="1"/>
          <p:nvPr>
            <p:ph idx="1" type="body"/>
          </p:nvPr>
        </p:nvSpPr>
        <p:spPr>
          <a:xfrm>
            <a:off x="301575" y="750375"/>
            <a:ext cx="7231500" cy="16779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Atom es </a:t>
            </a:r>
            <a:r>
              <a:rPr b="1" lang="en" sz="1200">
                <a:solidFill>
                  <a:srgbClr val="000000"/>
                </a:solidFill>
                <a:latin typeface="Arial"/>
                <a:ea typeface="Arial"/>
                <a:cs typeface="Arial"/>
                <a:sym typeface="Arial"/>
              </a:rPr>
              <a:t>un editor de texto desarrollado por el equipo de GitHub</a:t>
            </a:r>
            <a:r>
              <a:rPr lang="en" sz="1200">
                <a:solidFill>
                  <a:srgbClr val="000000"/>
                </a:solidFill>
                <a:latin typeface="Arial"/>
                <a:ea typeface="Arial"/>
                <a:cs typeface="Arial"/>
                <a:sym typeface="Arial"/>
              </a:rPr>
              <a:t> en 2014.</a:t>
            </a:r>
          </a:p>
          <a:p>
            <a:pPr indent="-304800" lvl="0" marL="457200" rtl="0">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Su  principal característica es la de ser un editor de texto </a:t>
            </a:r>
            <a:r>
              <a:rPr b="1" lang="en" sz="1200">
                <a:solidFill>
                  <a:srgbClr val="000000"/>
                </a:solidFill>
                <a:latin typeface="Arial"/>
                <a:ea typeface="Arial"/>
                <a:cs typeface="Arial"/>
                <a:sym typeface="Arial"/>
              </a:rPr>
              <a:t>fácilmente hackeable.</a:t>
            </a:r>
          </a:p>
          <a:p>
            <a:pPr indent="-304800" lvl="0" marL="457200" rtl="0">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Se distribuye totalmente como “</a:t>
            </a:r>
            <a:r>
              <a:rPr b="1" lang="en" sz="1200">
                <a:solidFill>
                  <a:srgbClr val="000000"/>
                </a:solidFill>
                <a:latin typeface="Arial"/>
                <a:ea typeface="Arial"/>
                <a:cs typeface="Arial"/>
                <a:sym typeface="Arial"/>
              </a:rPr>
              <a:t>código abierto</a:t>
            </a:r>
            <a:r>
              <a:rPr lang="en" sz="1200">
                <a:solidFill>
                  <a:srgbClr val="000000"/>
                </a:solidFill>
                <a:latin typeface="Arial"/>
                <a:ea typeface="Arial"/>
                <a:cs typeface="Arial"/>
                <a:sym typeface="Arial"/>
              </a:rPr>
              <a:t>“ osea que se puede modificar y es grati$$$$!!!</a:t>
            </a:r>
          </a:p>
          <a:p>
            <a:pPr indent="-304800" lvl="0" marL="457200" rtl="0">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Atom es una aplicación de escritorio construida utilizando tecnologías web, completamente escrito en </a:t>
            </a:r>
            <a:r>
              <a:rPr b="1" lang="en" sz="1200">
                <a:solidFill>
                  <a:srgbClr val="000000"/>
                </a:solidFill>
                <a:latin typeface="Arial"/>
                <a:ea typeface="Arial"/>
                <a:cs typeface="Arial"/>
                <a:sym typeface="Arial"/>
              </a:rPr>
              <a:t>HTML, JavaScript, CSS, y Node.js.</a:t>
            </a:r>
          </a:p>
          <a:p>
            <a:pPr indent="-304800" lvl="0" marL="457200" rtl="0">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Lenguajes que soporta : </a:t>
            </a:r>
            <a:r>
              <a:rPr lang="en" sz="1200">
                <a:solidFill>
                  <a:srgbClr val="000000"/>
                </a:solidFill>
                <a:latin typeface="Arial"/>
                <a:ea typeface="Arial"/>
                <a:cs typeface="Arial"/>
                <a:sym typeface="Arial"/>
              </a:rPr>
              <a:t>HTML, CSS, Sass, GitHub, Markdown, C/C++, C#, Va, Java, Objetivo-C, Javascript, JSON, CoffeeScript, Python, PHP, Ruby, Ruby on Rails, SQL.</a:t>
            </a:r>
          </a:p>
          <a:p>
            <a:pPr lvl="0" rtl="0">
              <a:spcBef>
                <a:spcPts val="0"/>
              </a:spcBef>
              <a:spcAft>
                <a:spcPts val="0"/>
              </a:spcAft>
              <a:buNone/>
            </a:pPr>
            <a:r>
              <a:t/>
            </a:r>
            <a:endParaRPr b="1" sz="1100">
              <a:solidFill>
                <a:srgbClr val="000000"/>
              </a:solidFill>
              <a:latin typeface="Arial"/>
              <a:ea typeface="Arial"/>
              <a:cs typeface="Arial"/>
              <a:sym typeface="Arial"/>
            </a:endParaRPr>
          </a:p>
        </p:txBody>
      </p:sp>
      <p:pic>
        <p:nvPicPr>
          <p:cNvPr descr="dolores.png" id="79" name="Shape 79"/>
          <p:cNvPicPr preferRelativeResize="0"/>
          <p:nvPr/>
        </p:nvPicPr>
        <p:blipFill>
          <a:blip r:embed="rId3">
            <a:alphaModFix/>
          </a:blip>
          <a:stretch>
            <a:fillRect/>
          </a:stretch>
        </p:blipFill>
        <p:spPr>
          <a:xfrm>
            <a:off x="7329525" y="240514"/>
            <a:ext cx="1590600" cy="4662474"/>
          </a:xfrm>
          <a:prstGeom prst="rect">
            <a:avLst/>
          </a:prstGeom>
          <a:noFill/>
          <a:ln>
            <a:noFill/>
          </a:ln>
        </p:spPr>
      </p:pic>
      <p:pic>
        <p:nvPicPr>
          <p:cNvPr descr="atom.png" id="80" name="Shape 80"/>
          <p:cNvPicPr preferRelativeResize="0"/>
          <p:nvPr/>
        </p:nvPicPr>
        <p:blipFill>
          <a:blip r:embed="rId4">
            <a:alphaModFix/>
          </a:blip>
          <a:stretch>
            <a:fillRect/>
          </a:stretch>
        </p:blipFill>
        <p:spPr>
          <a:xfrm>
            <a:off x="1862999" y="2518625"/>
            <a:ext cx="4341676" cy="242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pic>
        <p:nvPicPr>
          <p:cNvPr descr="Screenshot-2017-11-14 A hackable text editor for the 21st Century.png" id="85" name="Shape 85"/>
          <p:cNvPicPr preferRelativeResize="0"/>
          <p:nvPr/>
        </p:nvPicPr>
        <p:blipFill>
          <a:blip r:embed="rId4">
            <a:alphaModFix/>
          </a:blip>
          <a:stretch>
            <a:fillRect/>
          </a:stretch>
        </p:blipFill>
        <p:spPr>
          <a:xfrm>
            <a:off x="499224" y="0"/>
            <a:ext cx="7983566" cy="5143500"/>
          </a:xfrm>
          <a:prstGeom prst="rect">
            <a:avLst/>
          </a:prstGeom>
          <a:noFill/>
          <a:ln>
            <a:noFill/>
          </a:ln>
        </p:spPr>
      </p:pic>
      <p:sp>
        <p:nvSpPr>
          <p:cNvPr id="86" name="Shape 86"/>
          <p:cNvSpPr txBox="1"/>
          <p:nvPr/>
        </p:nvSpPr>
        <p:spPr>
          <a:xfrm>
            <a:off x="303750" y="676000"/>
            <a:ext cx="1771800" cy="749100"/>
          </a:xfrm>
          <a:prstGeom prst="rect">
            <a:avLst/>
          </a:prstGeom>
          <a:noFill/>
          <a:ln>
            <a:noFill/>
          </a:ln>
        </p:spPr>
        <p:txBody>
          <a:bodyPr anchorCtr="0" anchor="t" bIns="91425" lIns="91425" rIns="91425" wrap="square" tIns="91425">
            <a:noAutofit/>
          </a:bodyPr>
          <a:lstStyle/>
          <a:p>
            <a:pPr lvl="0" rtl="0">
              <a:spcBef>
                <a:spcPts val="0"/>
              </a:spcBef>
              <a:buNone/>
            </a:pPr>
            <a:r>
              <a:t/>
            </a:r>
            <a:endParaRPr sz="2400">
              <a:solidFill>
                <a:srgbClr val="980000"/>
              </a:solidFill>
              <a:latin typeface="Amatic SC"/>
              <a:ea typeface="Amatic SC"/>
              <a:cs typeface="Amatic SC"/>
              <a:sym typeface="Amatic SC"/>
            </a:endParaRPr>
          </a:p>
        </p:txBody>
      </p:sp>
      <p:sp>
        <p:nvSpPr>
          <p:cNvPr id="87" name="Shape 87"/>
          <p:cNvSpPr txBox="1"/>
          <p:nvPr/>
        </p:nvSpPr>
        <p:spPr>
          <a:xfrm>
            <a:off x="0" y="119125"/>
            <a:ext cx="3159000" cy="637800"/>
          </a:xfrm>
          <a:prstGeom prst="rect">
            <a:avLst/>
          </a:prstGeom>
          <a:noFill/>
          <a:ln>
            <a:noFill/>
          </a:ln>
        </p:spPr>
        <p:txBody>
          <a:bodyPr anchorCtr="0" anchor="t" bIns="91425" lIns="91425" rIns="91425" wrap="square" tIns="91425">
            <a:noAutofit/>
          </a:bodyPr>
          <a:lstStyle/>
          <a:p>
            <a:pPr lvl="0">
              <a:spcBef>
                <a:spcPts val="0"/>
              </a:spcBef>
              <a:buNone/>
            </a:pPr>
            <a:r>
              <a:rPr lang="en" sz="3000">
                <a:latin typeface="Amatic SC"/>
                <a:ea typeface="Amatic SC"/>
                <a:cs typeface="Amatic SC"/>
                <a:sym typeface="Amatic SC"/>
              </a:rPr>
              <a:t>Atom by atom</a:t>
            </a:r>
            <a:r>
              <a:rPr lang="en" sz="3000">
                <a:latin typeface="Amatic SC"/>
                <a:ea typeface="Amatic SC"/>
                <a:cs typeface="Amatic SC"/>
                <a:sym typeface="Amatic SC"/>
              </a:rPr>
              <a:t>…</a:t>
            </a:r>
          </a:p>
        </p:txBody>
      </p:sp>
      <p:pic>
        <p:nvPicPr>
          <p:cNvPr descr="fddd.png" id="88" name="Shape 88"/>
          <p:cNvPicPr preferRelativeResize="0"/>
          <p:nvPr/>
        </p:nvPicPr>
        <p:blipFill>
          <a:blip r:embed="rId5">
            <a:alphaModFix/>
          </a:blip>
          <a:stretch>
            <a:fillRect/>
          </a:stretch>
        </p:blipFill>
        <p:spPr>
          <a:xfrm>
            <a:off x="7568068" y="3487668"/>
            <a:ext cx="1655800" cy="1655825"/>
          </a:xfrm>
          <a:prstGeom prst="rect">
            <a:avLst/>
          </a:prstGeom>
          <a:noFill/>
          <a:ln>
            <a:noFill/>
          </a:ln>
        </p:spPr>
      </p:pic>
      <p:pic>
        <p:nvPicPr>
          <p:cNvPr descr="jj.png" id="89" name="Shape 89"/>
          <p:cNvPicPr preferRelativeResize="0"/>
          <p:nvPr/>
        </p:nvPicPr>
        <p:blipFill>
          <a:blip r:embed="rId6">
            <a:alphaModFix/>
          </a:blip>
          <a:stretch>
            <a:fillRect/>
          </a:stretch>
        </p:blipFill>
        <p:spPr>
          <a:xfrm>
            <a:off x="0" y="3721950"/>
            <a:ext cx="1316250" cy="1421550"/>
          </a:xfrm>
          <a:prstGeom prst="rect">
            <a:avLst/>
          </a:prstGeom>
          <a:noFill/>
          <a:ln>
            <a:noFill/>
          </a:ln>
        </p:spPr>
      </p:pic>
      <p:sp>
        <p:nvSpPr>
          <p:cNvPr id="90" name="Shape 90"/>
          <p:cNvSpPr txBox="1"/>
          <p:nvPr/>
        </p:nvSpPr>
        <p:spPr>
          <a:xfrm>
            <a:off x="3381900" y="2358150"/>
            <a:ext cx="2490900" cy="427200"/>
          </a:xfrm>
          <a:prstGeom prst="rect">
            <a:avLst/>
          </a:prstGeom>
          <a:noFill/>
          <a:ln>
            <a:noFill/>
          </a:ln>
        </p:spPr>
        <p:txBody>
          <a:bodyPr anchorCtr="0" anchor="t" bIns="91425" lIns="91425" rIns="91425" wrap="square" tIns="91425">
            <a:noAutofit/>
          </a:bodyPr>
          <a:lstStyle/>
          <a:p>
            <a:pPr lvl="0">
              <a:spcBef>
                <a:spcPts val="0"/>
              </a:spcBef>
              <a:buNone/>
            </a:pPr>
            <a:r>
              <a:t/>
            </a:r>
            <a:endParaRPr sz="900">
              <a:solidFill>
                <a:srgbClr val="FF0000"/>
              </a:solidFill>
            </a:endParaRPr>
          </a:p>
        </p:txBody>
      </p:sp>
      <p:sp>
        <p:nvSpPr>
          <p:cNvPr id="91" name="Shape 91"/>
          <p:cNvSpPr txBox="1"/>
          <p:nvPr/>
        </p:nvSpPr>
        <p:spPr>
          <a:xfrm>
            <a:off x="5943375" y="2358150"/>
            <a:ext cx="5832000" cy="680400"/>
          </a:xfrm>
          <a:prstGeom prst="rect">
            <a:avLst/>
          </a:prstGeom>
          <a:noFill/>
          <a:ln>
            <a:noFill/>
          </a:ln>
        </p:spPr>
        <p:txBody>
          <a:bodyPr anchorCtr="0" anchor="t" bIns="91425" lIns="91425" rIns="91425" wrap="square" tIns="91425">
            <a:noAutofit/>
          </a:bodyPr>
          <a:lstStyle/>
          <a:p>
            <a:pPr lvl="0">
              <a:spcBef>
                <a:spcPts val="0"/>
              </a:spcBef>
              <a:buNone/>
            </a:pPr>
            <a:r>
              <a:t/>
            </a:r>
            <a:endParaRPr sz="9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240825" y="49850"/>
            <a:ext cx="8520600" cy="801000"/>
          </a:xfrm>
          <a:prstGeom prst="rect">
            <a:avLst/>
          </a:prstGeom>
        </p:spPr>
        <p:txBody>
          <a:bodyPr anchorCtr="0" anchor="t" bIns="91425" lIns="91425" rIns="91425" wrap="square" tIns="91425">
            <a:noAutofit/>
          </a:bodyPr>
          <a:lstStyle/>
          <a:p>
            <a:pPr lvl="0">
              <a:spcBef>
                <a:spcPts val="0"/>
              </a:spcBef>
              <a:buNone/>
            </a:pPr>
            <a:r>
              <a:rPr lang="en"/>
              <a:t>En atom plugins a todo: </a:t>
            </a:r>
          </a:p>
        </p:txBody>
      </p:sp>
      <p:pic>
        <p:nvPicPr>
          <p:cNvPr descr="pap.jpg" id="97" name="Shape 97"/>
          <p:cNvPicPr preferRelativeResize="0"/>
          <p:nvPr/>
        </p:nvPicPr>
        <p:blipFill>
          <a:blip r:embed="rId3">
            <a:alphaModFix/>
          </a:blip>
          <a:stretch>
            <a:fillRect/>
          </a:stretch>
        </p:blipFill>
        <p:spPr>
          <a:xfrm>
            <a:off x="5649750" y="129250"/>
            <a:ext cx="3179249" cy="1883250"/>
          </a:xfrm>
          <a:prstGeom prst="rect">
            <a:avLst/>
          </a:prstGeom>
          <a:noFill/>
          <a:ln>
            <a:noFill/>
          </a:ln>
        </p:spPr>
      </p:pic>
      <p:pic>
        <p:nvPicPr>
          <p:cNvPr descr="Screenshot-2017-11-14 A hackable text editor for the 21st Century(2).png" id="98" name="Shape 98"/>
          <p:cNvPicPr preferRelativeResize="0"/>
          <p:nvPr/>
        </p:nvPicPr>
        <p:blipFill>
          <a:blip r:embed="rId4">
            <a:alphaModFix/>
          </a:blip>
          <a:stretch>
            <a:fillRect/>
          </a:stretch>
        </p:blipFill>
        <p:spPr>
          <a:xfrm>
            <a:off x="527025" y="800225"/>
            <a:ext cx="4464825" cy="1254975"/>
          </a:xfrm>
          <a:prstGeom prst="rect">
            <a:avLst/>
          </a:prstGeom>
          <a:noFill/>
          <a:ln>
            <a:noFill/>
          </a:ln>
        </p:spPr>
      </p:pic>
      <p:pic>
        <p:nvPicPr>
          <p:cNvPr descr="Screenshot-2017-11-14 A hackable text editor for the 21st Century(3).png" id="99" name="Shape 99"/>
          <p:cNvPicPr preferRelativeResize="0"/>
          <p:nvPr/>
        </p:nvPicPr>
        <p:blipFill>
          <a:blip r:embed="rId5">
            <a:alphaModFix/>
          </a:blip>
          <a:stretch>
            <a:fillRect/>
          </a:stretch>
        </p:blipFill>
        <p:spPr>
          <a:xfrm rot="3">
            <a:off x="172650" y="2181573"/>
            <a:ext cx="2816249" cy="1959130"/>
          </a:xfrm>
          <a:prstGeom prst="rect">
            <a:avLst/>
          </a:prstGeom>
          <a:noFill/>
          <a:ln>
            <a:noFill/>
          </a:ln>
        </p:spPr>
      </p:pic>
      <p:pic>
        <p:nvPicPr>
          <p:cNvPr descr="Screenshot-2017-11-14 A hackable text editor for the 21st Century(4).png" id="100" name="Shape 100"/>
          <p:cNvPicPr preferRelativeResize="0"/>
          <p:nvPr/>
        </p:nvPicPr>
        <p:blipFill>
          <a:blip r:embed="rId6">
            <a:alphaModFix/>
          </a:blip>
          <a:stretch>
            <a:fillRect/>
          </a:stretch>
        </p:blipFill>
        <p:spPr>
          <a:xfrm>
            <a:off x="2501977" y="2910575"/>
            <a:ext cx="2844050" cy="2095625"/>
          </a:xfrm>
          <a:prstGeom prst="rect">
            <a:avLst/>
          </a:prstGeom>
          <a:noFill/>
          <a:ln>
            <a:noFill/>
          </a:ln>
        </p:spPr>
      </p:pic>
      <p:pic>
        <p:nvPicPr>
          <p:cNvPr descr="Screenshot-2017-11-14 A hackable text editor for the 21st Century(5).png" id="101" name="Shape 101"/>
          <p:cNvPicPr preferRelativeResize="0"/>
          <p:nvPr/>
        </p:nvPicPr>
        <p:blipFill>
          <a:blip r:embed="rId7">
            <a:alphaModFix/>
          </a:blip>
          <a:stretch>
            <a:fillRect/>
          </a:stretch>
        </p:blipFill>
        <p:spPr>
          <a:xfrm>
            <a:off x="4738525" y="2012500"/>
            <a:ext cx="2458699" cy="1771349"/>
          </a:xfrm>
          <a:prstGeom prst="rect">
            <a:avLst/>
          </a:prstGeom>
          <a:noFill/>
          <a:ln>
            <a:noFill/>
          </a:ln>
        </p:spPr>
      </p:pic>
      <p:pic>
        <p:nvPicPr>
          <p:cNvPr descr="Screenshot-2017-11-14 A hackable text editor for the 21st Century(6).png" id="102" name="Shape 102"/>
          <p:cNvPicPr preferRelativeResize="0"/>
          <p:nvPr/>
        </p:nvPicPr>
        <p:blipFill>
          <a:blip r:embed="rId8">
            <a:alphaModFix/>
          </a:blip>
          <a:stretch>
            <a:fillRect/>
          </a:stretch>
        </p:blipFill>
        <p:spPr>
          <a:xfrm>
            <a:off x="6416174" y="3122950"/>
            <a:ext cx="2638458" cy="188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63075" y="140975"/>
            <a:ext cx="8520600" cy="801000"/>
          </a:xfrm>
          <a:prstGeom prst="rect">
            <a:avLst/>
          </a:prstGeom>
        </p:spPr>
        <p:txBody>
          <a:bodyPr anchorCtr="0" anchor="t" bIns="91425" lIns="91425" rIns="91425" wrap="square" tIns="91425">
            <a:noAutofit/>
          </a:bodyPr>
          <a:lstStyle/>
          <a:p>
            <a:pPr lvl="0">
              <a:spcBef>
                <a:spcPts val="0"/>
              </a:spcBef>
              <a:buNone/>
            </a:pPr>
            <a:r>
              <a:rPr lang="en"/>
              <a:t>Integracion con github  </a:t>
            </a:r>
          </a:p>
        </p:txBody>
      </p:sp>
      <p:sp>
        <p:nvSpPr>
          <p:cNvPr id="108" name="Shape 108"/>
          <p:cNvSpPr txBox="1"/>
          <p:nvPr>
            <p:ph idx="1" type="body"/>
          </p:nvPr>
        </p:nvSpPr>
        <p:spPr>
          <a:xfrm>
            <a:off x="311700" y="631300"/>
            <a:ext cx="7150500" cy="895200"/>
          </a:xfrm>
          <a:prstGeom prst="rect">
            <a:avLst/>
          </a:prstGeom>
        </p:spPr>
        <p:txBody>
          <a:bodyPr anchorCtr="0" anchor="t" bIns="91425" lIns="91425" rIns="91425" wrap="square" tIns="91425">
            <a:noAutofit/>
          </a:bodyPr>
          <a:lstStyle/>
          <a:p>
            <a:pPr lvl="0" rtl="0">
              <a:spcBef>
                <a:spcPts val="1400"/>
              </a:spcBef>
              <a:spcAft>
                <a:spcPts val="400"/>
              </a:spcAft>
              <a:buNone/>
            </a:pPr>
            <a:r>
              <a:rPr lang="en" sz="1100">
                <a:solidFill>
                  <a:srgbClr val="000000"/>
                </a:solidFill>
                <a:latin typeface="Arial"/>
                <a:ea typeface="Arial"/>
                <a:cs typeface="Arial"/>
                <a:sym typeface="Arial"/>
              </a:rPr>
              <a:t>La nueva versión de </a:t>
            </a:r>
            <a:r>
              <a:rPr b="1" lang="en" sz="1100">
                <a:solidFill>
                  <a:srgbClr val="000000"/>
                </a:solidFill>
                <a:latin typeface="Arial"/>
                <a:ea typeface="Arial"/>
                <a:cs typeface="Arial"/>
                <a:sym typeface="Arial"/>
              </a:rPr>
              <a:t>Atom 1.18 permite la inicialización y clonación de repositorios de Github</a:t>
            </a:r>
            <a:r>
              <a:rPr lang="en" sz="1100">
                <a:solidFill>
                  <a:srgbClr val="000000"/>
                </a:solidFill>
                <a:latin typeface="Arial"/>
                <a:ea typeface="Arial"/>
                <a:cs typeface="Arial"/>
                <a:sym typeface="Arial"/>
              </a:rPr>
              <a:t>, así como también, la creación y la ramificación de uno nuevo. Adicional a esto nos permite también extraer los archivos directamente de los repositorios</a:t>
            </a:r>
          </a:p>
          <a:p>
            <a:pPr lvl="0">
              <a:spcBef>
                <a:spcPts val="0"/>
              </a:spcBef>
              <a:buNone/>
            </a:pPr>
            <a:r>
              <a:t/>
            </a:r>
            <a:endParaRPr/>
          </a:p>
        </p:txBody>
      </p:sp>
      <p:pic>
        <p:nvPicPr>
          <p:cNvPr descr="git.gif" id="109" name="Shape 109"/>
          <p:cNvPicPr preferRelativeResize="0"/>
          <p:nvPr/>
        </p:nvPicPr>
        <p:blipFill>
          <a:blip r:embed="rId3">
            <a:alphaModFix/>
          </a:blip>
          <a:stretch>
            <a:fillRect/>
          </a:stretch>
        </p:blipFill>
        <p:spPr>
          <a:xfrm>
            <a:off x="311700" y="2174575"/>
            <a:ext cx="8423337" cy="2664125"/>
          </a:xfrm>
          <a:prstGeom prst="rect">
            <a:avLst/>
          </a:prstGeom>
          <a:noFill/>
          <a:ln>
            <a:noFill/>
          </a:ln>
        </p:spPr>
      </p:pic>
      <p:pic>
        <p:nvPicPr>
          <p:cNvPr descr="w.png" id="110" name="Shape 110"/>
          <p:cNvPicPr preferRelativeResize="0"/>
          <p:nvPr/>
        </p:nvPicPr>
        <p:blipFill>
          <a:blip r:embed="rId4">
            <a:alphaModFix/>
          </a:blip>
          <a:stretch>
            <a:fillRect/>
          </a:stretch>
        </p:blipFill>
        <p:spPr>
          <a:xfrm>
            <a:off x="7379825" y="289950"/>
            <a:ext cx="1764175" cy="1764175"/>
          </a:xfrm>
          <a:prstGeom prst="rect">
            <a:avLst/>
          </a:prstGeom>
          <a:noFill/>
          <a:ln>
            <a:noFill/>
          </a:ln>
        </p:spPr>
      </p:pic>
      <p:sp>
        <p:nvSpPr>
          <p:cNvPr id="111" name="Shape 111"/>
          <p:cNvSpPr txBox="1"/>
          <p:nvPr/>
        </p:nvSpPr>
        <p:spPr>
          <a:xfrm>
            <a:off x="311700" y="1253125"/>
            <a:ext cx="6892800" cy="801000"/>
          </a:xfrm>
          <a:prstGeom prst="rect">
            <a:avLst/>
          </a:prstGeom>
          <a:noFill/>
          <a:ln>
            <a:noFill/>
          </a:ln>
        </p:spPr>
        <p:txBody>
          <a:bodyPr anchorCtr="0" anchor="t" bIns="91425" lIns="91425" rIns="91425" wrap="square" tIns="91425">
            <a:noAutofit/>
          </a:bodyPr>
          <a:lstStyle/>
          <a:p>
            <a:pPr lvl="0" rtl="0">
              <a:lnSpc>
                <a:spcPct val="115000"/>
              </a:lnSpc>
              <a:spcBef>
                <a:spcPts val="1400"/>
              </a:spcBef>
              <a:spcAft>
                <a:spcPts val="400"/>
              </a:spcAft>
              <a:buNone/>
            </a:pPr>
            <a:r>
              <a:rPr lang="en" sz="1100"/>
              <a:t>Esto se logra mediante el plugin:</a:t>
            </a:r>
            <a:r>
              <a:rPr b="1" lang="en" sz="1300"/>
              <a:t> git-plus </a:t>
            </a:r>
            <a:r>
              <a:rPr lang="en" sz="1100"/>
              <a:t>el cual integra el control de versiones con Git dentro de tu editor Atom. De esta forma podrás hacer todo lo que haces con Git habitualmente sin tener que ir al terminal.</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5" name="Shape 115"/>
        <p:cNvGrpSpPr/>
        <p:nvPr/>
      </p:nvGrpSpPr>
      <p:grpSpPr>
        <a:xfrm>
          <a:off x="0" y="0"/>
          <a:ext cx="0" cy="0"/>
          <a:chOff x="0" y="0"/>
          <a:chExt cx="0" cy="0"/>
        </a:xfrm>
      </p:grpSpPr>
      <p:pic>
        <p:nvPicPr>
          <p:cNvPr descr="Screenshot-2017-11-14 Twitter Notificaciones(2).png" id="116" name="Shape 116"/>
          <p:cNvPicPr preferRelativeResize="0"/>
          <p:nvPr/>
        </p:nvPicPr>
        <p:blipFill>
          <a:blip r:embed="rId4">
            <a:alphaModFix/>
          </a:blip>
          <a:stretch>
            <a:fillRect/>
          </a:stretch>
        </p:blipFill>
        <p:spPr>
          <a:xfrm rot="-390622">
            <a:off x="65200" y="381000"/>
            <a:ext cx="4390319" cy="1187175"/>
          </a:xfrm>
          <a:prstGeom prst="rect">
            <a:avLst/>
          </a:prstGeom>
          <a:noFill/>
          <a:ln>
            <a:noFill/>
          </a:ln>
        </p:spPr>
      </p:pic>
      <p:pic>
        <p:nvPicPr>
          <p:cNvPr descr="Screenshot-2017-11-14 Twitter Notificaciones(1).png" id="117" name="Shape 117"/>
          <p:cNvPicPr preferRelativeResize="0"/>
          <p:nvPr/>
        </p:nvPicPr>
        <p:blipFill>
          <a:blip r:embed="rId5">
            <a:alphaModFix/>
          </a:blip>
          <a:stretch>
            <a:fillRect/>
          </a:stretch>
        </p:blipFill>
        <p:spPr>
          <a:xfrm rot="295068">
            <a:off x="1361200" y="1552188"/>
            <a:ext cx="4707600" cy="1112850"/>
          </a:xfrm>
          <a:prstGeom prst="rect">
            <a:avLst/>
          </a:prstGeom>
          <a:noFill/>
          <a:ln>
            <a:noFill/>
          </a:ln>
        </p:spPr>
      </p:pic>
      <p:pic>
        <p:nvPicPr>
          <p:cNvPr descr="Screenshot-2017-11-14 Twitter Notificaciones.png" id="118" name="Shape 118"/>
          <p:cNvPicPr preferRelativeResize="0"/>
          <p:nvPr/>
        </p:nvPicPr>
        <p:blipFill>
          <a:blip r:embed="rId6">
            <a:alphaModFix/>
          </a:blip>
          <a:stretch>
            <a:fillRect/>
          </a:stretch>
        </p:blipFill>
        <p:spPr>
          <a:xfrm rot="-219549">
            <a:off x="601825" y="2547787"/>
            <a:ext cx="5001225" cy="1352375"/>
          </a:xfrm>
          <a:prstGeom prst="rect">
            <a:avLst/>
          </a:prstGeom>
          <a:noFill/>
          <a:ln>
            <a:noFill/>
          </a:ln>
        </p:spPr>
      </p:pic>
      <p:pic>
        <p:nvPicPr>
          <p:cNvPr descr="Screenshot-2017-11-14 Twitter Notificaciones(4).png" id="119" name="Shape 119"/>
          <p:cNvPicPr preferRelativeResize="0"/>
          <p:nvPr/>
        </p:nvPicPr>
        <p:blipFill>
          <a:blip r:embed="rId7">
            <a:alphaModFix/>
          </a:blip>
          <a:stretch>
            <a:fillRect/>
          </a:stretch>
        </p:blipFill>
        <p:spPr>
          <a:xfrm rot="-668672">
            <a:off x="4554850" y="3894287"/>
            <a:ext cx="4558360" cy="922525"/>
          </a:xfrm>
          <a:prstGeom prst="rect">
            <a:avLst/>
          </a:prstGeom>
          <a:noFill/>
          <a:ln>
            <a:noFill/>
          </a:ln>
        </p:spPr>
      </p:pic>
      <p:pic>
        <p:nvPicPr>
          <p:cNvPr descr="Screenshot-2017-11-14 Twitter Notificaciones(3).png" id="120" name="Shape 120"/>
          <p:cNvPicPr preferRelativeResize="0"/>
          <p:nvPr/>
        </p:nvPicPr>
        <p:blipFill>
          <a:blip r:embed="rId8">
            <a:alphaModFix/>
          </a:blip>
          <a:stretch>
            <a:fillRect/>
          </a:stretch>
        </p:blipFill>
        <p:spPr>
          <a:xfrm rot="366735">
            <a:off x="65200" y="3911300"/>
            <a:ext cx="4390326" cy="888497"/>
          </a:xfrm>
          <a:prstGeom prst="rect">
            <a:avLst/>
          </a:prstGeom>
          <a:noFill/>
          <a:ln>
            <a:noFill/>
          </a:ln>
        </p:spPr>
      </p:pic>
      <p:sp>
        <p:nvSpPr>
          <p:cNvPr id="121" name="Shape 121"/>
          <p:cNvSpPr txBox="1"/>
          <p:nvPr/>
        </p:nvSpPr>
        <p:spPr>
          <a:xfrm>
            <a:off x="12050" y="-111375"/>
            <a:ext cx="2369100" cy="364500"/>
          </a:xfrm>
          <a:prstGeom prst="rect">
            <a:avLst/>
          </a:prstGeom>
          <a:noFill/>
          <a:ln>
            <a:noFill/>
          </a:ln>
        </p:spPr>
        <p:txBody>
          <a:bodyPr anchorCtr="0" anchor="t" bIns="91425" lIns="91425" rIns="91425" wrap="square" tIns="91425">
            <a:noAutofit/>
          </a:bodyPr>
          <a:lstStyle/>
          <a:p>
            <a:pPr lvl="0">
              <a:spcBef>
                <a:spcPts val="0"/>
              </a:spcBef>
              <a:buNone/>
            </a:pPr>
            <a:r>
              <a:rPr lang="en" sz="3600">
                <a:solidFill>
                  <a:srgbClr val="D9D9D9"/>
                </a:solidFill>
                <a:latin typeface="Amatic SC"/>
                <a:ea typeface="Amatic SC"/>
                <a:cs typeface="Amatic SC"/>
                <a:sym typeface="Amatic SC"/>
              </a:rPr>
              <a:t>...contras??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t>….acá es donde </a:t>
            </a:r>
            <a:r>
              <a:rPr lang="en" u="sng"/>
              <a:t>no</a:t>
            </a:r>
            <a:r>
              <a:rPr lang="en"/>
              <a:t> hacen preguntas</a:t>
            </a:r>
          </a:p>
        </p:txBody>
      </p:sp>
      <p:pic>
        <p:nvPicPr>
          <p:cNvPr descr="barney-stinson.gif" id="127" name="Shape 127"/>
          <p:cNvPicPr preferRelativeResize="0"/>
          <p:nvPr/>
        </p:nvPicPr>
        <p:blipFill>
          <a:blip r:embed="rId3">
            <a:alphaModFix/>
          </a:blip>
          <a:stretch>
            <a:fillRect/>
          </a:stretch>
        </p:blipFill>
        <p:spPr>
          <a:xfrm>
            <a:off x="1818263" y="1307000"/>
            <a:ext cx="5041725" cy="2610900"/>
          </a:xfrm>
          <a:prstGeom prst="rect">
            <a:avLst/>
          </a:prstGeom>
          <a:noFill/>
          <a:ln>
            <a:noFill/>
          </a:ln>
        </p:spPr>
      </p:pic>
      <p:sp>
        <p:nvSpPr>
          <p:cNvPr id="128" name="Shape 128"/>
          <p:cNvSpPr txBox="1"/>
          <p:nvPr/>
        </p:nvSpPr>
        <p:spPr>
          <a:xfrm>
            <a:off x="4880250" y="4262675"/>
            <a:ext cx="5041800" cy="607500"/>
          </a:xfrm>
          <a:prstGeom prst="rect">
            <a:avLst/>
          </a:prstGeom>
          <a:noFill/>
          <a:ln>
            <a:noFill/>
          </a:ln>
        </p:spPr>
        <p:txBody>
          <a:bodyPr anchorCtr="0" anchor="t" bIns="91425" lIns="91425" rIns="91425" wrap="square" tIns="91425">
            <a:noAutofit/>
          </a:bodyPr>
          <a:lstStyle/>
          <a:p>
            <a:pPr lvl="0">
              <a:spcBef>
                <a:spcPts val="0"/>
              </a:spcBef>
              <a:buNone/>
            </a:pPr>
            <a:r>
              <a:rPr b="1" lang="en" sz="4800">
                <a:latin typeface="Amatic SC"/>
                <a:ea typeface="Amatic SC"/>
                <a:cs typeface="Amatic SC"/>
                <a:sym typeface="Amatic SC"/>
              </a:rPr>
              <a:t>...</a:t>
            </a:r>
            <a:r>
              <a:rPr b="1" lang="en" sz="4800">
                <a:latin typeface="Amatic SC"/>
                <a:ea typeface="Amatic SC"/>
                <a:cs typeface="Amatic SC"/>
                <a:sym typeface="Amatic SC"/>
              </a:rPr>
              <a:t>Gracias !!!</a:t>
            </a:r>
          </a:p>
        </p:txBody>
      </p:sp>
      <p:pic>
        <p:nvPicPr>
          <p:cNvPr descr="Tristeza.png" id="129" name="Shape 129"/>
          <p:cNvPicPr preferRelativeResize="0"/>
          <p:nvPr/>
        </p:nvPicPr>
        <p:blipFill>
          <a:blip r:embed="rId4">
            <a:alphaModFix/>
          </a:blip>
          <a:stretch>
            <a:fillRect/>
          </a:stretch>
        </p:blipFill>
        <p:spPr>
          <a:xfrm>
            <a:off x="7178625" y="2373000"/>
            <a:ext cx="1937176" cy="2770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