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B0A0-D624-499C-879D-0B454BF97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289F6-98B1-4778-BFBB-7AFF13CF3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4BD3-D69E-4BF6-B435-EB9A90DE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759-995F-45A9-AB7F-117D8DF7941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A754-0C5C-4B02-A311-BA7F0161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88FB-04C5-4E4B-8BA4-5D1AB468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0CB9-8B82-43BC-8528-0539B8BF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4D33-7002-4E03-8A5E-B5D3AABF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5FB05-5865-417D-9A6C-31EEAB09D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BEF9-0C0D-4706-9D27-553F8D0D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759-995F-45A9-AB7F-117D8DF7941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7077-E330-492D-8623-5FC94E06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AB0F-8653-44C1-9C1E-AC8AB0A2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0CB9-8B82-43BC-8528-0539B8BF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0F182-46B9-4D92-8482-945ACC6C3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2CD90-55F5-436A-8509-C985C7B2C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83A4-4D50-4E10-94C3-D8660163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759-995F-45A9-AB7F-117D8DF7941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2EC6-E7A6-4CFD-BAF8-984A8F16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C0863-C1E1-4D76-ADDE-05620E65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0CB9-8B82-43BC-8528-0539B8BF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2D95-B2F2-4E4C-8C81-55EC8794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C31F-3A41-42D8-9CA3-63802DDA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E27B5-D0E9-41F8-A0B6-22AF5D5F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759-995F-45A9-AB7F-117D8DF7941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1EDD-6DD9-4523-B810-C4777A1C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BB98-2180-4FA2-AF08-A0C982FC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0CB9-8B82-43BC-8528-0539B8BF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401B-FF60-4641-BA9C-F4A821BD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0E70A-5659-426B-8C25-FB2225E8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9B1A-6EF7-4E1B-AAD2-AE690370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759-995F-45A9-AB7F-117D8DF7941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6DCFC-9E9A-43CA-B35B-D4B53791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B1B6-290E-4716-86CC-CBD73A8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0CB9-8B82-43BC-8528-0539B8BF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E090-66CA-4B45-9E52-8D1AB9AE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E670-92A2-4255-878C-C476EE43D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55A6C-3968-4B15-9376-13BC64B27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BFCF0-82AC-4DB8-A870-5F097A82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759-995F-45A9-AB7F-117D8DF7941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1F2C7-5E3A-4E17-912F-3459011A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9C50E-B038-4366-A812-33A65129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0CB9-8B82-43BC-8528-0539B8BF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8BEF-DA03-4C67-A083-9A6647A2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DCFB-38D0-4790-A461-5C168168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FB430-9426-4ACD-B674-765AA421F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90E90-B29E-4503-95E0-B9F807FCC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A1D7F-2CF5-430C-8A9C-0F53F9C27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36A93-30DE-4294-AEF1-02F9D101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759-995F-45A9-AB7F-117D8DF7941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FF26A-9696-4325-949E-4A572540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EBF19-2DCB-4286-A58C-CD724CA8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0CB9-8B82-43BC-8528-0539B8BF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1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422B-9F09-4866-884F-455C241A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7A128-3164-452E-9362-D48B7F88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759-995F-45A9-AB7F-117D8DF7941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B6F88-E314-438C-AC87-39DB72EC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DC044-1F24-4AD0-AAD4-2A9BD1C5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0CB9-8B82-43BC-8528-0539B8BF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2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49C32-A843-4697-9211-B56FABB7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759-995F-45A9-AB7F-117D8DF7941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B9439-E0B6-48AF-A7C6-D26ADF74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0CE4-5436-48E7-9476-1A54D3D3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0CB9-8B82-43BC-8528-0539B8BF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1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019D-510E-4B12-B92A-E3957E7A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0A2B-BFB3-4386-AB96-FC6504FC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EDC14-BDE9-4847-A35F-D009872CE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D2CDD-310A-45C5-91E9-26FECBE0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759-995F-45A9-AB7F-117D8DF7941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F7ECE-FC43-4BF9-961F-4230D3D3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CD06-DB9E-4079-A5C8-43BD40C7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0CB9-8B82-43BC-8528-0539B8BF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7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91A3-1875-44DB-A9E3-ECDA5057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54332-82C6-47FD-8522-8A42EF223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41AB7-200B-49C1-8FBB-8D94140D5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84A4C-74B0-4026-A892-63552B13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759-995F-45A9-AB7F-117D8DF7941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DF58E-F372-48CC-99C7-0F7141B0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E403B-6C37-4CF5-B6A2-D2C3AA8C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0CB9-8B82-43BC-8528-0539B8BF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21B5F-A628-4E8D-9BD4-43AC94CD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84CE-C930-4274-9E6E-A24A4F83F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FCDE-FB66-4DA3-895F-FB073C376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6759-995F-45A9-AB7F-117D8DF79412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9698E-E08E-410C-8D62-ABF434926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57E7-030C-41AF-8B78-B4EE5E4A7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D0CB9-8B82-43BC-8528-0539B8BF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07AA56-0EDA-4C43-A2FD-6680CBB89EEB}"/>
              </a:ext>
            </a:extLst>
          </p:cNvPr>
          <p:cNvSpPr/>
          <p:nvPr/>
        </p:nvSpPr>
        <p:spPr>
          <a:xfrm>
            <a:off x="1642202" y="367658"/>
            <a:ext cx="8322906" cy="51198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DB6A9-6439-46C7-AF70-D09832E823AF}"/>
              </a:ext>
            </a:extLst>
          </p:cNvPr>
          <p:cNvSpPr/>
          <p:nvPr/>
        </p:nvSpPr>
        <p:spPr>
          <a:xfrm>
            <a:off x="3616900" y="930166"/>
            <a:ext cx="4090027" cy="334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22EE3-408F-483A-BAD4-2F5DE4A554ED}"/>
              </a:ext>
            </a:extLst>
          </p:cNvPr>
          <p:cNvSpPr/>
          <p:nvPr/>
        </p:nvSpPr>
        <p:spPr>
          <a:xfrm>
            <a:off x="1742090" y="930166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charName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42DC0-A5C7-4E89-8A44-94844F29CBF9}"/>
              </a:ext>
            </a:extLst>
          </p:cNvPr>
          <p:cNvSpPr/>
          <p:nvPr/>
        </p:nvSpPr>
        <p:spPr>
          <a:xfrm>
            <a:off x="1742090" y="1292772"/>
            <a:ext cx="1694793" cy="207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charImage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2761D6-CBBF-4FA9-A345-5524BFC6B8D5}"/>
              </a:ext>
            </a:extLst>
          </p:cNvPr>
          <p:cNvSpPr/>
          <p:nvPr/>
        </p:nvSpPr>
        <p:spPr>
          <a:xfrm>
            <a:off x="5287737" y="1068114"/>
            <a:ext cx="1031836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strScore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4AB40-2C36-4F3F-B03F-5C9BC4489BE3}"/>
              </a:ext>
            </a:extLst>
          </p:cNvPr>
          <p:cNvSpPr/>
          <p:nvPr/>
        </p:nvSpPr>
        <p:spPr>
          <a:xfrm>
            <a:off x="3828609" y="1068114"/>
            <a:ext cx="1095703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</a:t>
            </a:r>
            <a:br>
              <a:rPr lang="en-US" sz="1000" dirty="0"/>
            </a:br>
            <a:r>
              <a:rPr lang="en-US" sz="1000" dirty="0"/>
              <a:t>Strength label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BD0871-9026-4A3A-8B88-E194B116AF81}"/>
              </a:ext>
            </a:extLst>
          </p:cNvPr>
          <p:cNvSpPr/>
          <p:nvPr/>
        </p:nvSpPr>
        <p:spPr>
          <a:xfrm>
            <a:off x="5287737" y="1529256"/>
            <a:ext cx="1031836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dexScore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1C008E-CC9E-4F8E-A38B-82CB920477EB}"/>
              </a:ext>
            </a:extLst>
          </p:cNvPr>
          <p:cNvSpPr/>
          <p:nvPr/>
        </p:nvSpPr>
        <p:spPr>
          <a:xfrm>
            <a:off x="3828610" y="1529256"/>
            <a:ext cx="1095704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DEX</a:t>
            </a:r>
            <a:br>
              <a:rPr lang="en-US" sz="1000" dirty="0"/>
            </a:br>
            <a:r>
              <a:rPr lang="en-US" sz="1000" dirty="0"/>
              <a:t>Dexterity label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7BFBC-F4A4-4317-BC7B-2104C083124E}"/>
              </a:ext>
            </a:extLst>
          </p:cNvPr>
          <p:cNvSpPr/>
          <p:nvPr/>
        </p:nvSpPr>
        <p:spPr>
          <a:xfrm>
            <a:off x="5287737" y="1990398"/>
            <a:ext cx="1031836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conScore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25E2C5-9EA5-48F4-888D-28B04F85132A}"/>
              </a:ext>
            </a:extLst>
          </p:cNvPr>
          <p:cNvSpPr/>
          <p:nvPr/>
        </p:nvSpPr>
        <p:spPr>
          <a:xfrm>
            <a:off x="3828610" y="1990398"/>
            <a:ext cx="1095704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</a:t>
            </a:r>
            <a:br>
              <a:rPr lang="en-US" sz="1000" dirty="0"/>
            </a:br>
            <a:r>
              <a:rPr lang="en-US" sz="1000" dirty="0"/>
              <a:t>Constitution label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7E5EE5-BB10-4CC1-B13E-730B742E0F0A}"/>
              </a:ext>
            </a:extLst>
          </p:cNvPr>
          <p:cNvSpPr/>
          <p:nvPr/>
        </p:nvSpPr>
        <p:spPr>
          <a:xfrm>
            <a:off x="5287737" y="2451540"/>
            <a:ext cx="1031836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intScore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E411AB-2505-4149-8FD1-E58763F04FC6}"/>
              </a:ext>
            </a:extLst>
          </p:cNvPr>
          <p:cNvSpPr/>
          <p:nvPr/>
        </p:nvSpPr>
        <p:spPr>
          <a:xfrm>
            <a:off x="3828610" y="2451540"/>
            <a:ext cx="1095702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</a:t>
            </a:r>
            <a:br>
              <a:rPr lang="en-US" sz="1000" dirty="0"/>
            </a:br>
            <a:r>
              <a:rPr lang="en-US" sz="1000" dirty="0"/>
              <a:t>Intelligence label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552244-5519-4DD1-B9A1-3D96C6CAB886}"/>
              </a:ext>
            </a:extLst>
          </p:cNvPr>
          <p:cNvSpPr/>
          <p:nvPr/>
        </p:nvSpPr>
        <p:spPr>
          <a:xfrm>
            <a:off x="5287737" y="2912682"/>
            <a:ext cx="1031836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wisScore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48D06D-7F81-47CA-BA0E-49843FC3E6C8}"/>
              </a:ext>
            </a:extLst>
          </p:cNvPr>
          <p:cNvSpPr/>
          <p:nvPr/>
        </p:nvSpPr>
        <p:spPr>
          <a:xfrm>
            <a:off x="3828610" y="2912682"/>
            <a:ext cx="1095702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WIS</a:t>
            </a:r>
            <a:br>
              <a:rPr lang="en-US" sz="1000" dirty="0"/>
            </a:br>
            <a:r>
              <a:rPr lang="en-US" sz="1000" dirty="0"/>
              <a:t>Wisdom label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6BA7F2-15CF-4CA4-8726-61B642EE8FE5}"/>
              </a:ext>
            </a:extLst>
          </p:cNvPr>
          <p:cNvSpPr/>
          <p:nvPr/>
        </p:nvSpPr>
        <p:spPr>
          <a:xfrm>
            <a:off x="5287737" y="3373621"/>
            <a:ext cx="1031836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chaScore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9B9E39-A5C7-4F6A-8D8B-6D3FC2D5471B}"/>
              </a:ext>
            </a:extLst>
          </p:cNvPr>
          <p:cNvSpPr/>
          <p:nvPr/>
        </p:nvSpPr>
        <p:spPr>
          <a:xfrm>
            <a:off x="3828610" y="3373621"/>
            <a:ext cx="1095702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CHA</a:t>
            </a:r>
          </a:p>
          <a:p>
            <a:pPr algn="ctr"/>
            <a:r>
              <a:rPr lang="en-US" sz="1000" dirty="0"/>
              <a:t>Charisma label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FA01B-E910-4E5A-A958-0DA9FDC7BEB9}"/>
              </a:ext>
            </a:extLst>
          </p:cNvPr>
          <p:cNvSpPr/>
          <p:nvPr/>
        </p:nvSpPr>
        <p:spPr>
          <a:xfrm>
            <a:off x="6389714" y="1068114"/>
            <a:ext cx="1031836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strMod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868409-A507-446D-A6DB-86F41E6225E7}"/>
              </a:ext>
            </a:extLst>
          </p:cNvPr>
          <p:cNvSpPr/>
          <p:nvPr/>
        </p:nvSpPr>
        <p:spPr>
          <a:xfrm>
            <a:off x="6389714" y="1529256"/>
            <a:ext cx="1031836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dexMod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5ECEEE-9DE6-469A-BAEA-4E2037B38584}"/>
              </a:ext>
            </a:extLst>
          </p:cNvPr>
          <p:cNvSpPr/>
          <p:nvPr/>
        </p:nvSpPr>
        <p:spPr>
          <a:xfrm>
            <a:off x="6389714" y="1990398"/>
            <a:ext cx="1031836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conMod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8F66E7-9341-4C67-8163-1D2F4C3FB07A}"/>
              </a:ext>
            </a:extLst>
          </p:cNvPr>
          <p:cNvSpPr/>
          <p:nvPr/>
        </p:nvSpPr>
        <p:spPr>
          <a:xfrm>
            <a:off x="6389714" y="2451540"/>
            <a:ext cx="1031836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intMod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8B9047-38D8-4B55-A49A-8168433254E6}"/>
              </a:ext>
            </a:extLst>
          </p:cNvPr>
          <p:cNvSpPr/>
          <p:nvPr/>
        </p:nvSpPr>
        <p:spPr>
          <a:xfrm>
            <a:off x="6389714" y="2912682"/>
            <a:ext cx="1031836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wisMod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E24A49-22A8-4674-9225-3DC0CCA2AD1B}"/>
              </a:ext>
            </a:extLst>
          </p:cNvPr>
          <p:cNvSpPr/>
          <p:nvPr/>
        </p:nvSpPr>
        <p:spPr>
          <a:xfrm>
            <a:off x="6389714" y="3373621"/>
            <a:ext cx="1031836" cy="398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chaMod</a:t>
            </a:r>
            <a:endParaRPr lang="en-US" dirty="0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87E52C2E-6523-4DD5-A5CA-A92038A718F2}"/>
              </a:ext>
            </a:extLst>
          </p:cNvPr>
          <p:cNvSpPr/>
          <p:nvPr/>
        </p:nvSpPr>
        <p:spPr>
          <a:xfrm>
            <a:off x="5014968" y="1119351"/>
            <a:ext cx="156845" cy="1734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44EFE923-A867-463E-9CEE-A94595383BB0}"/>
              </a:ext>
            </a:extLst>
          </p:cNvPr>
          <p:cNvSpPr/>
          <p:nvPr/>
        </p:nvSpPr>
        <p:spPr>
          <a:xfrm>
            <a:off x="4997583" y="1296714"/>
            <a:ext cx="182113" cy="16948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B71BF6A8-8455-4ECF-9012-0258D4827E62}"/>
              </a:ext>
            </a:extLst>
          </p:cNvPr>
          <p:cNvSpPr/>
          <p:nvPr/>
        </p:nvSpPr>
        <p:spPr>
          <a:xfrm>
            <a:off x="5014968" y="1555989"/>
            <a:ext cx="156845" cy="1734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E0EE769E-4EE1-49DD-BB7A-250CC0F6F7B5}"/>
              </a:ext>
            </a:extLst>
          </p:cNvPr>
          <p:cNvSpPr/>
          <p:nvPr/>
        </p:nvSpPr>
        <p:spPr>
          <a:xfrm>
            <a:off x="4997583" y="1733352"/>
            <a:ext cx="182113" cy="16948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29C8252C-EAB9-4B8A-BDE5-F79C2B21686B}"/>
              </a:ext>
            </a:extLst>
          </p:cNvPr>
          <p:cNvSpPr/>
          <p:nvPr/>
        </p:nvSpPr>
        <p:spPr>
          <a:xfrm>
            <a:off x="5022851" y="2021498"/>
            <a:ext cx="156845" cy="1734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id="{21E979FF-EEEF-4625-871F-92F3319C9930}"/>
              </a:ext>
            </a:extLst>
          </p:cNvPr>
          <p:cNvSpPr/>
          <p:nvPr/>
        </p:nvSpPr>
        <p:spPr>
          <a:xfrm>
            <a:off x="5005466" y="2198861"/>
            <a:ext cx="182113" cy="16948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EB15CBCB-7E93-48FE-8B9A-9B1CCC1DB502}"/>
              </a:ext>
            </a:extLst>
          </p:cNvPr>
          <p:cNvSpPr/>
          <p:nvPr/>
        </p:nvSpPr>
        <p:spPr>
          <a:xfrm>
            <a:off x="5017590" y="2490949"/>
            <a:ext cx="156845" cy="1734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9E1A01D8-EBDB-4606-A2E5-619DE4C0198B}"/>
              </a:ext>
            </a:extLst>
          </p:cNvPr>
          <p:cNvSpPr/>
          <p:nvPr/>
        </p:nvSpPr>
        <p:spPr>
          <a:xfrm>
            <a:off x="5000205" y="2668312"/>
            <a:ext cx="182113" cy="16948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lus Sign 41">
            <a:extLst>
              <a:ext uri="{FF2B5EF4-FFF2-40B4-BE49-F238E27FC236}">
                <a16:creationId xmlns:a16="http://schemas.microsoft.com/office/drawing/2014/main" id="{BD5BF32C-146D-46E5-9E27-1CE20C686BD8}"/>
              </a:ext>
            </a:extLst>
          </p:cNvPr>
          <p:cNvSpPr/>
          <p:nvPr/>
        </p:nvSpPr>
        <p:spPr>
          <a:xfrm>
            <a:off x="5014968" y="2927584"/>
            <a:ext cx="156845" cy="1734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B8A78B32-8EC3-4BC7-ADB1-826A0C430BC9}"/>
              </a:ext>
            </a:extLst>
          </p:cNvPr>
          <p:cNvSpPr/>
          <p:nvPr/>
        </p:nvSpPr>
        <p:spPr>
          <a:xfrm>
            <a:off x="4997583" y="3104947"/>
            <a:ext cx="182113" cy="16948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lus Sign 43">
            <a:extLst>
              <a:ext uri="{FF2B5EF4-FFF2-40B4-BE49-F238E27FC236}">
                <a16:creationId xmlns:a16="http://schemas.microsoft.com/office/drawing/2014/main" id="{5BEB4545-2BD9-496C-A674-1D568DC108E5}"/>
              </a:ext>
            </a:extLst>
          </p:cNvPr>
          <p:cNvSpPr/>
          <p:nvPr/>
        </p:nvSpPr>
        <p:spPr>
          <a:xfrm>
            <a:off x="5007085" y="3397035"/>
            <a:ext cx="156845" cy="17342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BD3B862A-88CF-4CAA-A209-FA267375D738}"/>
              </a:ext>
            </a:extLst>
          </p:cNvPr>
          <p:cNvSpPr/>
          <p:nvPr/>
        </p:nvSpPr>
        <p:spPr>
          <a:xfrm>
            <a:off x="4989700" y="3574398"/>
            <a:ext cx="182113" cy="16948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33F9DC-3402-409E-9710-CB9E8163FB51}"/>
              </a:ext>
            </a:extLst>
          </p:cNvPr>
          <p:cNvSpPr/>
          <p:nvPr/>
        </p:nvSpPr>
        <p:spPr>
          <a:xfrm>
            <a:off x="1742090" y="3501050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charClass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B8193A-2327-411E-A09F-98CB0A9F973C}"/>
              </a:ext>
            </a:extLst>
          </p:cNvPr>
          <p:cNvSpPr/>
          <p:nvPr/>
        </p:nvSpPr>
        <p:spPr>
          <a:xfrm>
            <a:off x="1742090" y="3889949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charRace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8A7EEF-6AEB-4FAA-B8A2-025CA73D8832}"/>
              </a:ext>
            </a:extLst>
          </p:cNvPr>
          <p:cNvSpPr/>
          <p:nvPr/>
        </p:nvSpPr>
        <p:spPr>
          <a:xfrm>
            <a:off x="1742090" y="4278848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classBonus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DF497D-868D-4917-B298-C5CD8CFA74D0}"/>
              </a:ext>
            </a:extLst>
          </p:cNvPr>
          <p:cNvSpPr/>
          <p:nvPr/>
        </p:nvSpPr>
        <p:spPr>
          <a:xfrm>
            <a:off x="3828608" y="3973113"/>
            <a:ext cx="1095704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pointTotal</a:t>
            </a:r>
            <a:r>
              <a:rPr lang="en-US" sz="1100" dirty="0"/>
              <a:t> label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5583EC-A12B-4AAE-A885-8F6009B82E2B}"/>
              </a:ext>
            </a:extLst>
          </p:cNvPr>
          <p:cNvCxnSpPr/>
          <p:nvPr/>
        </p:nvCxnSpPr>
        <p:spPr>
          <a:xfrm>
            <a:off x="3616900" y="3889949"/>
            <a:ext cx="4090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51946CE-B496-47D2-BBC6-6A3A877E1C2F}"/>
              </a:ext>
            </a:extLst>
          </p:cNvPr>
          <p:cNvCxnSpPr>
            <a:cxnSpLocks/>
          </p:cNvCxnSpPr>
          <p:nvPr/>
        </p:nvCxnSpPr>
        <p:spPr>
          <a:xfrm>
            <a:off x="3616900" y="3889949"/>
            <a:ext cx="409002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AEA5339-BA98-48BB-99D2-A2E98119E1E0}"/>
              </a:ext>
            </a:extLst>
          </p:cNvPr>
          <p:cNvSpPr/>
          <p:nvPr/>
        </p:nvSpPr>
        <p:spPr>
          <a:xfrm>
            <a:off x="5287737" y="3953416"/>
            <a:ext cx="1031836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pointsSpent</a:t>
            </a:r>
            <a:endParaRPr lang="en-US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771DFA-2CD9-47BE-A2F9-C0CDBDD68332}"/>
              </a:ext>
            </a:extLst>
          </p:cNvPr>
          <p:cNvSpPr/>
          <p:nvPr/>
        </p:nvSpPr>
        <p:spPr>
          <a:xfrm>
            <a:off x="6389714" y="3954536"/>
            <a:ext cx="1031836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pointsLeft</a:t>
            </a:r>
            <a:endParaRPr lang="en-US" sz="11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9AA8AC-641D-405B-B235-8281C540F9A2}"/>
              </a:ext>
            </a:extLst>
          </p:cNvPr>
          <p:cNvSpPr/>
          <p:nvPr/>
        </p:nvSpPr>
        <p:spPr>
          <a:xfrm>
            <a:off x="1742090" y="4644651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raceBonus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08F32B-D666-4DFA-A0CE-B17C58AE715A}"/>
              </a:ext>
            </a:extLst>
          </p:cNvPr>
          <p:cNvSpPr/>
          <p:nvPr/>
        </p:nvSpPr>
        <p:spPr>
          <a:xfrm>
            <a:off x="6389714" y="4399787"/>
            <a:ext cx="1317213" cy="738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pointsAuto</a:t>
            </a:r>
            <a:endParaRPr lang="en-US" sz="1400" dirty="0"/>
          </a:p>
          <a:p>
            <a:pPr algn="ctr"/>
            <a:r>
              <a:rPr lang="en-US" sz="1400" dirty="0"/>
              <a:t>Pick points for me label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31BF22C-845F-463E-A752-092CCF051E4F}"/>
              </a:ext>
            </a:extLst>
          </p:cNvPr>
          <p:cNvSpPr/>
          <p:nvPr/>
        </p:nvSpPr>
        <p:spPr>
          <a:xfrm>
            <a:off x="5022851" y="4399787"/>
            <a:ext cx="1260834" cy="738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pointsRandom</a:t>
            </a:r>
            <a:endParaRPr lang="en-US" sz="1400" dirty="0"/>
          </a:p>
          <a:p>
            <a:pPr algn="ctr"/>
            <a:r>
              <a:rPr lang="en-US" sz="1400" dirty="0"/>
              <a:t>Random points label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9BF2BA-207A-4C11-B763-9A1FB02E7F49}"/>
              </a:ext>
            </a:extLst>
          </p:cNvPr>
          <p:cNvSpPr/>
          <p:nvPr/>
        </p:nvSpPr>
        <p:spPr>
          <a:xfrm>
            <a:off x="1742090" y="480848"/>
            <a:ext cx="3980793" cy="35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Pathfinder Society Character Creator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123FFA-436C-48DC-A7DF-4FE857963A85}"/>
              </a:ext>
            </a:extLst>
          </p:cNvPr>
          <p:cNvSpPr/>
          <p:nvPr/>
        </p:nvSpPr>
        <p:spPr>
          <a:xfrm>
            <a:off x="9144000" y="480848"/>
            <a:ext cx="740979" cy="35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 Over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E094E4-EBEE-4AA2-BCE0-752C8E96A300}"/>
              </a:ext>
            </a:extLst>
          </p:cNvPr>
          <p:cNvSpPr/>
          <p:nvPr/>
        </p:nvSpPr>
        <p:spPr>
          <a:xfrm>
            <a:off x="5794952" y="480847"/>
            <a:ext cx="740979" cy="35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Save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A6A7E2-2DD2-4F28-A341-01322B03B5F1}"/>
              </a:ext>
            </a:extLst>
          </p:cNvPr>
          <p:cNvSpPr/>
          <p:nvPr/>
        </p:nvSpPr>
        <p:spPr>
          <a:xfrm>
            <a:off x="1742090" y="5010454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charAlignment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E16F9D2-00A3-4C9C-AE82-864035C10845}"/>
              </a:ext>
            </a:extLst>
          </p:cNvPr>
          <p:cNvSpPr/>
          <p:nvPr/>
        </p:nvSpPr>
        <p:spPr>
          <a:xfrm>
            <a:off x="8029990" y="930166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Roller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D60588-DD6C-4473-895B-2865FB9D034A}"/>
              </a:ext>
            </a:extLst>
          </p:cNvPr>
          <p:cNvSpPr/>
          <p:nvPr/>
        </p:nvSpPr>
        <p:spPr>
          <a:xfrm>
            <a:off x="8029989" y="1290801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random.randint</a:t>
            </a:r>
            <a:r>
              <a:rPr lang="en-US" sz="1200" dirty="0"/>
              <a:t>(1,100)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A09333-11F7-4007-B188-730A3A185141}"/>
              </a:ext>
            </a:extLst>
          </p:cNvPr>
          <p:cNvSpPr/>
          <p:nvPr/>
        </p:nvSpPr>
        <p:spPr>
          <a:xfrm>
            <a:off x="8029989" y="1651438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random.randint</a:t>
            </a:r>
            <a:r>
              <a:rPr lang="en-US" sz="1200" dirty="0"/>
              <a:t>(1,20)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6EB8EB-AD0F-4B6A-B91A-F09686875AA4}"/>
              </a:ext>
            </a:extLst>
          </p:cNvPr>
          <p:cNvSpPr/>
          <p:nvPr/>
        </p:nvSpPr>
        <p:spPr>
          <a:xfrm>
            <a:off x="8029989" y="2006233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random.randint</a:t>
            </a:r>
            <a:r>
              <a:rPr lang="en-US" sz="1200" dirty="0"/>
              <a:t>(1,12)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F1849F-1882-4526-97B6-4367F30A0CC8}"/>
              </a:ext>
            </a:extLst>
          </p:cNvPr>
          <p:cNvSpPr/>
          <p:nvPr/>
        </p:nvSpPr>
        <p:spPr>
          <a:xfrm>
            <a:off x="8029989" y="2380596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random.randint</a:t>
            </a:r>
            <a:r>
              <a:rPr lang="en-US" sz="1200" dirty="0"/>
              <a:t>(1,10)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5BFCA6-A1D5-442F-B34D-DC9FA1B1EEC9}"/>
              </a:ext>
            </a:extLst>
          </p:cNvPr>
          <p:cNvSpPr/>
          <p:nvPr/>
        </p:nvSpPr>
        <p:spPr>
          <a:xfrm>
            <a:off x="8026362" y="2741975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random.randint</a:t>
            </a:r>
            <a:r>
              <a:rPr lang="en-US" sz="1200" dirty="0"/>
              <a:t>(1,8)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E9524B-C12D-4B78-8F0D-B1B1B20F0807}"/>
              </a:ext>
            </a:extLst>
          </p:cNvPr>
          <p:cNvSpPr/>
          <p:nvPr/>
        </p:nvSpPr>
        <p:spPr>
          <a:xfrm>
            <a:off x="8026362" y="3118509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random.randint</a:t>
            </a:r>
            <a:r>
              <a:rPr lang="en-US" sz="1200" dirty="0"/>
              <a:t>(1,6)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EF3892A-D9D8-4C1A-B430-AA78379785EA}"/>
              </a:ext>
            </a:extLst>
          </p:cNvPr>
          <p:cNvSpPr/>
          <p:nvPr/>
        </p:nvSpPr>
        <p:spPr>
          <a:xfrm>
            <a:off x="8026362" y="3494432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random.randint</a:t>
            </a:r>
            <a:r>
              <a:rPr lang="en-US" sz="1200" dirty="0"/>
              <a:t>(1,4)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990D15-3E09-4EEA-BDF5-7EB891D9C603}"/>
              </a:ext>
            </a:extLst>
          </p:cNvPr>
          <p:cNvSpPr/>
          <p:nvPr/>
        </p:nvSpPr>
        <p:spPr>
          <a:xfrm>
            <a:off x="8026361" y="3832993"/>
            <a:ext cx="1694793" cy="27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random.randint</a:t>
            </a:r>
            <a:r>
              <a:rPr lang="en-US" sz="1200" dirty="0"/>
              <a:t>(1,2)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2960B2-3460-4FBA-BB2F-EADAF197F4EB}"/>
              </a:ext>
            </a:extLst>
          </p:cNvPr>
          <p:cNvSpPr/>
          <p:nvPr/>
        </p:nvSpPr>
        <p:spPr>
          <a:xfrm>
            <a:off x="8026360" y="4245067"/>
            <a:ext cx="1694793" cy="1038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Die Result</a:t>
            </a:r>
          </a:p>
        </p:txBody>
      </p:sp>
    </p:spTree>
    <p:extLst>
      <p:ext uri="{BB962C8B-B14F-4D97-AF65-F5344CB8AC3E}">
        <p14:creationId xmlns:p14="http://schemas.microsoft.com/office/powerpoint/2010/main" val="31438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115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J Flispart</dc:creator>
  <cp:lastModifiedBy>Matthew J Flispart</cp:lastModifiedBy>
  <cp:revision>2</cp:revision>
  <dcterms:created xsi:type="dcterms:W3CDTF">2021-09-06T21:23:20Z</dcterms:created>
  <dcterms:modified xsi:type="dcterms:W3CDTF">2021-09-06T22:03:18Z</dcterms:modified>
</cp:coreProperties>
</file>