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9" r:id="rId5"/>
    <p:sldId id="260" r:id="rId6"/>
    <p:sldId id="267" r:id="rId7"/>
    <p:sldId id="261" r:id="rId8"/>
    <p:sldId id="265" r:id="rId9"/>
    <p:sldId id="263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7" r:id="rId20"/>
    <p:sldId id="280" r:id="rId21"/>
    <p:sldId id="282" r:id="rId22"/>
    <p:sldId id="283" r:id="rId23"/>
    <p:sldId id="284" r:id="rId24"/>
    <p:sldId id="285" r:id="rId25"/>
    <p:sldId id="286" r:id="rId26"/>
    <p:sldId id="293" r:id="rId27"/>
    <p:sldId id="287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49" d="100"/>
          <a:sy n="149" d="100"/>
        </p:scale>
        <p:origin x="10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Nos permite controlar cambios que ocurren en una colección de archivos.</a:t>
          </a:r>
          <a:endParaRPr lang="en-US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En lugar de guardar cada versión de cada archivo en nuestra colección, Git nos permite guardar los cambios que ocurren entre versiones.</a:t>
          </a:r>
          <a:endParaRPr lang="en-US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Esto nos facilita la colaboración, ya que dos personas pueden trabajar en el mismo archivo al mismo tiempo.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GitHub sirve como extensión a las capacidades de Git, sirviendo como un lugar central donde se almacenan los cambios. </a:t>
          </a:r>
          <a:endParaRPr lang="en-US" dirty="0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Añade una interfaz gráfica a Git, simplificando el proceso de manejar y entender estos cambios.</a:t>
          </a:r>
          <a:endParaRPr lang="en-US" dirty="0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Brinda muchísimas herramientas adicionales que nos facilitan la colaboración remota.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Git nos permite dividir nuestro código en diferentes ramas o “branches”.</a:t>
          </a:r>
          <a:endParaRPr lang="en-US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Cada rama representa una versión distinta de nuestro código</a:t>
          </a:r>
          <a:endParaRPr lang="en-US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De esta forma podemos minimizar los conflictos cuando trabajamos en distintas características de nuestro producto al mismo tiempo </a:t>
          </a:r>
          <a:endParaRPr lang="en-US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Al hacer </a:t>
          </a:r>
          <a:r>
            <a:rPr lang="es-US" dirty="0" err="1"/>
            <a:t>commit</a:t>
          </a:r>
          <a:r>
            <a:rPr lang="es-US" dirty="0"/>
            <a:t> le dejamos saber a </a:t>
          </a:r>
          <a:r>
            <a:rPr lang="es-US" dirty="0" err="1"/>
            <a:t>git</a:t>
          </a:r>
          <a:r>
            <a:rPr lang="es-US" dirty="0"/>
            <a:t> que queremos guardar la versión de los cambios que hemos trabajado</a:t>
          </a:r>
          <a:endParaRPr lang="en-US" dirty="0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Necesitamos primero marcar los cambios como “</a:t>
          </a:r>
          <a:r>
            <a:rPr lang="es-US" dirty="0" err="1"/>
            <a:t>preparados”para</a:t>
          </a:r>
          <a:r>
            <a:rPr lang="es-US" dirty="0"/>
            <a:t> dejarle saber a </a:t>
          </a:r>
          <a:r>
            <a:rPr lang="es-US" dirty="0" err="1"/>
            <a:t>git</a:t>
          </a:r>
          <a:r>
            <a:rPr lang="es-US" dirty="0"/>
            <a:t> que cambios guardar</a:t>
          </a:r>
          <a:endParaRPr lang="en-US" dirty="0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Un</a:t>
          </a:r>
          <a:r>
            <a:rPr lang="es-US" baseline="0" dirty="0"/>
            <a:t> </a:t>
          </a:r>
          <a:r>
            <a:rPr lang="es-US" baseline="0" dirty="0" err="1"/>
            <a:t>commit</a:t>
          </a:r>
          <a:r>
            <a:rPr lang="es-US" baseline="0" dirty="0"/>
            <a:t> es un punto fijo en el historial de nuestros cambios, al cual podemos revertir en cualquier momento</a:t>
          </a:r>
          <a:endParaRPr lang="en-US" dirty="0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outlin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outline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C3381-98A6-4824-9923-FD5BF5FF1A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6141D5-7DDD-488C-8F0A-3AB77B01B222}">
      <dgm:prSet/>
      <dgm:spPr/>
      <dgm:t>
        <a:bodyPr/>
        <a:lstStyle/>
        <a:p>
          <a:r>
            <a:rPr lang="es-US"/>
            <a:t>Git compara nuestros archivos línea por línea.</a:t>
          </a:r>
          <a:endParaRPr lang="en-US"/>
        </a:p>
      </dgm:t>
    </dgm:pt>
    <dgm:pt modelId="{1FC497A3-75E1-4BFC-9D34-54AB55E13608}" type="parTrans" cxnId="{BFF25491-E187-42F8-875F-055DD9FCEB92}">
      <dgm:prSet/>
      <dgm:spPr/>
      <dgm:t>
        <a:bodyPr/>
        <a:lstStyle/>
        <a:p>
          <a:endParaRPr lang="en-US"/>
        </a:p>
      </dgm:t>
    </dgm:pt>
    <dgm:pt modelId="{D6DF305D-B1AA-4848-B07B-D1C615091E2D}" type="sibTrans" cxnId="{BFF25491-E187-42F8-875F-055DD9FCEB92}">
      <dgm:prSet/>
      <dgm:spPr/>
      <dgm:t>
        <a:bodyPr/>
        <a:lstStyle/>
        <a:p>
          <a:endParaRPr lang="en-US"/>
        </a:p>
      </dgm:t>
    </dgm:pt>
    <dgm:pt modelId="{2BAA4BD1-D128-4FA6-8807-0DEC0E75520B}">
      <dgm:prSet/>
      <dgm:spPr/>
      <dgm:t>
        <a:bodyPr/>
        <a:lstStyle/>
        <a:p>
          <a:r>
            <a:rPr lang="es-US"/>
            <a:t>Un conflicto ocurre cuando intentas unir dos ramas distintas si entre estas hay cambios que afectan el mismo archivo, en las mismas líneas de código</a:t>
          </a:r>
          <a:endParaRPr lang="en-US"/>
        </a:p>
      </dgm:t>
    </dgm:pt>
    <dgm:pt modelId="{00BB9DD7-3A0D-4E76-9A0B-E19CF5337CB5}" type="parTrans" cxnId="{B19843F0-BCA4-4516-8E78-B3B990184DFA}">
      <dgm:prSet/>
      <dgm:spPr/>
      <dgm:t>
        <a:bodyPr/>
        <a:lstStyle/>
        <a:p>
          <a:endParaRPr lang="en-US"/>
        </a:p>
      </dgm:t>
    </dgm:pt>
    <dgm:pt modelId="{CCB30D2C-54BA-4757-98C8-31107FB718CD}" type="sibTrans" cxnId="{B19843F0-BCA4-4516-8E78-B3B990184DFA}">
      <dgm:prSet/>
      <dgm:spPr/>
      <dgm:t>
        <a:bodyPr/>
        <a:lstStyle/>
        <a:p>
          <a:endParaRPr lang="en-US"/>
        </a:p>
      </dgm:t>
    </dgm:pt>
    <dgm:pt modelId="{2CD307BE-EB0A-42DA-B310-CA1A5E778419}" type="pres">
      <dgm:prSet presAssocID="{B81C3381-98A6-4824-9923-FD5BF5FF1A97}" presName="root" presStyleCnt="0">
        <dgm:presLayoutVars>
          <dgm:dir/>
          <dgm:resizeHandles val="exact"/>
        </dgm:presLayoutVars>
      </dgm:prSet>
      <dgm:spPr/>
    </dgm:pt>
    <dgm:pt modelId="{C1185936-4E1E-4CB6-AED6-C186F98CD8EA}" type="pres">
      <dgm:prSet presAssocID="{5F6141D5-7DDD-488C-8F0A-3AB77B01B222}" presName="compNode" presStyleCnt="0"/>
      <dgm:spPr/>
    </dgm:pt>
    <dgm:pt modelId="{DF22ABA5-DC73-4320-8A4E-784FD67C6B0D}" type="pres">
      <dgm:prSet presAssocID="{5F6141D5-7DDD-488C-8F0A-3AB77B01B222}" presName="bgRect" presStyleLbl="bgShp" presStyleIdx="0" presStyleCnt="2"/>
      <dgm:spPr/>
    </dgm:pt>
    <dgm:pt modelId="{F2F64352-9055-49D3-ACEA-9462E76EF409}" type="pres">
      <dgm:prSet presAssocID="{5F6141D5-7DDD-488C-8F0A-3AB77B01B2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5E7C9B-9316-4C84-9DFC-DFFF4DD37D1B}" type="pres">
      <dgm:prSet presAssocID="{5F6141D5-7DDD-488C-8F0A-3AB77B01B222}" presName="spaceRect" presStyleCnt="0"/>
      <dgm:spPr/>
    </dgm:pt>
    <dgm:pt modelId="{96A4CC18-51DF-4CF7-B217-82E66FDE48CE}" type="pres">
      <dgm:prSet presAssocID="{5F6141D5-7DDD-488C-8F0A-3AB77B01B222}" presName="parTx" presStyleLbl="revTx" presStyleIdx="0" presStyleCnt="2">
        <dgm:presLayoutVars>
          <dgm:chMax val="0"/>
          <dgm:chPref val="0"/>
        </dgm:presLayoutVars>
      </dgm:prSet>
      <dgm:spPr/>
    </dgm:pt>
    <dgm:pt modelId="{25F87B9E-84B5-47B2-BF35-41CAFB927C6D}" type="pres">
      <dgm:prSet presAssocID="{D6DF305D-B1AA-4848-B07B-D1C615091E2D}" presName="sibTrans" presStyleCnt="0"/>
      <dgm:spPr/>
    </dgm:pt>
    <dgm:pt modelId="{191AAD21-A3D7-4C86-BDD3-30ED8893D77B}" type="pres">
      <dgm:prSet presAssocID="{2BAA4BD1-D128-4FA6-8807-0DEC0E75520B}" presName="compNode" presStyleCnt="0"/>
      <dgm:spPr/>
    </dgm:pt>
    <dgm:pt modelId="{780ACA1D-2443-44CD-857B-FD38DA8C53E5}" type="pres">
      <dgm:prSet presAssocID="{2BAA4BD1-D128-4FA6-8807-0DEC0E75520B}" presName="bgRect" presStyleLbl="bgShp" presStyleIdx="1" presStyleCnt="2"/>
      <dgm:spPr/>
    </dgm:pt>
    <dgm:pt modelId="{F0C36A07-B47D-46C0-82C7-C881635DE60B}" type="pres">
      <dgm:prSet presAssocID="{2BAA4BD1-D128-4FA6-8807-0DEC0E755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74194F-6801-4EF5-BAA6-58662DF73688}" type="pres">
      <dgm:prSet presAssocID="{2BAA4BD1-D128-4FA6-8807-0DEC0E75520B}" presName="spaceRect" presStyleCnt="0"/>
      <dgm:spPr/>
    </dgm:pt>
    <dgm:pt modelId="{E5D30DBB-48B4-409E-9411-A1725FD19FA7}" type="pres">
      <dgm:prSet presAssocID="{2BAA4BD1-D128-4FA6-8807-0DEC0E7552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C30915-2176-44BF-B36C-DC172342B7D0}" type="presOf" srcId="{2BAA4BD1-D128-4FA6-8807-0DEC0E75520B}" destId="{E5D30DBB-48B4-409E-9411-A1725FD19FA7}" srcOrd="0" destOrd="0" presId="urn:microsoft.com/office/officeart/2018/2/layout/IconVerticalSolidList"/>
    <dgm:cxn modelId="{47ECFB49-FAF0-4F1A-94B0-9931F0FDB239}" type="presOf" srcId="{5F6141D5-7DDD-488C-8F0A-3AB77B01B222}" destId="{96A4CC18-51DF-4CF7-B217-82E66FDE48CE}" srcOrd="0" destOrd="0" presId="urn:microsoft.com/office/officeart/2018/2/layout/IconVerticalSolidList"/>
    <dgm:cxn modelId="{BFF25491-E187-42F8-875F-055DD9FCEB92}" srcId="{B81C3381-98A6-4824-9923-FD5BF5FF1A97}" destId="{5F6141D5-7DDD-488C-8F0A-3AB77B01B222}" srcOrd="0" destOrd="0" parTransId="{1FC497A3-75E1-4BFC-9D34-54AB55E13608}" sibTransId="{D6DF305D-B1AA-4848-B07B-D1C615091E2D}"/>
    <dgm:cxn modelId="{296AB9E4-422E-4317-B8C8-2047C572402D}" type="presOf" srcId="{B81C3381-98A6-4824-9923-FD5BF5FF1A97}" destId="{2CD307BE-EB0A-42DA-B310-CA1A5E778419}" srcOrd="0" destOrd="0" presId="urn:microsoft.com/office/officeart/2018/2/layout/IconVerticalSolidList"/>
    <dgm:cxn modelId="{B19843F0-BCA4-4516-8E78-B3B990184DFA}" srcId="{B81C3381-98A6-4824-9923-FD5BF5FF1A97}" destId="{2BAA4BD1-D128-4FA6-8807-0DEC0E75520B}" srcOrd="1" destOrd="0" parTransId="{00BB9DD7-3A0D-4E76-9A0B-E19CF5337CB5}" sibTransId="{CCB30D2C-54BA-4757-98C8-31107FB718CD}"/>
    <dgm:cxn modelId="{1DA97451-9C27-460B-B9A3-84FCABBD6F9C}" type="presParOf" srcId="{2CD307BE-EB0A-42DA-B310-CA1A5E778419}" destId="{C1185936-4E1E-4CB6-AED6-C186F98CD8EA}" srcOrd="0" destOrd="0" presId="urn:microsoft.com/office/officeart/2018/2/layout/IconVerticalSolidList"/>
    <dgm:cxn modelId="{866FC070-8DD7-4D54-83F3-5E1D5753613B}" type="presParOf" srcId="{C1185936-4E1E-4CB6-AED6-C186F98CD8EA}" destId="{DF22ABA5-DC73-4320-8A4E-784FD67C6B0D}" srcOrd="0" destOrd="0" presId="urn:microsoft.com/office/officeart/2018/2/layout/IconVerticalSolidList"/>
    <dgm:cxn modelId="{DC2D11A7-6095-4D90-9974-AA5DBBE0B135}" type="presParOf" srcId="{C1185936-4E1E-4CB6-AED6-C186F98CD8EA}" destId="{F2F64352-9055-49D3-ACEA-9462E76EF409}" srcOrd="1" destOrd="0" presId="urn:microsoft.com/office/officeart/2018/2/layout/IconVerticalSolidList"/>
    <dgm:cxn modelId="{7EE5A89A-9BF1-469C-8BFE-C1BC944FBA9B}" type="presParOf" srcId="{C1185936-4E1E-4CB6-AED6-C186F98CD8EA}" destId="{515E7C9B-9316-4C84-9DFC-DFFF4DD37D1B}" srcOrd="2" destOrd="0" presId="urn:microsoft.com/office/officeart/2018/2/layout/IconVerticalSolidList"/>
    <dgm:cxn modelId="{5A148489-5020-4BA6-ACE9-4F7AB668E0A6}" type="presParOf" srcId="{C1185936-4E1E-4CB6-AED6-C186F98CD8EA}" destId="{96A4CC18-51DF-4CF7-B217-82E66FDE48CE}" srcOrd="3" destOrd="0" presId="urn:microsoft.com/office/officeart/2018/2/layout/IconVerticalSolidList"/>
    <dgm:cxn modelId="{31A52C47-A94A-4215-B055-224C66F4335B}" type="presParOf" srcId="{2CD307BE-EB0A-42DA-B310-CA1A5E778419}" destId="{25F87B9E-84B5-47B2-BF35-41CAFB927C6D}" srcOrd="1" destOrd="0" presId="urn:microsoft.com/office/officeart/2018/2/layout/IconVerticalSolidList"/>
    <dgm:cxn modelId="{9D24D3C8-9467-4DE5-8735-68D41D018CAD}" type="presParOf" srcId="{2CD307BE-EB0A-42DA-B310-CA1A5E778419}" destId="{191AAD21-A3D7-4C86-BDD3-30ED8893D77B}" srcOrd="2" destOrd="0" presId="urn:microsoft.com/office/officeart/2018/2/layout/IconVerticalSolidList"/>
    <dgm:cxn modelId="{EEB3CCF4-59C4-411A-B0D1-09F5F8C73B2F}" type="presParOf" srcId="{191AAD21-A3D7-4C86-BDD3-30ED8893D77B}" destId="{780ACA1D-2443-44CD-857B-FD38DA8C53E5}" srcOrd="0" destOrd="0" presId="urn:microsoft.com/office/officeart/2018/2/layout/IconVerticalSolidList"/>
    <dgm:cxn modelId="{4FA11052-66C0-4B14-AAE8-AA08723568A0}" type="presParOf" srcId="{191AAD21-A3D7-4C86-BDD3-30ED8893D77B}" destId="{F0C36A07-B47D-46C0-82C7-C881635DE60B}" srcOrd="1" destOrd="0" presId="urn:microsoft.com/office/officeart/2018/2/layout/IconVerticalSolidList"/>
    <dgm:cxn modelId="{3A08EAC0-94E3-45EB-9126-E5BC8E426F06}" type="presParOf" srcId="{191AAD21-A3D7-4C86-BDD3-30ED8893D77B}" destId="{AF74194F-6801-4EF5-BAA6-58662DF73688}" srcOrd="2" destOrd="0" presId="urn:microsoft.com/office/officeart/2018/2/layout/IconVerticalSolidList"/>
    <dgm:cxn modelId="{E3D20A49-A9B5-44F1-A688-2315331EA2C0}" type="presParOf" srcId="{191AAD21-A3D7-4C86-BDD3-30ED8893D77B}" destId="{E5D30DBB-48B4-409E-9411-A1725FD19F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993D3C-1980-4DF5-B4CA-85AEC34AD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CE9E4A-EA05-4E0F-BFBD-C89699D1D05A}">
      <dgm:prSet/>
      <dgm:spPr/>
      <dgm:t>
        <a:bodyPr/>
        <a:lstStyle/>
        <a:p>
          <a:r>
            <a:rPr lang="es-US"/>
            <a:t>Es un servidor que se encarga de almacenar copias de nuestro código y todos sus cambios</a:t>
          </a:r>
          <a:endParaRPr lang="en-US"/>
        </a:p>
      </dgm:t>
    </dgm:pt>
    <dgm:pt modelId="{C2F0140A-1264-4999-83E4-11028C12D63B}" type="parTrans" cxnId="{AB343A72-6186-4198-A893-DC7BADDD008F}">
      <dgm:prSet/>
      <dgm:spPr/>
      <dgm:t>
        <a:bodyPr/>
        <a:lstStyle/>
        <a:p>
          <a:endParaRPr lang="en-US"/>
        </a:p>
      </dgm:t>
    </dgm:pt>
    <dgm:pt modelId="{CE7B52DC-5B62-45F6-BBA4-886292189922}" type="sibTrans" cxnId="{AB343A72-6186-4198-A893-DC7BADDD008F}">
      <dgm:prSet/>
      <dgm:spPr/>
      <dgm:t>
        <a:bodyPr/>
        <a:lstStyle/>
        <a:p>
          <a:endParaRPr lang="en-US"/>
        </a:p>
      </dgm:t>
    </dgm:pt>
    <dgm:pt modelId="{76C91DB8-2F25-4E68-A68E-A7B87DE90D0A}">
      <dgm:prSet/>
      <dgm:spPr/>
      <dgm:t>
        <a:bodyPr/>
        <a:lstStyle/>
        <a:p>
          <a:r>
            <a:rPr lang="es-US"/>
            <a:t>Permite a múltiples desarrolladores colaborar mas fácilmente</a:t>
          </a:r>
          <a:endParaRPr lang="en-US"/>
        </a:p>
      </dgm:t>
    </dgm:pt>
    <dgm:pt modelId="{81EE2CD0-0CA9-4B51-B741-38E42B335178}" type="parTrans" cxnId="{3E70D5E1-78F0-41D9-9E16-E508578692BC}">
      <dgm:prSet/>
      <dgm:spPr/>
      <dgm:t>
        <a:bodyPr/>
        <a:lstStyle/>
        <a:p>
          <a:endParaRPr lang="en-US"/>
        </a:p>
      </dgm:t>
    </dgm:pt>
    <dgm:pt modelId="{FBEBC288-F7A7-4006-8810-ED7B0AD31184}" type="sibTrans" cxnId="{3E70D5E1-78F0-41D9-9E16-E508578692BC}">
      <dgm:prSet/>
      <dgm:spPr/>
      <dgm:t>
        <a:bodyPr/>
        <a:lstStyle/>
        <a:p>
          <a:endParaRPr lang="en-US"/>
        </a:p>
      </dgm:t>
    </dgm:pt>
    <dgm:pt modelId="{A1408086-4B63-4B08-AE60-A93BE2E0884B}" type="pres">
      <dgm:prSet presAssocID="{E9993D3C-1980-4DF5-B4CA-85AEC34ADF54}" presName="root" presStyleCnt="0">
        <dgm:presLayoutVars>
          <dgm:dir/>
          <dgm:resizeHandles val="exact"/>
        </dgm:presLayoutVars>
      </dgm:prSet>
      <dgm:spPr/>
    </dgm:pt>
    <dgm:pt modelId="{9887BF51-518A-422E-A6D1-A90821B1D1F3}" type="pres">
      <dgm:prSet presAssocID="{0BCE9E4A-EA05-4E0F-BFBD-C89699D1D05A}" presName="compNode" presStyleCnt="0"/>
      <dgm:spPr/>
    </dgm:pt>
    <dgm:pt modelId="{80CF6A8C-613F-4EB7-88E9-BC93D919376D}" type="pres">
      <dgm:prSet presAssocID="{0BCE9E4A-EA05-4E0F-BFBD-C89699D1D05A}" presName="bgRect" presStyleLbl="bgShp" presStyleIdx="0" presStyleCnt="2"/>
      <dgm:spPr/>
    </dgm:pt>
    <dgm:pt modelId="{83EBE2EB-0F14-4AFC-9C39-A0CE2CD301A4}" type="pres">
      <dgm:prSet presAssocID="{0BCE9E4A-EA05-4E0F-BFBD-C89699D1D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7F1434-676B-4BB3-9670-92EA1D7196DA}" type="pres">
      <dgm:prSet presAssocID="{0BCE9E4A-EA05-4E0F-BFBD-C89699D1D05A}" presName="spaceRect" presStyleCnt="0"/>
      <dgm:spPr/>
    </dgm:pt>
    <dgm:pt modelId="{022F1953-4CA4-41E8-94D7-766B6FB2E6A5}" type="pres">
      <dgm:prSet presAssocID="{0BCE9E4A-EA05-4E0F-BFBD-C89699D1D05A}" presName="parTx" presStyleLbl="revTx" presStyleIdx="0" presStyleCnt="2">
        <dgm:presLayoutVars>
          <dgm:chMax val="0"/>
          <dgm:chPref val="0"/>
        </dgm:presLayoutVars>
      </dgm:prSet>
      <dgm:spPr/>
    </dgm:pt>
    <dgm:pt modelId="{6064872E-A0C4-4BA7-8204-CD92903DBAE3}" type="pres">
      <dgm:prSet presAssocID="{CE7B52DC-5B62-45F6-BBA4-886292189922}" presName="sibTrans" presStyleCnt="0"/>
      <dgm:spPr/>
    </dgm:pt>
    <dgm:pt modelId="{A5CC33B9-0185-4F52-A854-F02AB9AAF62D}" type="pres">
      <dgm:prSet presAssocID="{76C91DB8-2F25-4E68-A68E-A7B87DE90D0A}" presName="compNode" presStyleCnt="0"/>
      <dgm:spPr/>
    </dgm:pt>
    <dgm:pt modelId="{4E0173EF-578C-4360-8712-B8CF5824AC13}" type="pres">
      <dgm:prSet presAssocID="{76C91DB8-2F25-4E68-A68E-A7B87DE90D0A}" presName="bgRect" presStyleLbl="bgShp" presStyleIdx="1" presStyleCnt="2"/>
      <dgm:spPr/>
    </dgm:pt>
    <dgm:pt modelId="{420402C1-0225-4A47-AA57-1F47E8359528}" type="pres">
      <dgm:prSet presAssocID="{76C91DB8-2F25-4E68-A68E-A7B87DE90D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B55038-4002-423A-9F6D-BC0C96FEE92C}" type="pres">
      <dgm:prSet presAssocID="{76C91DB8-2F25-4E68-A68E-A7B87DE90D0A}" presName="spaceRect" presStyleCnt="0"/>
      <dgm:spPr/>
    </dgm:pt>
    <dgm:pt modelId="{7BFC67B7-FBA0-494B-A5D9-8D296870AAA5}" type="pres">
      <dgm:prSet presAssocID="{76C91DB8-2F25-4E68-A68E-A7B87DE90D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A01F0F-6F94-4C5B-ABCB-350C74FA0D1C}" type="presOf" srcId="{E9993D3C-1980-4DF5-B4CA-85AEC34ADF54}" destId="{A1408086-4B63-4B08-AE60-A93BE2E0884B}" srcOrd="0" destOrd="0" presId="urn:microsoft.com/office/officeart/2018/2/layout/IconVerticalSolidList"/>
    <dgm:cxn modelId="{9530C92F-6662-4002-9652-EFF875BF9305}" type="presOf" srcId="{76C91DB8-2F25-4E68-A68E-A7B87DE90D0A}" destId="{7BFC67B7-FBA0-494B-A5D9-8D296870AAA5}" srcOrd="0" destOrd="0" presId="urn:microsoft.com/office/officeart/2018/2/layout/IconVerticalSolidList"/>
    <dgm:cxn modelId="{AB343A72-6186-4198-A893-DC7BADDD008F}" srcId="{E9993D3C-1980-4DF5-B4CA-85AEC34ADF54}" destId="{0BCE9E4A-EA05-4E0F-BFBD-C89699D1D05A}" srcOrd="0" destOrd="0" parTransId="{C2F0140A-1264-4999-83E4-11028C12D63B}" sibTransId="{CE7B52DC-5B62-45F6-BBA4-886292189922}"/>
    <dgm:cxn modelId="{77D3A7D1-0378-4312-A167-21ACA7ACC287}" type="presOf" srcId="{0BCE9E4A-EA05-4E0F-BFBD-C89699D1D05A}" destId="{022F1953-4CA4-41E8-94D7-766B6FB2E6A5}" srcOrd="0" destOrd="0" presId="urn:microsoft.com/office/officeart/2018/2/layout/IconVerticalSolidList"/>
    <dgm:cxn modelId="{3E70D5E1-78F0-41D9-9E16-E508578692BC}" srcId="{E9993D3C-1980-4DF5-B4CA-85AEC34ADF54}" destId="{76C91DB8-2F25-4E68-A68E-A7B87DE90D0A}" srcOrd="1" destOrd="0" parTransId="{81EE2CD0-0CA9-4B51-B741-38E42B335178}" sibTransId="{FBEBC288-F7A7-4006-8810-ED7B0AD31184}"/>
    <dgm:cxn modelId="{246D081E-1F90-423A-A685-5325BA2EA0E1}" type="presParOf" srcId="{A1408086-4B63-4B08-AE60-A93BE2E0884B}" destId="{9887BF51-518A-422E-A6D1-A90821B1D1F3}" srcOrd="0" destOrd="0" presId="urn:microsoft.com/office/officeart/2018/2/layout/IconVerticalSolidList"/>
    <dgm:cxn modelId="{E2F16CAA-69BF-4869-9E4F-80FD6DC51284}" type="presParOf" srcId="{9887BF51-518A-422E-A6D1-A90821B1D1F3}" destId="{80CF6A8C-613F-4EB7-88E9-BC93D919376D}" srcOrd="0" destOrd="0" presId="urn:microsoft.com/office/officeart/2018/2/layout/IconVerticalSolidList"/>
    <dgm:cxn modelId="{FF436A3D-B5AB-4639-90DE-A2BA4F02F123}" type="presParOf" srcId="{9887BF51-518A-422E-A6D1-A90821B1D1F3}" destId="{83EBE2EB-0F14-4AFC-9C39-A0CE2CD301A4}" srcOrd="1" destOrd="0" presId="urn:microsoft.com/office/officeart/2018/2/layout/IconVerticalSolidList"/>
    <dgm:cxn modelId="{8E0DD012-444D-4D43-9546-B6BC7230F06C}" type="presParOf" srcId="{9887BF51-518A-422E-A6D1-A90821B1D1F3}" destId="{867F1434-676B-4BB3-9670-92EA1D7196DA}" srcOrd="2" destOrd="0" presId="urn:microsoft.com/office/officeart/2018/2/layout/IconVerticalSolidList"/>
    <dgm:cxn modelId="{A0982991-4A13-4BE2-8AE7-7983488591A5}" type="presParOf" srcId="{9887BF51-518A-422E-A6D1-A90821B1D1F3}" destId="{022F1953-4CA4-41E8-94D7-766B6FB2E6A5}" srcOrd="3" destOrd="0" presId="urn:microsoft.com/office/officeart/2018/2/layout/IconVerticalSolidList"/>
    <dgm:cxn modelId="{EE744DDF-476A-4A39-B315-6ABF03983C80}" type="presParOf" srcId="{A1408086-4B63-4B08-AE60-A93BE2E0884B}" destId="{6064872E-A0C4-4BA7-8204-CD92903DBAE3}" srcOrd="1" destOrd="0" presId="urn:microsoft.com/office/officeart/2018/2/layout/IconVerticalSolidList"/>
    <dgm:cxn modelId="{B52A929C-E061-43C6-A44E-8F478080F9A6}" type="presParOf" srcId="{A1408086-4B63-4B08-AE60-A93BE2E0884B}" destId="{A5CC33B9-0185-4F52-A854-F02AB9AAF62D}" srcOrd="2" destOrd="0" presId="urn:microsoft.com/office/officeart/2018/2/layout/IconVerticalSolidList"/>
    <dgm:cxn modelId="{98790B91-A606-4EEC-8E42-F8627CAE28E7}" type="presParOf" srcId="{A5CC33B9-0185-4F52-A854-F02AB9AAF62D}" destId="{4E0173EF-578C-4360-8712-B8CF5824AC13}" srcOrd="0" destOrd="0" presId="urn:microsoft.com/office/officeart/2018/2/layout/IconVerticalSolidList"/>
    <dgm:cxn modelId="{883C575B-2354-40CB-B517-C8B930C0E003}" type="presParOf" srcId="{A5CC33B9-0185-4F52-A854-F02AB9AAF62D}" destId="{420402C1-0225-4A47-AA57-1F47E8359528}" srcOrd="1" destOrd="0" presId="urn:microsoft.com/office/officeart/2018/2/layout/IconVerticalSolidList"/>
    <dgm:cxn modelId="{84FC54A8-00A9-4576-84F2-32CC8E65A5F2}" type="presParOf" srcId="{A5CC33B9-0185-4F52-A854-F02AB9AAF62D}" destId="{BBB55038-4002-423A-9F6D-BC0C96FEE92C}" srcOrd="2" destOrd="0" presId="urn:microsoft.com/office/officeart/2018/2/layout/IconVerticalSolidList"/>
    <dgm:cxn modelId="{685B2CDC-FACE-4FDC-8C0A-170F3D06DD36}" type="presParOf" srcId="{A5CC33B9-0185-4F52-A854-F02AB9AAF62D}" destId="{7BFC67B7-FBA0-494B-A5D9-8D296870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Nos permite controlar cambios que ocurren en una colección de archivos.</a:t>
          </a:r>
          <a:endParaRPr lang="en-US" sz="2300" kern="120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En lugar de guardar cada versión de cada archivo en nuestra colección, Git nos permite guardar los cambios que ocurren entre versiones.</a:t>
          </a:r>
          <a:endParaRPr lang="en-US" sz="2300" kern="120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 dirty="0"/>
            <a:t>Esto nos facilita la colaboración, ya que dos personas pueden trabajar en el mismo archivo al mismo tiempo.</a:t>
          </a:r>
          <a:endParaRPr lang="en-US" sz="2300" kern="1200" dirty="0"/>
        </a:p>
      </dsp:txBody>
      <dsp:txXfrm>
        <a:off x="1077922" y="2333564"/>
        <a:ext cx="8380871" cy="933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GitHub sirve como extensión a las capacidades de Git, sirviendo como un lugar central donde se almacenan los cambios. </a:t>
          </a:r>
          <a:endParaRPr lang="en-US" sz="2400" kern="1200" dirty="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Añade una interfaz gráfica a Git, simplificando el proceso de manejar y entender estos cambios.</a:t>
          </a:r>
          <a:endParaRPr lang="en-US" sz="2400" kern="1200" dirty="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Brinda muchísimas herramientas adicionales que nos facilitan la colaboración remota.</a:t>
          </a:r>
          <a:endParaRPr lang="en-US" sz="2400" kern="1200" dirty="0"/>
        </a:p>
      </dsp:txBody>
      <dsp:txXfrm>
        <a:off x="1077922" y="2333564"/>
        <a:ext cx="8380871" cy="933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Git nos permite dividir nuestro código en diferentes ramas o “branches”.</a:t>
          </a:r>
          <a:endParaRPr lang="en-US" sz="1800" kern="120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Cada rama representa una versión distinta de nuestro código</a:t>
          </a:r>
          <a:endParaRPr lang="en-US" sz="1800" kern="120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De esta forma podemos minimizar los conflictos cuando trabajamos en distintas características de nuestro producto al mismo tiempo </a:t>
          </a:r>
          <a:endParaRPr lang="en-US" sz="1800" kern="1200"/>
        </a:p>
      </dsp:txBody>
      <dsp:txXfrm>
        <a:off x="1651606" y="3575515"/>
        <a:ext cx="3869145" cy="1429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Al hacer </a:t>
          </a:r>
          <a:r>
            <a:rPr lang="es-US" sz="1800" kern="1200" dirty="0" err="1"/>
            <a:t>commit</a:t>
          </a:r>
          <a:r>
            <a:rPr lang="es-US" sz="1800" kern="1200" dirty="0"/>
            <a:t> le dejamos saber a </a:t>
          </a:r>
          <a:r>
            <a:rPr lang="es-US" sz="1800" kern="1200" dirty="0" err="1"/>
            <a:t>git</a:t>
          </a:r>
          <a:r>
            <a:rPr lang="es-US" sz="1800" kern="1200" dirty="0"/>
            <a:t> que queremos guardar la versión de los cambios que hemos trabajado</a:t>
          </a:r>
          <a:endParaRPr lang="en-US" sz="1800" kern="1200" dirty="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Necesitamos primero marcar los cambios como “</a:t>
          </a:r>
          <a:r>
            <a:rPr lang="es-US" sz="1800" kern="1200" dirty="0" err="1"/>
            <a:t>preparados”para</a:t>
          </a:r>
          <a:r>
            <a:rPr lang="es-US" sz="1800" kern="1200" dirty="0"/>
            <a:t> dejarle saber a </a:t>
          </a:r>
          <a:r>
            <a:rPr lang="es-US" sz="1800" kern="1200" dirty="0" err="1"/>
            <a:t>git</a:t>
          </a:r>
          <a:r>
            <a:rPr lang="es-US" sz="1800" kern="1200" dirty="0"/>
            <a:t> que cambios guardar</a:t>
          </a:r>
          <a:endParaRPr lang="en-US" sz="1800" kern="1200" dirty="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Un</a:t>
          </a:r>
          <a:r>
            <a:rPr lang="es-US" sz="1800" kern="1200" baseline="0" dirty="0"/>
            <a:t> </a:t>
          </a:r>
          <a:r>
            <a:rPr lang="es-US" sz="1800" kern="1200" baseline="0" dirty="0" err="1"/>
            <a:t>commit</a:t>
          </a:r>
          <a:r>
            <a:rPr lang="es-US" sz="1800" kern="1200" baseline="0" dirty="0"/>
            <a:t> es un punto fijo en el historial de nuestros cambios, al cual podemos revertir en cualquier momento</a:t>
          </a:r>
          <a:endParaRPr lang="en-US" sz="1800" kern="1200" dirty="0"/>
        </a:p>
      </dsp:txBody>
      <dsp:txXfrm>
        <a:off x="1651606" y="3575515"/>
        <a:ext cx="3869145" cy="1429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ABA5-DC73-4320-8A4E-784FD67C6B0D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4352-9055-49D3-ACEA-9462E76EF409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4CC18-51DF-4CF7-B217-82E66FDE48CE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Git compara nuestros archivos línea por línea.</a:t>
          </a:r>
          <a:endParaRPr lang="en-US" sz="2000" kern="1200"/>
        </a:p>
      </dsp:txBody>
      <dsp:txXfrm>
        <a:off x="1704662" y="799445"/>
        <a:ext cx="4319898" cy="1475898"/>
      </dsp:txXfrm>
    </dsp:sp>
    <dsp:sp modelId="{780ACA1D-2443-44CD-857B-FD38DA8C53E5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6A07-B47D-46C0-82C7-C881635DE60B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0DBB-48B4-409E-9411-A1725FD19FA7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Un conflicto ocurre cuando intentas unir dos ramas distintas si entre estas hay cambios que afectan el mismo archivo, en las mismas líneas de código</a:t>
          </a:r>
          <a:endParaRPr lang="en-US" sz="2000" kern="1200"/>
        </a:p>
      </dsp:txBody>
      <dsp:txXfrm>
        <a:off x="1704662" y="2644318"/>
        <a:ext cx="4319898" cy="1475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6A8C-613F-4EB7-88E9-BC93D919376D}">
      <dsp:nvSpPr>
        <dsp:cNvPr id="0" name=""/>
        <dsp:cNvSpPr/>
      </dsp:nvSpPr>
      <dsp:spPr>
        <a:xfrm>
          <a:off x="0" y="593328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E2EB-0F14-4AFC-9C39-A0CE2CD301A4}">
      <dsp:nvSpPr>
        <dsp:cNvPr id="0" name=""/>
        <dsp:cNvSpPr/>
      </dsp:nvSpPr>
      <dsp:spPr>
        <a:xfrm>
          <a:off x="331350" y="839787"/>
          <a:ext cx="602456" cy="602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1953-4CA4-41E8-94D7-766B6FB2E6A5}">
      <dsp:nvSpPr>
        <dsp:cNvPr id="0" name=""/>
        <dsp:cNvSpPr/>
      </dsp:nvSpPr>
      <dsp:spPr>
        <a:xfrm>
          <a:off x="1265158" y="593328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Es un servidor que se encarga de almacenar copias de nuestro código y todos sus cambios</a:t>
          </a:r>
          <a:endParaRPr lang="en-US" sz="2500" kern="1200"/>
        </a:p>
      </dsp:txBody>
      <dsp:txXfrm>
        <a:off x="1265158" y="593328"/>
        <a:ext cx="7810578" cy="1095375"/>
      </dsp:txXfrm>
    </dsp:sp>
    <dsp:sp modelId="{4E0173EF-578C-4360-8712-B8CF5824AC13}">
      <dsp:nvSpPr>
        <dsp:cNvPr id="0" name=""/>
        <dsp:cNvSpPr/>
      </dsp:nvSpPr>
      <dsp:spPr>
        <a:xfrm>
          <a:off x="0" y="1962546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402C1-0225-4A47-AA57-1F47E8359528}">
      <dsp:nvSpPr>
        <dsp:cNvPr id="0" name=""/>
        <dsp:cNvSpPr/>
      </dsp:nvSpPr>
      <dsp:spPr>
        <a:xfrm>
          <a:off x="331350" y="2209006"/>
          <a:ext cx="602456" cy="6024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67B7-FBA0-494B-A5D9-8D296870AAA5}">
      <dsp:nvSpPr>
        <dsp:cNvPr id="0" name=""/>
        <dsp:cNvSpPr/>
      </dsp:nvSpPr>
      <dsp:spPr>
        <a:xfrm>
          <a:off x="1265158" y="1962546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Permite a múltiples desarrolladores colaborar mas fácilmente</a:t>
          </a:r>
          <a:endParaRPr lang="en-US" sz="2500" kern="1200"/>
        </a:p>
      </dsp:txBody>
      <dsp:txXfrm>
        <a:off x="1265158" y="1962546"/>
        <a:ext cx="7810578" cy="109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8CF75-721E-A535-90DA-950A6614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AB62-D1FD-9DF3-E169-FA19D9F1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DC54-937E-6382-AF29-151F1B6E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19" y="5015553"/>
            <a:ext cx="7533565" cy="88994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Mario Flores Rivera</a:t>
            </a:r>
          </a:p>
        </p:txBody>
      </p:sp>
    </p:spTree>
    <p:extLst>
      <p:ext uri="{BB962C8B-B14F-4D97-AF65-F5344CB8AC3E}">
        <p14:creationId xmlns:p14="http://schemas.microsoft.com/office/powerpoint/2010/main" val="283485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Creando</a:t>
            </a:r>
            <a:r>
              <a:rPr lang="en-US" sz="4400" dirty="0"/>
              <a:t> un </a:t>
            </a:r>
            <a:r>
              <a:rPr lang="en-US" sz="4400" dirty="0" err="1"/>
              <a:t>conflicto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5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10BD4-8609-9B1B-6503-A865B39B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18740-9535-4DA0-545B-76AB981B0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EF04B-22A4-C8D1-58D3-BBA4BFAE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8D9C8-5691-0783-10BC-06352C77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F0A2C-172A-8DD6-44EE-86FEBD220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3AF8D-310A-4290-0EDC-0A2FE6AA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DF9E9-3A19-8D55-6ED2-350A2FFB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FE10-68E0-C6E6-05C6-31A97C8A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b="121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B04EC-4E3D-6FFF-9A5D-2FA7306B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20375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5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GitHub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S" dirty="0"/>
              <a:t>¿Qué es un remote?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F76E4C-AB0D-9139-AC2B-7597D57DC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08827"/>
              </p:ext>
            </p:extLst>
          </p:nvPr>
        </p:nvGraphicFramePr>
        <p:xfrm>
          <a:off x="966788" y="2247900"/>
          <a:ext cx="9075737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71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Enviando</a:t>
            </a:r>
            <a:r>
              <a:rPr lang="en-US" sz="4400" dirty="0"/>
              <a:t> y Recibiendo </a:t>
            </a:r>
            <a:r>
              <a:rPr lang="en-US" sz="4400" dirty="0" err="1"/>
              <a:t>Cambios</a:t>
            </a:r>
            <a:endParaRPr lang="en-US" sz="4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3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56" name="Freeform: Shape 44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5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46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47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Crea un repositorio en Github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A916-8FEF-2D1B-7914-FA62E5E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7297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8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4" name="Freeform: Shape 8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8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8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8" name="Rectangle 86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88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0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C616-3DF1-E362-AE6B-635788B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1321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1849822"/>
            <a:ext cx="5571565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8D0A-81B9-CA2F-9347-A2DD5129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Agregando</a:t>
            </a:r>
            <a:r>
              <a:rPr lang="en-US" dirty="0"/>
              <a:t> </a:t>
            </a:r>
            <a:r>
              <a:rPr lang="en-US"/>
              <a:t>Cambios</a:t>
            </a:r>
            <a:r>
              <a:rPr lang="en-US" dirty="0"/>
              <a:t> </a:t>
            </a:r>
            <a:r>
              <a:rPr lang="en-US"/>
              <a:t>desde</a:t>
            </a:r>
            <a:r>
              <a:rPr lang="en-US" dirty="0"/>
              <a:t> </a:t>
            </a:r>
            <a:r>
              <a:rPr lang="en-US"/>
              <a:t>Github</a:t>
            </a:r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5FD-1F4B-4FF2-0829-272AB0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Agregando</a:t>
            </a:r>
            <a:r>
              <a:rPr lang="en-US" dirty="0"/>
              <a:t> </a:t>
            </a:r>
            <a:r>
              <a:rPr lang="en-US"/>
              <a:t>Cambios</a:t>
            </a:r>
            <a:r>
              <a:rPr lang="en-US" dirty="0"/>
              <a:t> </a:t>
            </a:r>
            <a:r>
              <a:rPr lang="en-US"/>
              <a:t>desde</a:t>
            </a:r>
            <a:r>
              <a:rPr lang="en-US" dirty="0"/>
              <a:t> </a:t>
            </a:r>
            <a:r>
              <a:rPr lang="en-US"/>
              <a:t>Github</a:t>
            </a:r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5FD-1F4B-4FF2-0829-272AB0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5934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0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 err="1"/>
              <a:t>Comparando</a:t>
            </a:r>
            <a:r>
              <a:rPr lang="en-US" sz="3700" dirty="0"/>
              <a:t> </a:t>
            </a:r>
            <a:r>
              <a:rPr lang="en-US" sz="3700" dirty="0" err="1"/>
              <a:t>Cambios</a:t>
            </a:r>
            <a:r>
              <a:rPr lang="en-US" sz="3700" dirty="0"/>
              <a:t> Locales con </a:t>
            </a:r>
            <a:r>
              <a:rPr lang="en-US" sz="3700" dirty="0" err="1"/>
              <a:t>Github</a:t>
            </a:r>
            <a:endParaRPr lang="en-US" sz="37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0CDF-D9DC-658B-AB48-4CC5A708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1849822"/>
            <a:ext cx="5571565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F47F9-1B91-3788-43EC-650097E73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64939-4811-C6E2-A6A1-75F588E1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33" y="3665978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Comparando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Locales con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36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E7384-078B-1620-E509-6B9C2FCD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Recibiendo cambios desde Github</a:t>
            </a:r>
          </a:p>
        </p:txBody>
      </p:sp>
    </p:spTree>
    <p:extLst>
      <p:ext uri="{BB962C8B-B14F-4D97-AF65-F5344CB8AC3E}">
        <p14:creationId xmlns:p14="http://schemas.microsoft.com/office/powerpoint/2010/main" val="10405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B8940-D71A-D761-5154-CD7560D9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29" y="3264745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Enviando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a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46C2FA-737E-4D44-B023-23D6FAD7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2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6B732-5569-9BF8-A5EF-0B8E90E0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7"/>
            <a:ext cx="6042066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Pull Requests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FBB873-FA13-DF44-B110-DDC8B91A8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8047089" y="1834816"/>
            <a:ext cx="4168661" cy="5035059"/>
            <a:chOff x="8023339" y="-768"/>
            <a:chExt cx="4168661" cy="5035059"/>
          </a:xfrm>
        </p:grpSpPr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5ADAD4B7-22E4-154D-B92A-5198D3A30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43705" y="1907347"/>
              <a:ext cx="2249810" cy="304413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24FD4089-3065-364F-9CDA-C75E840F7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82500" y="1824533"/>
              <a:ext cx="2372219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D56A9D0E-EEBA-444C-861A-BE29669F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84672" y="0"/>
              <a:ext cx="1607328" cy="2294745"/>
            </a:xfrm>
            <a:custGeom>
              <a:avLst/>
              <a:gdLst>
                <a:gd name="connsiteX0" fmla="*/ 49162 w 1607328"/>
                <a:gd name="connsiteY0" fmla="*/ 0 h 2294745"/>
                <a:gd name="connsiteX1" fmla="*/ 1607328 w 1607328"/>
                <a:gd name="connsiteY1" fmla="*/ 0 h 2294745"/>
                <a:gd name="connsiteX2" fmla="*/ 1607328 w 1607328"/>
                <a:gd name="connsiteY2" fmla="*/ 2000018 h 2294745"/>
                <a:gd name="connsiteX3" fmla="*/ 1603693 w 1607328"/>
                <a:gd name="connsiteY3" fmla="*/ 2001495 h 2294745"/>
                <a:gd name="connsiteX4" fmla="*/ 1225436 w 1607328"/>
                <a:gd name="connsiteY4" fmla="*/ 2208220 h 2294745"/>
                <a:gd name="connsiteX5" fmla="*/ 1123061 w 1607328"/>
                <a:gd name="connsiteY5" fmla="*/ 2294745 h 2294745"/>
                <a:gd name="connsiteX6" fmla="*/ 1024372 w 1607328"/>
                <a:gd name="connsiteY6" fmla="*/ 2208220 h 2294745"/>
                <a:gd name="connsiteX7" fmla="*/ 293828 w 1607328"/>
                <a:gd name="connsiteY7" fmla="*/ 1845313 h 2294745"/>
                <a:gd name="connsiteX8" fmla="*/ 0 w 1607328"/>
                <a:gd name="connsiteY8" fmla="*/ 1218426 h 2294745"/>
                <a:gd name="connsiteX9" fmla="*/ 0 w 1607328"/>
                <a:gd name="connsiteY9" fmla="*/ 1058531 h 2294745"/>
                <a:gd name="connsiteX10" fmla="*/ 0 w 1607328"/>
                <a:gd name="connsiteY10" fmla="*/ 848826 h 2294745"/>
                <a:gd name="connsiteX11" fmla="*/ 0 w 1607328"/>
                <a:gd name="connsiteY11" fmla="*/ 696534 h 2294745"/>
                <a:gd name="connsiteX12" fmla="*/ 0 w 1607328"/>
                <a:gd name="connsiteY12" fmla="*/ 422824 h 2294745"/>
                <a:gd name="connsiteX13" fmla="*/ 0 w 1607328"/>
                <a:gd name="connsiteY13" fmla="*/ 326933 h 2294745"/>
                <a:gd name="connsiteX14" fmla="*/ 39706 w 1607328"/>
                <a:gd name="connsiteY14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7328" h="2294745">
                  <a:moveTo>
                    <a:pt x="49162" y="0"/>
                  </a:moveTo>
                  <a:lnTo>
                    <a:pt x="1607328" y="0"/>
                  </a:lnTo>
                  <a:lnTo>
                    <a:pt x="1607328" y="2000018"/>
                  </a:lnTo>
                  <a:lnTo>
                    <a:pt x="1603693" y="2001495"/>
                  </a:lnTo>
                  <a:cubicBezTo>
                    <a:pt x="1477906" y="2053369"/>
                    <a:pt x="1347790" y="2113667"/>
                    <a:pt x="1225436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2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86C7105-F980-9440-B632-6BB9BA91F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4543" y="0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3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9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3 h 2294745"/>
                <a:gd name="connsiteX20" fmla="*/ 39706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3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9" y="1845313"/>
                  </a:cubicBezTo>
                  <a:cubicBezTo>
                    <a:pt x="91821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3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21">
              <a:extLst>
                <a:ext uri="{FF2B5EF4-FFF2-40B4-BE49-F238E27FC236}">
                  <a16:creationId xmlns:a16="http://schemas.microsoft.com/office/drawing/2014/main" id="{25923AF0-FA0A-744F-A0D9-27004EDB4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3339" y="0"/>
              <a:ext cx="2372219" cy="2377558"/>
            </a:xfrm>
            <a:custGeom>
              <a:avLst/>
              <a:gdLst>
                <a:gd name="connsiteX0" fmla="*/ 37572 w 2372219"/>
                <a:gd name="connsiteY0" fmla="*/ 0 h 2377558"/>
                <a:gd name="connsiteX1" fmla="*/ 2334647 w 2372219"/>
                <a:gd name="connsiteY1" fmla="*/ 0 h 2377558"/>
                <a:gd name="connsiteX2" fmla="*/ 2353763 w 2372219"/>
                <a:gd name="connsiteY2" fmla="*/ 76379 h 2377558"/>
                <a:gd name="connsiteX3" fmla="*/ 2372219 w 2372219"/>
                <a:gd name="connsiteY3" fmla="*/ 302680 h 2377558"/>
                <a:gd name="connsiteX4" fmla="*/ 2372219 w 2372219"/>
                <a:gd name="connsiteY4" fmla="*/ 403788 h 2377558"/>
                <a:gd name="connsiteX5" fmla="*/ 2372219 w 2372219"/>
                <a:gd name="connsiteY5" fmla="*/ 692390 h 2377558"/>
                <a:gd name="connsiteX6" fmla="*/ 2372219 w 2372219"/>
                <a:gd name="connsiteY6" fmla="*/ 852968 h 2377558"/>
                <a:gd name="connsiteX7" fmla="*/ 2372219 w 2372219"/>
                <a:gd name="connsiteY7" fmla="*/ 1074083 h 2377558"/>
                <a:gd name="connsiteX8" fmla="*/ 2372219 w 2372219"/>
                <a:gd name="connsiteY8" fmla="*/ 1242678 h 2377558"/>
                <a:gd name="connsiteX9" fmla="*/ 2062403 w 2372219"/>
                <a:gd name="connsiteY9" fmla="*/ 1903673 h 2377558"/>
                <a:gd name="connsiteX10" fmla="*/ 1292111 w 2372219"/>
                <a:gd name="connsiteY10" fmla="*/ 2286325 h 2377558"/>
                <a:gd name="connsiteX11" fmla="*/ 1184165 w 2372219"/>
                <a:gd name="connsiteY11" fmla="*/ 2377558 h 2377558"/>
                <a:gd name="connsiteX12" fmla="*/ 1080107 w 2372219"/>
                <a:gd name="connsiteY12" fmla="*/ 2286325 h 2377558"/>
                <a:gd name="connsiteX13" fmla="*/ 309816 w 2372219"/>
                <a:gd name="connsiteY13" fmla="*/ 1903673 h 2377558"/>
                <a:gd name="connsiteX14" fmla="*/ 0 w 2372219"/>
                <a:gd name="connsiteY14" fmla="*/ 1242678 h 2377558"/>
                <a:gd name="connsiteX15" fmla="*/ 0 w 2372219"/>
                <a:gd name="connsiteY15" fmla="*/ 1074083 h 2377558"/>
                <a:gd name="connsiteX16" fmla="*/ 0 w 2372219"/>
                <a:gd name="connsiteY16" fmla="*/ 852968 h 2377558"/>
                <a:gd name="connsiteX17" fmla="*/ 0 w 2372219"/>
                <a:gd name="connsiteY17" fmla="*/ 692390 h 2377558"/>
                <a:gd name="connsiteX18" fmla="*/ 0 w 2372219"/>
                <a:gd name="connsiteY18" fmla="*/ 403788 h 2377558"/>
                <a:gd name="connsiteX19" fmla="*/ 0 w 2372219"/>
                <a:gd name="connsiteY19" fmla="*/ 302680 h 2377558"/>
                <a:gd name="connsiteX20" fmla="*/ 18456 w 2372219"/>
                <a:gd name="connsiteY20" fmla="*/ 76379 h 2377558"/>
                <a:gd name="connsiteX0" fmla="*/ 2334647 w 2426087"/>
                <a:gd name="connsiteY0" fmla="*/ 0 h 2377558"/>
                <a:gd name="connsiteX1" fmla="*/ 2353763 w 2426087"/>
                <a:gd name="connsiteY1" fmla="*/ 76379 h 2377558"/>
                <a:gd name="connsiteX2" fmla="*/ 2372219 w 2426087"/>
                <a:gd name="connsiteY2" fmla="*/ 302680 h 2377558"/>
                <a:gd name="connsiteX3" fmla="*/ 2372219 w 2426087"/>
                <a:gd name="connsiteY3" fmla="*/ 403788 h 2377558"/>
                <a:gd name="connsiteX4" fmla="*/ 2372219 w 2426087"/>
                <a:gd name="connsiteY4" fmla="*/ 692390 h 2377558"/>
                <a:gd name="connsiteX5" fmla="*/ 2372219 w 2426087"/>
                <a:gd name="connsiteY5" fmla="*/ 852968 h 2377558"/>
                <a:gd name="connsiteX6" fmla="*/ 2372219 w 2426087"/>
                <a:gd name="connsiteY6" fmla="*/ 1074083 h 2377558"/>
                <a:gd name="connsiteX7" fmla="*/ 2372219 w 2426087"/>
                <a:gd name="connsiteY7" fmla="*/ 1242678 h 2377558"/>
                <a:gd name="connsiteX8" fmla="*/ 2062403 w 2426087"/>
                <a:gd name="connsiteY8" fmla="*/ 1903673 h 2377558"/>
                <a:gd name="connsiteX9" fmla="*/ 1292111 w 2426087"/>
                <a:gd name="connsiteY9" fmla="*/ 2286325 h 2377558"/>
                <a:gd name="connsiteX10" fmla="*/ 1184165 w 2426087"/>
                <a:gd name="connsiteY10" fmla="*/ 2377558 h 2377558"/>
                <a:gd name="connsiteX11" fmla="*/ 1080107 w 2426087"/>
                <a:gd name="connsiteY11" fmla="*/ 2286325 h 2377558"/>
                <a:gd name="connsiteX12" fmla="*/ 309816 w 2426087"/>
                <a:gd name="connsiteY12" fmla="*/ 1903673 h 2377558"/>
                <a:gd name="connsiteX13" fmla="*/ 0 w 2426087"/>
                <a:gd name="connsiteY13" fmla="*/ 1242678 h 2377558"/>
                <a:gd name="connsiteX14" fmla="*/ 0 w 2426087"/>
                <a:gd name="connsiteY14" fmla="*/ 1074083 h 2377558"/>
                <a:gd name="connsiteX15" fmla="*/ 0 w 2426087"/>
                <a:gd name="connsiteY15" fmla="*/ 852968 h 2377558"/>
                <a:gd name="connsiteX16" fmla="*/ 0 w 2426087"/>
                <a:gd name="connsiteY16" fmla="*/ 692390 h 2377558"/>
                <a:gd name="connsiteX17" fmla="*/ 0 w 2426087"/>
                <a:gd name="connsiteY17" fmla="*/ 403788 h 2377558"/>
                <a:gd name="connsiteX18" fmla="*/ 0 w 2426087"/>
                <a:gd name="connsiteY18" fmla="*/ 302680 h 2377558"/>
                <a:gd name="connsiteX19" fmla="*/ 18456 w 2426087"/>
                <a:gd name="connsiteY19" fmla="*/ 76379 h 2377558"/>
                <a:gd name="connsiteX20" fmla="*/ 37572 w 2426087"/>
                <a:gd name="connsiteY20" fmla="*/ 0 h 2377558"/>
                <a:gd name="connsiteX21" fmla="*/ 2426087 w 2426087"/>
                <a:gd name="connsiteY21" fmla="*/ 91440 h 2377558"/>
                <a:gd name="connsiteX0" fmla="*/ 2334647 w 2372219"/>
                <a:gd name="connsiteY0" fmla="*/ 0 h 2377558"/>
                <a:gd name="connsiteX1" fmla="*/ 2353763 w 2372219"/>
                <a:gd name="connsiteY1" fmla="*/ 76379 h 2377558"/>
                <a:gd name="connsiteX2" fmla="*/ 2372219 w 2372219"/>
                <a:gd name="connsiteY2" fmla="*/ 302680 h 2377558"/>
                <a:gd name="connsiteX3" fmla="*/ 2372219 w 2372219"/>
                <a:gd name="connsiteY3" fmla="*/ 403788 h 2377558"/>
                <a:gd name="connsiteX4" fmla="*/ 2372219 w 2372219"/>
                <a:gd name="connsiteY4" fmla="*/ 692390 h 2377558"/>
                <a:gd name="connsiteX5" fmla="*/ 2372219 w 2372219"/>
                <a:gd name="connsiteY5" fmla="*/ 852968 h 2377558"/>
                <a:gd name="connsiteX6" fmla="*/ 2372219 w 2372219"/>
                <a:gd name="connsiteY6" fmla="*/ 1074083 h 2377558"/>
                <a:gd name="connsiteX7" fmla="*/ 2372219 w 2372219"/>
                <a:gd name="connsiteY7" fmla="*/ 1242678 h 2377558"/>
                <a:gd name="connsiteX8" fmla="*/ 2062403 w 2372219"/>
                <a:gd name="connsiteY8" fmla="*/ 1903673 h 2377558"/>
                <a:gd name="connsiteX9" fmla="*/ 1292111 w 2372219"/>
                <a:gd name="connsiteY9" fmla="*/ 2286325 h 2377558"/>
                <a:gd name="connsiteX10" fmla="*/ 1184165 w 2372219"/>
                <a:gd name="connsiteY10" fmla="*/ 2377558 h 2377558"/>
                <a:gd name="connsiteX11" fmla="*/ 1080107 w 2372219"/>
                <a:gd name="connsiteY11" fmla="*/ 2286325 h 2377558"/>
                <a:gd name="connsiteX12" fmla="*/ 309816 w 2372219"/>
                <a:gd name="connsiteY12" fmla="*/ 1903673 h 2377558"/>
                <a:gd name="connsiteX13" fmla="*/ 0 w 2372219"/>
                <a:gd name="connsiteY13" fmla="*/ 1242678 h 2377558"/>
                <a:gd name="connsiteX14" fmla="*/ 0 w 2372219"/>
                <a:gd name="connsiteY14" fmla="*/ 1074083 h 2377558"/>
                <a:gd name="connsiteX15" fmla="*/ 0 w 2372219"/>
                <a:gd name="connsiteY15" fmla="*/ 852968 h 2377558"/>
                <a:gd name="connsiteX16" fmla="*/ 0 w 2372219"/>
                <a:gd name="connsiteY16" fmla="*/ 692390 h 2377558"/>
                <a:gd name="connsiteX17" fmla="*/ 0 w 2372219"/>
                <a:gd name="connsiteY17" fmla="*/ 403788 h 2377558"/>
                <a:gd name="connsiteX18" fmla="*/ 0 w 2372219"/>
                <a:gd name="connsiteY18" fmla="*/ 302680 h 2377558"/>
                <a:gd name="connsiteX19" fmla="*/ 18456 w 2372219"/>
                <a:gd name="connsiteY19" fmla="*/ 76379 h 2377558"/>
                <a:gd name="connsiteX20" fmla="*/ 37572 w 2372219"/>
                <a:gd name="connsiteY20" fmla="*/ 0 h 23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2219" h="2377558">
                  <a:moveTo>
                    <a:pt x="2334647" y="0"/>
                  </a:moveTo>
                  <a:lnTo>
                    <a:pt x="2353763" y="76379"/>
                  </a:lnTo>
                  <a:cubicBezTo>
                    <a:pt x="2366168" y="142708"/>
                    <a:pt x="2372219" y="217368"/>
                    <a:pt x="2372219" y="302680"/>
                  </a:cubicBezTo>
                  <a:lnTo>
                    <a:pt x="2372219" y="403788"/>
                  </a:lnTo>
                  <a:lnTo>
                    <a:pt x="2372219" y="692390"/>
                  </a:lnTo>
                  <a:lnTo>
                    <a:pt x="2372219" y="852968"/>
                  </a:lnTo>
                  <a:lnTo>
                    <a:pt x="2372219" y="1074083"/>
                  </a:lnTo>
                  <a:lnTo>
                    <a:pt x="2372219" y="1242678"/>
                  </a:lnTo>
                  <a:cubicBezTo>
                    <a:pt x="2372219" y="1583929"/>
                    <a:pt x="2275402" y="1754736"/>
                    <a:pt x="2062403" y="1903673"/>
                  </a:cubicBezTo>
                  <a:cubicBezTo>
                    <a:pt x="1840890" y="2032009"/>
                    <a:pt x="1550133" y="2086932"/>
                    <a:pt x="1292111" y="2286325"/>
                  </a:cubicBezTo>
                  <a:lnTo>
                    <a:pt x="1184165" y="2377558"/>
                  </a:lnTo>
                  <a:lnTo>
                    <a:pt x="1080107" y="2286325"/>
                  </a:lnTo>
                  <a:cubicBezTo>
                    <a:pt x="822085" y="2086932"/>
                    <a:pt x="531327" y="2032009"/>
                    <a:pt x="309816" y="1903673"/>
                  </a:cubicBezTo>
                  <a:cubicBezTo>
                    <a:pt x="96817" y="1754736"/>
                    <a:pt x="0" y="1583929"/>
                    <a:pt x="0" y="1242678"/>
                  </a:cubicBezTo>
                  <a:lnTo>
                    <a:pt x="0" y="1074083"/>
                  </a:lnTo>
                  <a:lnTo>
                    <a:pt x="0" y="852968"/>
                  </a:lnTo>
                  <a:lnTo>
                    <a:pt x="0" y="692390"/>
                  </a:lnTo>
                  <a:lnTo>
                    <a:pt x="0" y="403788"/>
                  </a:lnTo>
                  <a:lnTo>
                    <a:pt x="0" y="302680"/>
                  </a:lnTo>
                  <a:cubicBezTo>
                    <a:pt x="0" y="217368"/>
                    <a:pt x="6051" y="142708"/>
                    <a:pt x="18456" y="76379"/>
                  </a:cubicBezTo>
                  <a:lnTo>
                    <a:pt x="37572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id="{A0CAAA3D-A6C2-3E40-BE16-154D46A9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3468" y="-768"/>
              <a:ext cx="1668532" cy="2378326"/>
            </a:xfrm>
            <a:custGeom>
              <a:avLst/>
              <a:gdLst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15" fmla="*/ 129012 w 1668532"/>
                <a:gd name="connsiteY15" fmla="*/ 91440 h 2377558"/>
                <a:gd name="connsiteX0" fmla="*/ 1668532 w 1668532"/>
                <a:gd name="connsiteY0" fmla="*/ 0 h 2377558"/>
                <a:gd name="connsiteX1" fmla="*/ 1668532 w 1668532"/>
                <a:gd name="connsiteY1" fmla="*/ 2078004 h 2377558"/>
                <a:gd name="connsiteX2" fmla="*/ 1590818 w 1668532"/>
                <a:gd name="connsiteY2" fmla="*/ 2111466 h 2377558"/>
                <a:gd name="connsiteX3" fmla="*/ 1292111 w 1668532"/>
                <a:gd name="connsiteY3" fmla="*/ 2286325 h 2377558"/>
                <a:gd name="connsiteX4" fmla="*/ 1184165 w 1668532"/>
                <a:gd name="connsiteY4" fmla="*/ 2377558 h 2377558"/>
                <a:gd name="connsiteX5" fmla="*/ 1080107 w 1668532"/>
                <a:gd name="connsiteY5" fmla="*/ 2286325 h 2377558"/>
                <a:gd name="connsiteX6" fmla="*/ 309815 w 1668532"/>
                <a:gd name="connsiteY6" fmla="*/ 1903673 h 2377558"/>
                <a:gd name="connsiteX7" fmla="*/ 0 w 1668532"/>
                <a:gd name="connsiteY7" fmla="*/ 1242678 h 2377558"/>
                <a:gd name="connsiteX8" fmla="*/ 0 w 1668532"/>
                <a:gd name="connsiteY8" fmla="*/ 1074083 h 2377558"/>
                <a:gd name="connsiteX9" fmla="*/ 0 w 1668532"/>
                <a:gd name="connsiteY9" fmla="*/ 852968 h 2377558"/>
                <a:gd name="connsiteX10" fmla="*/ 0 w 1668532"/>
                <a:gd name="connsiteY10" fmla="*/ 692390 h 2377558"/>
                <a:gd name="connsiteX11" fmla="*/ 0 w 1668532"/>
                <a:gd name="connsiteY11" fmla="*/ 403788 h 2377558"/>
                <a:gd name="connsiteX12" fmla="*/ 0 w 1668532"/>
                <a:gd name="connsiteY12" fmla="*/ 302680 h 2377558"/>
                <a:gd name="connsiteX13" fmla="*/ 18456 w 1668532"/>
                <a:gd name="connsiteY13" fmla="*/ 76379 h 2377558"/>
                <a:gd name="connsiteX14" fmla="*/ 129012 w 1668532"/>
                <a:gd name="connsiteY14" fmla="*/ 91440 h 2377558"/>
                <a:gd name="connsiteX0" fmla="*/ 1668532 w 1668532"/>
                <a:gd name="connsiteY0" fmla="*/ 2010028 h 2309582"/>
                <a:gd name="connsiteX1" fmla="*/ 1590818 w 1668532"/>
                <a:gd name="connsiteY1" fmla="*/ 2043490 h 2309582"/>
                <a:gd name="connsiteX2" fmla="*/ 1292111 w 1668532"/>
                <a:gd name="connsiteY2" fmla="*/ 2218349 h 2309582"/>
                <a:gd name="connsiteX3" fmla="*/ 1184165 w 1668532"/>
                <a:gd name="connsiteY3" fmla="*/ 2309582 h 2309582"/>
                <a:gd name="connsiteX4" fmla="*/ 1080107 w 1668532"/>
                <a:gd name="connsiteY4" fmla="*/ 2218349 h 2309582"/>
                <a:gd name="connsiteX5" fmla="*/ 309815 w 1668532"/>
                <a:gd name="connsiteY5" fmla="*/ 1835697 h 2309582"/>
                <a:gd name="connsiteX6" fmla="*/ 0 w 1668532"/>
                <a:gd name="connsiteY6" fmla="*/ 1174702 h 2309582"/>
                <a:gd name="connsiteX7" fmla="*/ 0 w 1668532"/>
                <a:gd name="connsiteY7" fmla="*/ 1006107 h 2309582"/>
                <a:gd name="connsiteX8" fmla="*/ 0 w 1668532"/>
                <a:gd name="connsiteY8" fmla="*/ 784992 h 2309582"/>
                <a:gd name="connsiteX9" fmla="*/ 0 w 1668532"/>
                <a:gd name="connsiteY9" fmla="*/ 624414 h 2309582"/>
                <a:gd name="connsiteX10" fmla="*/ 0 w 1668532"/>
                <a:gd name="connsiteY10" fmla="*/ 335812 h 2309582"/>
                <a:gd name="connsiteX11" fmla="*/ 0 w 1668532"/>
                <a:gd name="connsiteY11" fmla="*/ 234704 h 2309582"/>
                <a:gd name="connsiteX12" fmla="*/ 18456 w 1668532"/>
                <a:gd name="connsiteY12" fmla="*/ 8403 h 2309582"/>
                <a:gd name="connsiteX13" fmla="*/ 129012 w 1668532"/>
                <a:gd name="connsiteY13" fmla="*/ 23464 h 2309582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404556 h 2378326"/>
                <a:gd name="connsiteX11" fmla="*/ 0 w 1668532"/>
                <a:gd name="connsiteY11" fmla="*/ 303448 h 2378326"/>
                <a:gd name="connsiteX12" fmla="*/ 18456 w 1668532"/>
                <a:gd name="connsiteY12" fmla="*/ 77147 h 2378326"/>
                <a:gd name="connsiteX13" fmla="*/ 27582 w 1668532"/>
                <a:gd name="connsiteY13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303448 h 2378326"/>
                <a:gd name="connsiteX11" fmla="*/ 18456 w 1668532"/>
                <a:gd name="connsiteY11" fmla="*/ 77147 h 2378326"/>
                <a:gd name="connsiteX12" fmla="*/ 27582 w 1668532"/>
                <a:gd name="connsiteY12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303448 h 2378326"/>
                <a:gd name="connsiteX10" fmla="*/ 18456 w 1668532"/>
                <a:gd name="connsiteY10" fmla="*/ 77147 h 2378326"/>
                <a:gd name="connsiteX11" fmla="*/ 27582 w 1668532"/>
                <a:gd name="connsiteY11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303448 h 2378326"/>
                <a:gd name="connsiteX9" fmla="*/ 18456 w 1668532"/>
                <a:gd name="connsiteY9" fmla="*/ 77147 h 2378326"/>
                <a:gd name="connsiteX10" fmla="*/ 27582 w 1668532"/>
                <a:gd name="connsiteY10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303448 h 2378326"/>
                <a:gd name="connsiteX8" fmla="*/ 18456 w 1668532"/>
                <a:gd name="connsiteY8" fmla="*/ 77147 h 2378326"/>
                <a:gd name="connsiteX9" fmla="*/ 27582 w 1668532"/>
                <a:gd name="connsiteY9" fmla="*/ 0 h 23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8532" h="2378326">
                  <a:moveTo>
                    <a:pt x="1668532" y="2078772"/>
                  </a:moveTo>
                  <a:lnTo>
                    <a:pt x="1590818" y="2112234"/>
                  </a:lnTo>
                  <a:cubicBezTo>
                    <a:pt x="1490231" y="2157864"/>
                    <a:pt x="1388869" y="2212320"/>
                    <a:pt x="1292111" y="2287093"/>
                  </a:cubicBezTo>
                  <a:lnTo>
                    <a:pt x="1184165" y="2378326"/>
                  </a:lnTo>
                  <a:lnTo>
                    <a:pt x="1080107" y="2287093"/>
                  </a:lnTo>
                  <a:cubicBezTo>
                    <a:pt x="822085" y="2087700"/>
                    <a:pt x="531327" y="2032777"/>
                    <a:pt x="309815" y="1904441"/>
                  </a:cubicBezTo>
                  <a:cubicBezTo>
                    <a:pt x="96816" y="1755504"/>
                    <a:pt x="0" y="1584697"/>
                    <a:pt x="0" y="1243446"/>
                  </a:cubicBezTo>
                  <a:lnTo>
                    <a:pt x="0" y="303448"/>
                  </a:lnTo>
                  <a:cubicBezTo>
                    <a:pt x="0" y="218136"/>
                    <a:pt x="6051" y="143476"/>
                    <a:pt x="18456" y="77147"/>
                  </a:cubicBezTo>
                  <a:cubicBezTo>
                    <a:pt x="24828" y="51687"/>
                    <a:pt x="27582" y="0"/>
                    <a:pt x="27582" y="0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6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15AAF-3F2D-1103-ADD3-4FCA08D4E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7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9ABB0-74A5-4F60-8DB8-45B71774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" b="364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8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1FDF0-1DC0-030D-DA1E-162BD5A4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3E68E-624A-D69E-EFF0-0838752C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3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F9660-24A6-BFCA-0F70-2532055CF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Git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</a:t>
            </a:r>
            <a:r>
              <a:rPr lang="en-US"/>
              <a:t>Qué es un “Branch”?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43542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¿Que es un </a:t>
            </a:r>
            <a:r>
              <a:rPr lang="es-US" dirty="0" err="1"/>
              <a:t>commit</a:t>
            </a:r>
            <a:r>
              <a:rPr lang="es-US" dirty="0"/>
              <a:t>?</a:t>
            </a:r>
            <a:endParaRPr lang="en-US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98110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5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¿Qué son Conflictos?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6D1EBE-8AEB-3105-8FA0-339772DC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6281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0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Ejemplo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46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B5494-45C0-9BAD-BA14-ED468B8A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3"/>
      </a:accent1>
      <a:accent2>
        <a:srgbClr val="D51790"/>
      </a:accent2>
      <a:accent3>
        <a:srgbClr val="DC29E7"/>
      </a:accent3>
      <a:accent4>
        <a:srgbClr val="7C17D5"/>
      </a:accent4>
      <a:accent5>
        <a:srgbClr val="3E29E7"/>
      </a:accent5>
      <a:accent6>
        <a:srgbClr val="1751D5"/>
      </a:accent6>
      <a:hlink>
        <a:srgbClr val="31937D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355</Words>
  <Application>Microsoft Office PowerPoint</Application>
  <PresentationFormat>Widescreen</PresentationFormat>
  <Paragraphs>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Goudy Old Style</vt:lpstr>
      <vt:lpstr>MarrakeshVTI</vt:lpstr>
      <vt:lpstr>Git &amp; GitHub </vt:lpstr>
      <vt:lpstr>¿Qué es Git?</vt:lpstr>
      <vt:lpstr>¿Qué es Git?</vt:lpstr>
      <vt:lpstr>Git Basics</vt:lpstr>
      <vt:lpstr>¿Qué es un “Branch”?</vt:lpstr>
      <vt:lpstr>¿Que es un commit?</vt:lpstr>
      <vt:lpstr>¿Qué son Conflictos?</vt:lpstr>
      <vt:lpstr>Ejemplo</vt:lpstr>
      <vt:lpstr>PowerPoint Presentation</vt:lpstr>
      <vt:lpstr>Creando un conflicto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Basics</vt:lpstr>
      <vt:lpstr>¿Qué es un remote?</vt:lpstr>
      <vt:lpstr>Enviando y Recibiendo Cambios</vt:lpstr>
      <vt:lpstr>Crea un repositorio en Github</vt:lpstr>
      <vt:lpstr>Sigue las instrucciones adecuadas</vt:lpstr>
      <vt:lpstr>Sigue las instrucciones adecuadas</vt:lpstr>
      <vt:lpstr>PowerPoint Presentation</vt:lpstr>
      <vt:lpstr>Sigue las instrucciones adecuadas</vt:lpstr>
      <vt:lpstr>Agregando Cambios desde Github</vt:lpstr>
      <vt:lpstr>Agregando Cambios desde Github</vt:lpstr>
      <vt:lpstr>Comparando Cambios Locales con Github</vt:lpstr>
      <vt:lpstr>Comparando Cambios Locales con Github</vt:lpstr>
      <vt:lpstr>Recibiendo cambios desde Github</vt:lpstr>
      <vt:lpstr>Enviando cambios a Github</vt:lpstr>
      <vt:lpstr>Pull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Mario Flores Rivera</dc:creator>
  <cp:lastModifiedBy>Mario Flores</cp:lastModifiedBy>
  <cp:revision>5</cp:revision>
  <dcterms:created xsi:type="dcterms:W3CDTF">2022-11-10T17:49:37Z</dcterms:created>
  <dcterms:modified xsi:type="dcterms:W3CDTF">2022-11-11T08:24:10Z</dcterms:modified>
</cp:coreProperties>
</file>