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2" r:id="rId4"/>
    <p:sldId id="259" r:id="rId5"/>
    <p:sldId id="260" r:id="rId6"/>
    <p:sldId id="267" r:id="rId7"/>
    <p:sldId id="261" r:id="rId8"/>
    <p:sldId id="265" r:id="rId9"/>
    <p:sldId id="263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7" r:id="rId20"/>
    <p:sldId id="280" r:id="rId21"/>
    <p:sldId id="282" r:id="rId22"/>
    <p:sldId id="283" r:id="rId23"/>
    <p:sldId id="284" r:id="rId24"/>
    <p:sldId id="285" r:id="rId25"/>
    <p:sldId id="286" r:id="rId26"/>
    <p:sldId id="293" r:id="rId27"/>
    <p:sldId id="303" r:id="rId28"/>
    <p:sldId id="289" r:id="rId29"/>
    <p:sldId id="291" r:id="rId30"/>
    <p:sldId id="292" r:id="rId31"/>
    <p:sldId id="294" r:id="rId32"/>
    <p:sldId id="295" r:id="rId33"/>
    <p:sldId id="296" r:id="rId34"/>
    <p:sldId id="302" r:id="rId35"/>
    <p:sldId id="297" r:id="rId36"/>
    <p:sldId id="298" r:id="rId37"/>
    <p:sldId id="299" r:id="rId38"/>
    <p:sldId id="300" r:id="rId39"/>
    <p:sldId id="301" r:id="rId40"/>
    <p:sldId id="30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7" d="100"/>
          <a:sy n="117" d="100"/>
        </p:scale>
        <p:origin x="61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r>
            <a:rPr lang="es-US"/>
            <a:t>Nos permite controlar cambios que ocurren en una colección de archivos.</a:t>
          </a:r>
          <a:endParaRPr lang="en-US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r>
            <a:rPr lang="es-US"/>
            <a:t>En lugar de guardar cada versión de cada archivo en nuestra colección, Git nos permite guardar los cambios que ocurren entre versiones.</a:t>
          </a:r>
          <a:endParaRPr lang="en-US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r>
            <a:rPr lang="es-US" dirty="0"/>
            <a:t>Esto nos facilita la colaboración, ya que dos personas pueden trabajar en el mismo archivo al mismo tiempo de forma asincrónica.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r>
            <a:rPr lang="es-US"/>
            <a:t>GitHub sirve como extensión a las capacidades de Git, sirviendo como un lugar central donde se almacenan los cambios. </a:t>
          </a:r>
          <a:endParaRPr lang="en-US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r>
            <a:rPr lang="es-US"/>
            <a:t>Añade una interfaz gráfica a Git, simplificando el proceso de manejar y entender estos cambios.</a:t>
          </a:r>
          <a:endParaRPr lang="en-US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r>
            <a:rPr lang="es-US" dirty="0"/>
            <a:t>Brinda muchísimas herramientas adicionales que nos facilitan la colaboración remota.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r>
            <a:rPr lang="es-US"/>
            <a:t>Git nos permite dividir nuestro código en diferentes ramas o “branches”.</a:t>
          </a:r>
          <a:endParaRPr lang="en-US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r>
            <a:rPr lang="es-US"/>
            <a:t>Cada rama representa una versión distinta de nuestro código</a:t>
          </a:r>
          <a:endParaRPr lang="en-US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r>
            <a:rPr lang="es-US"/>
            <a:t>De esta forma podemos minimizar los conflictos cuando trabajamos en distintas características de nuestro producto al mismo tiempo </a:t>
          </a:r>
          <a:endParaRPr lang="en-US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r>
            <a:rPr lang="es-US"/>
            <a:t>Al hacer commit le dejamos saber a git que queremos guardar la versión de los cambios que hemos trabajado</a:t>
          </a:r>
          <a:endParaRPr lang="en-US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r>
            <a:rPr lang="es-US"/>
            <a:t>Necesitamos primero marcar los cambios como “preparados”para dejarle saber a git que cambios guardar</a:t>
          </a:r>
          <a:endParaRPr lang="en-US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r>
            <a:rPr lang="es-US"/>
            <a:t>Un</a:t>
          </a:r>
          <a:r>
            <a:rPr lang="es-US" baseline="0"/>
            <a:t> commit es un punto fijo en el historial de nuestros cambios, al cual podemos revertir en cualquier momento</a:t>
          </a:r>
          <a:endParaRPr lang="en-US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outlin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outline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C3381-98A6-4824-9923-FD5BF5FF1A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F6141D5-7DDD-488C-8F0A-3AB77B01B222}">
      <dgm:prSet/>
      <dgm:spPr/>
      <dgm:t>
        <a:bodyPr/>
        <a:lstStyle/>
        <a:p>
          <a:r>
            <a:rPr lang="es-US"/>
            <a:t>Git compara nuestros archivos línea por línea.</a:t>
          </a:r>
          <a:endParaRPr lang="en-US"/>
        </a:p>
      </dgm:t>
    </dgm:pt>
    <dgm:pt modelId="{1FC497A3-75E1-4BFC-9D34-54AB55E13608}" type="parTrans" cxnId="{BFF25491-E187-42F8-875F-055DD9FCEB92}">
      <dgm:prSet/>
      <dgm:spPr/>
      <dgm:t>
        <a:bodyPr/>
        <a:lstStyle/>
        <a:p>
          <a:endParaRPr lang="en-US"/>
        </a:p>
      </dgm:t>
    </dgm:pt>
    <dgm:pt modelId="{D6DF305D-B1AA-4848-B07B-D1C615091E2D}" type="sibTrans" cxnId="{BFF25491-E187-42F8-875F-055DD9FCEB92}">
      <dgm:prSet/>
      <dgm:spPr/>
      <dgm:t>
        <a:bodyPr/>
        <a:lstStyle/>
        <a:p>
          <a:endParaRPr lang="en-US"/>
        </a:p>
      </dgm:t>
    </dgm:pt>
    <dgm:pt modelId="{2BAA4BD1-D128-4FA6-8807-0DEC0E75520B}">
      <dgm:prSet/>
      <dgm:spPr/>
      <dgm:t>
        <a:bodyPr/>
        <a:lstStyle/>
        <a:p>
          <a:r>
            <a:rPr lang="es-US"/>
            <a:t>Un conflicto ocurre cuando intentas unir dos ramas distintas si entre estas hay cambios que afectan el mismo archivo, en las mismas líneas de código</a:t>
          </a:r>
          <a:endParaRPr lang="en-US"/>
        </a:p>
      </dgm:t>
    </dgm:pt>
    <dgm:pt modelId="{00BB9DD7-3A0D-4E76-9A0B-E19CF5337CB5}" type="parTrans" cxnId="{B19843F0-BCA4-4516-8E78-B3B990184DFA}">
      <dgm:prSet/>
      <dgm:spPr/>
      <dgm:t>
        <a:bodyPr/>
        <a:lstStyle/>
        <a:p>
          <a:endParaRPr lang="en-US"/>
        </a:p>
      </dgm:t>
    </dgm:pt>
    <dgm:pt modelId="{CCB30D2C-54BA-4757-98C8-31107FB718CD}" type="sibTrans" cxnId="{B19843F0-BCA4-4516-8E78-B3B990184DFA}">
      <dgm:prSet/>
      <dgm:spPr/>
      <dgm:t>
        <a:bodyPr/>
        <a:lstStyle/>
        <a:p>
          <a:endParaRPr lang="en-US"/>
        </a:p>
      </dgm:t>
    </dgm:pt>
    <dgm:pt modelId="{2CD307BE-EB0A-42DA-B310-CA1A5E778419}" type="pres">
      <dgm:prSet presAssocID="{B81C3381-98A6-4824-9923-FD5BF5FF1A97}" presName="root" presStyleCnt="0">
        <dgm:presLayoutVars>
          <dgm:dir/>
          <dgm:resizeHandles val="exact"/>
        </dgm:presLayoutVars>
      </dgm:prSet>
      <dgm:spPr/>
    </dgm:pt>
    <dgm:pt modelId="{C1185936-4E1E-4CB6-AED6-C186F98CD8EA}" type="pres">
      <dgm:prSet presAssocID="{5F6141D5-7DDD-488C-8F0A-3AB77B01B222}" presName="compNode" presStyleCnt="0"/>
      <dgm:spPr/>
    </dgm:pt>
    <dgm:pt modelId="{DF22ABA5-DC73-4320-8A4E-784FD67C6B0D}" type="pres">
      <dgm:prSet presAssocID="{5F6141D5-7DDD-488C-8F0A-3AB77B01B222}" presName="bgRect" presStyleLbl="bgShp" presStyleIdx="0" presStyleCnt="2"/>
      <dgm:spPr/>
    </dgm:pt>
    <dgm:pt modelId="{F2F64352-9055-49D3-ACEA-9462E76EF409}" type="pres">
      <dgm:prSet presAssocID="{5F6141D5-7DDD-488C-8F0A-3AB77B01B2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5E7C9B-9316-4C84-9DFC-DFFF4DD37D1B}" type="pres">
      <dgm:prSet presAssocID="{5F6141D5-7DDD-488C-8F0A-3AB77B01B222}" presName="spaceRect" presStyleCnt="0"/>
      <dgm:spPr/>
    </dgm:pt>
    <dgm:pt modelId="{96A4CC18-51DF-4CF7-B217-82E66FDE48CE}" type="pres">
      <dgm:prSet presAssocID="{5F6141D5-7DDD-488C-8F0A-3AB77B01B222}" presName="parTx" presStyleLbl="revTx" presStyleIdx="0" presStyleCnt="2">
        <dgm:presLayoutVars>
          <dgm:chMax val="0"/>
          <dgm:chPref val="0"/>
        </dgm:presLayoutVars>
      </dgm:prSet>
      <dgm:spPr/>
    </dgm:pt>
    <dgm:pt modelId="{25F87B9E-84B5-47B2-BF35-41CAFB927C6D}" type="pres">
      <dgm:prSet presAssocID="{D6DF305D-B1AA-4848-B07B-D1C615091E2D}" presName="sibTrans" presStyleCnt="0"/>
      <dgm:spPr/>
    </dgm:pt>
    <dgm:pt modelId="{191AAD21-A3D7-4C86-BDD3-30ED8893D77B}" type="pres">
      <dgm:prSet presAssocID="{2BAA4BD1-D128-4FA6-8807-0DEC0E75520B}" presName="compNode" presStyleCnt="0"/>
      <dgm:spPr/>
    </dgm:pt>
    <dgm:pt modelId="{780ACA1D-2443-44CD-857B-FD38DA8C53E5}" type="pres">
      <dgm:prSet presAssocID="{2BAA4BD1-D128-4FA6-8807-0DEC0E75520B}" presName="bgRect" presStyleLbl="bgShp" presStyleIdx="1" presStyleCnt="2"/>
      <dgm:spPr/>
    </dgm:pt>
    <dgm:pt modelId="{F0C36A07-B47D-46C0-82C7-C881635DE60B}" type="pres">
      <dgm:prSet presAssocID="{2BAA4BD1-D128-4FA6-8807-0DEC0E755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74194F-6801-4EF5-BAA6-58662DF73688}" type="pres">
      <dgm:prSet presAssocID="{2BAA4BD1-D128-4FA6-8807-0DEC0E75520B}" presName="spaceRect" presStyleCnt="0"/>
      <dgm:spPr/>
    </dgm:pt>
    <dgm:pt modelId="{E5D30DBB-48B4-409E-9411-A1725FD19FA7}" type="pres">
      <dgm:prSet presAssocID="{2BAA4BD1-D128-4FA6-8807-0DEC0E7552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C46E86-1469-4EE4-AAD6-0B9CB75D9D73}" type="presOf" srcId="{B81C3381-98A6-4824-9923-FD5BF5FF1A97}" destId="{2CD307BE-EB0A-42DA-B310-CA1A5E778419}" srcOrd="0" destOrd="0" presId="urn:microsoft.com/office/officeart/2018/2/layout/IconVerticalSolidList"/>
    <dgm:cxn modelId="{BFF25491-E187-42F8-875F-055DD9FCEB92}" srcId="{B81C3381-98A6-4824-9923-FD5BF5FF1A97}" destId="{5F6141D5-7DDD-488C-8F0A-3AB77B01B222}" srcOrd="0" destOrd="0" parTransId="{1FC497A3-75E1-4BFC-9D34-54AB55E13608}" sibTransId="{D6DF305D-B1AA-4848-B07B-D1C615091E2D}"/>
    <dgm:cxn modelId="{B19843F0-BCA4-4516-8E78-B3B990184DFA}" srcId="{B81C3381-98A6-4824-9923-FD5BF5FF1A97}" destId="{2BAA4BD1-D128-4FA6-8807-0DEC0E75520B}" srcOrd="1" destOrd="0" parTransId="{00BB9DD7-3A0D-4E76-9A0B-E19CF5337CB5}" sibTransId="{CCB30D2C-54BA-4757-98C8-31107FB718CD}"/>
    <dgm:cxn modelId="{B35C3BF4-08FE-44B5-AFB6-53EC03DC976A}" type="presOf" srcId="{2BAA4BD1-D128-4FA6-8807-0DEC0E75520B}" destId="{E5D30DBB-48B4-409E-9411-A1725FD19FA7}" srcOrd="0" destOrd="0" presId="urn:microsoft.com/office/officeart/2018/2/layout/IconVerticalSolidList"/>
    <dgm:cxn modelId="{6D584AF4-78C7-4905-88B8-B58C5B95954A}" type="presOf" srcId="{5F6141D5-7DDD-488C-8F0A-3AB77B01B222}" destId="{96A4CC18-51DF-4CF7-B217-82E66FDE48CE}" srcOrd="0" destOrd="0" presId="urn:microsoft.com/office/officeart/2018/2/layout/IconVerticalSolidList"/>
    <dgm:cxn modelId="{1E5F68C6-6A83-435F-B2DA-AC400BB27995}" type="presParOf" srcId="{2CD307BE-EB0A-42DA-B310-CA1A5E778419}" destId="{C1185936-4E1E-4CB6-AED6-C186F98CD8EA}" srcOrd="0" destOrd="0" presId="urn:microsoft.com/office/officeart/2018/2/layout/IconVerticalSolidList"/>
    <dgm:cxn modelId="{5D32F920-46DD-4A52-9DB6-92159DD27254}" type="presParOf" srcId="{C1185936-4E1E-4CB6-AED6-C186F98CD8EA}" destId="{DF22ABA5-DC73-4320-8A4E-784FD67C6B0D}" srcOrd="0" destOrd="0" presId="urn:microsoft.com/office/officeart/2018/2/layout/IconVerticalSolidList"/>
    <dgm:cxn modelId="{42F94E02-A36A-4BC2-A382-4738DB824C14}" type="presParOf" srcId="{C1185936-4E1E-4CB6-AED6-C186F98CD8EA}" destId="{F2F64352-9055-49D3-ACEA-9462E76EF409}" srcOrd="1" destOrd="0" presId="urn:microsoft.com/office/officeart/2018/2/layout/IconVerticalSolidList"/>
    <dgm:cxn modelId="{775387C8-311F-4D7F-82E9-2B47444E6ED4}" type="presParOf" srcId="{C1185936-4E1E-4CB6-AED6-C186F98CD8EA}" destId="{515E7C9B-9316-4C84-9DFC-DFFF4DD37D1B}" srcOrd="2" destOrd="0" presId="urn:microsoft.com/office/officeart/2018/2/layout/IconVerticalSolidList"/>
    <dgm:cxn modelId="{5A77C4F8-8104-4E53-9407-84610C085A2A}" type="presParOf" srcId="{C1185936-4E1E-4CB6-AED6-C186F98CD8EA}" destId="{96A4CC18-51DF-4CF7-B217-82E66FDE48CE}" srcOrd="3" destOrd="0" presId="urn:microsoft.com/office/officeart/2018/2/layout/IconVerticalSolidList"/>
    <dgm:cxn modelId="{88671165-AA24-4239-B92F-9F456AB7C3A4}" type="presParOf" srcId="{2CD307BE-EB0A-42DA-B310-CA1A5E778419}" destId="{25F87B9E-84B5-47B2-BF35-41CAFB927C6D}" srcOrd="1" destOrd="0" presId="urn:microsoft.com/office/officeart/2018/2/layout/IconVerticalSolidList"/>
    <dgm:cxn modelId="{618F1D85-4F8C-4220-98F8-98799B120BC3}" type="presParOf" srcId="{2CD307BE-EB0A-42DA-B310-CA1A5E778419}" destId="{191AAD21-A3D7-4C86-BDD3-30ED8893D77B}" srcOrd="2" destOrd="0" presId="urn:microsoft.com/office/officeart/2018/2/layout/IconVerticalSolidList"/>
    <dgm:cxn modelId="{B41BA2A0-9B25-4E08-A59E-3995D2288FEC}" type="presParOf" srcId="{191AAD21-A3D7-4C86-BDD3-30ED8893D77B}" destId="{780ACA1D-2443-44CD-857B-FD38DA8C53E5}" srcOrd="0" destOrd="0" presId="urn:microsoft.com/office/officeart/2018/2/layout/IconVerticalSolidList"/>
    <dgm:cxn modelId="{6C8C458B-4D37-41D3-99FC-88F69E5AF01A}" type="presParOf" srcId="{191AAD21-A3D7-4C86-BDD3-30ED8893D77B}" destId="{F0C36A07-B47D-46C0-82C7-C881635DE60B}" srcOrd="1" destOrd="0" presId="urn:microsoft.com/office/officeart/2018/2/layout/IconVerticalSolidList"/>
    <dgm:cxn modelId="{2AF62A5B-1321-4677-B14F-A13909B3749F}" type="presParOf" srcId="{191AAD21-A3D7-4C86-BDD3-30ED8893D77B}" destId="{AF74194F-6801-4EF5-BAA6-58662DF73688}" srcOrd="2" destOrd="0" presId="urn:microsoft.com/office/officeart/2018/2/layout/IconVerticalSolidList"/>
    <dgm:cxn modelId="{49054045-5B1A-4325-B297-7EE359BF09AE}" type="presParOf" srcId="{191AAD21-A3D7-4C86-BDD3-30ED8893D77B}" destId="{E5D30DBB-48B4-409E-9411-A1725FD19F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993D3C-1980-4DF5-B4CA-85AEC34AD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CE9E4A-EA05-4E0F-BFBD-C89699D1D05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Es un servidor que se encarga de almacenar copias de nuestro código y todos sus cambios</a:t>
          </a:r>
          <a:endParaRPr lang="en-US"/>
        </a:p>
      </dgm:t>
    </dgm:pt>
    <dgm:pt modelId="{C2F0140A-1264-4999-83E4-11028C12D63B}" type="parTrans" cxnId="{AB343A72-6186-4198-A893-DC7BADDD008F}">
      <dgm:prSet/>
      <dgm:spPr/>
      <dgm:t>
        <a:bodyPr/>
        <a:lstStyle/>
        <a:p>
          <a:endParaRPr lang="en-US"/>
        </a:p>
      </dgm:t>
    </dgm:pt>
    <dgm:pt modelId="{CE7B52DC-5B62-45F6-BBA4-886292189922}" type="sibTrans" cxnId="{AB343A72-6186-4198-A893-DC7BADDD008F}">
      <dgm:prSet/>
      <dgm:spPr/>
      <dgm:t>
        <a:bodyPr/>
        <a:lstStyle/>
        <a:p>
          <a:endParaRPr lang="en-US"/>
        </a:p>
      </dgm:t>
    </dgm:pt>
    <dgm:pt modelId="{76C91DB8-2F25-4E68-A68E-A7B87DE90D0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Permite a múltiples desarrolladores colaborar mas fácilmente</a:t>
          </a:r>
          <a:endParaRPr lang="en-US"/>
        </a:p>
      </dgm:t>
    </dgm:pt>
    <dgm:pt modelId="{81EE2CD0-0CA9-4B51-B741-38E42B335178}" type="parTrans" cxnId="{3E70D5E1-78F0-41D9-9E16-E508578692BC}">
      <dgm:prSet/>
      <dgm:spPr/>
      <dgm:t>
        <a:bodyPr/>
        <a:lstStyle/>
        <a:p>
          <a:endParaRPr lang="en-US"/>
        </a:p>
      </dgm:t>
    </dgm:pt>
    <dgm:pt modelId="{FBEBC288-F7A7-4006-8810-ED7B0AD31184}" type="sibTrans" cxnId="{3E70D5E1-78F0-41D9-9E16-E508578692BC}">
      <dgm:prSet/>
      <dgm:spPr/>
      <dgm:t>
        <a:bodyPr/>
        <a:lstStyle/>
        <a:p>
          <a:endParaRPr lang="en-US"/>
        </a:p>
      </dgm:t>
    </dgm:pt>
    <dgm:pt modelId="{A1408086-4B63-4B08-AE60-A93BE2E0884B}" type="pres">
      <dgm:prSet presAssocID="{E9993D3C-1980-4DF5-B4CA-85AEC34ADF54}" presName="root" presStyleCnt="0">
        <dgm:presLayoutVars>
          <dgm:dir/>
          <dgm:resizeHandles val="exact"/>
        </dgm:presLayoutVars>
      </dgm:prSet>
      <dgm:spPr/>
    </dgm:pt>
    <dgm:pt modelId="{9887BF51-518A-422E-A6D1-A90821B1D1F3}" type="pres">
      <dgm:prSet presAssocID="{0BCE9E4A-EA05-4E0F-BFBD-C89699D1D05A}" presName="compNode" presStyleCnt="0"/>
      <dgm:spPr/>
    </dgm:pt>
    <dgm:pt modelId="{80CF6A8C-613F-4EB7-88E9-BC93D919376D}" type="pres">
      <dgm:prSet presAssocID="{0BCE9E4A-EA05-4E0F-BFBD-C89699D1D05A}" presName="bgRect" presStyleLbl="bgShp" presStyleIdx="0" presStyleCnt="2"/>
      <dgm:spPr/>
    </dgm:pt>
    <dgm:pt modelId="{83EBE2EB-0F14-4AFC-9C39-A0CE2CD301A4}" type="pres">
      <dgm:prSet presAssocID="{0BCE9E4A-EA05-4E0F-BFBD-C89699D1D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7F1434-676B-4BB3-9670-92EA1D7196DA}" type="pres">
      <dgm:prSet presAssocID="{0BCE9E4A-EA05-4E0F-BFBD-C89699D1D05A}" presName="spaceRect" presStyleCnt="0"/>
      <dgm:spPr/>
    </dgm:pt>
    <dgm:pt modelId="{022F1953-4CA4-41E8-94D7-766B6FB2E6A5}" type="pres">
      <dgm:prSet presAssocID="{0BCE9E4A-EA05-4E0F-BFBD-C89699D1D05A}" presName="parTx" presStyleLbl="revTx" presStyleIdx="0" presStyleCnt="2">
        <dgm:presLayoutVars>
          <dgm:chMax val="0"/>
          <dgm:chPref val="0"/>
        </dgm:presLayoutVars>
      </dgm:prSet>
      <dgm:spPr/>
    </dgm:pt>
    <dgm:pt modelId="{6064872E-A0C4-4BA7-8204-CD92903DBAE3}" type="pres">
      <dgm:prSet presAssocID="{CE7B52DC-5B62-45F6-BBA4-886292189922}" presName="sibTrans" presStyleCnt="0"/>
      <dgm:spPr/>
    </dgm:pt>
    <dgm:pt modelId="{A5CC33B9-0185-4F52-A854-F02AB9AAF62D}" type="pres">
      <dgm:prSet presAssocID="{76C91DB8-2F25-4E68-A68E-A7B87DE90D0A}" presName="compNode" presStyleCnt="0"/>
      <dgm:spPr/>
    </dgm:pt>
    <dgm:pt modelId="{4E0173EF-578C-4360-8712-B8CF5824AC13}" type="pres">
      <dgm:prSet presAssocID="{76C91DB8-2F25-4E68-A68E-A7B87DE90D0A}" presName="bgRect" presStyleLbl="bgShp" presStyleIdx="1" presStyleCnt="2"/>
      <dgm:spPr/>
    </dgm:pt>
    <dgm:pt modelId="{420402C1-0225-4A47-AA57-1F47E8359528}" type="pres">
      <dgm:prSet presAssocID="{76C91DB8-2F25-4E68-A68E-A7B87DE90D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B55038-4002-423A-9F6D-BC0C96FEE92C}" type="pres">
      <dgm:prSet presAssocID="{76C91DB8-2F25-4E68-A68E-A7B87DE90D0A}" presName="spaceRect" presStyleCnt="0"/>
      <dgm:spPr/>
    </dgm:pt>
    <dgm:pt modelId="{7BFC67B7-FBA0-494B-A5D9-8D296870AAA5}" type="pres">
      <dgm:prSet presAssocID="{76C91DB8-2F25-4E68-A68E-A7B87DE90D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A01F0F-6F94-4C5B-ABCB-350C74FA0D1C}" type="presOf" srcId="{E9993D3C-1980-4DF5-B4CA-85AEC34ADF54}" destId="{A1408086-4B63-4B08-AE60-A93BE2E0884B}" srcOrd="0" destOrd="0" presId="urn:microsoft.com/office/officeart/2018/2/layout/IconVerticalSolidList"/>
    <dgm:cxn modelId="{9530C92F-6662-4002-9652-EFF875BF9305}" type="presOf" srcId="{76C91DB8-2F25-4E68-A68E-A7B87DE90D0A}" destId="{7BFC67B7-FBA0-494B-A5D9-8D296870AAA5}" srcOrd="0" destOrd="0" presId="urn:microsoft.com/office/officeart/2018/2/layout/IconVerticalSolidList"/>
    <dgm:cxn modelId="{AB343A72-6186-4198-A893-DC7BADDD008F}" srcId="{E9993D3C-1980-4DF5-B4CA-85AEC34ADF54}" destId="{0BCE9E4A-EA05-4E0F-BFBD-C89699D1D05A}" srcOrd="0" destOrd="0" parTransId="{C2F0140A-1264-4999-83E4-11028C12D63B}" sibTransId="{CE7B52DC-5B62-45F6-BBA4-886292189922}"/>
    <dgm:cxn modelId="{77D3A7D1-0378-4312-A167-21ACA7ACC287}" type="presOf" srcId="{0BCE9E4A-EA05-4E0F-BFBD-C89699D1D05A}" destId="{022F1953-4CA4-41E8-94D7-766B6FB2E6A5}" srcOrd="0" destOrd="0" presId="urn:microsoft.com/office/officeart/2018/2/layout/IconVerticalSolidList"/>
    <dgm:cxn modelId="{3E70D5E1-78F0-41D9-9E16-E508578692BC}" srcId="{E9993D3C-1980-4DF5-B4CA-85AEC34ADF54}" destId="{76C91DB8-2F25-4E68-A68E-A7B87DE90D0A}" srcOrd="1" destOrd="0" parTransId="{81EE2CD0-0CA9-4B51-B741-38E42B335178}" sibTransId="{FBEBC288-F7A7-4006-8810-ED7B0AD31184}"/>
    <dgm:cxn modelId="{246D081E-1F90-423A-A685-5325BA2EA0E1}" type="presParOf" srcId="{A1408086-4B63-4B08-AE60-A93BE2E0884B}" destId="{9887BF51-518A-422E-A6D1-A90821B1D1F3}" srcOrd="0" destOrd="0" presId="urn:microsoft.com/office/officeart/2018/2/layout/IconVerticalSolidList"/>
    <dgm:cxn modelId="{E2F16CAA-69BF-4869-9E4F-80FD6DC51284}" type="presParOf" srcId="{9887BF51-518A-422E-A6D1-A90821B1D1F3}" destId="{80CF6A8C-613F-4EB7-88E9-BC93D919376D}" srcOrd="0" destOrd="0" presId="urn:microsoft.com/office/officeart/2018/2/layout/IconVerticalSolidList"/>
    <dgm:cxn modelId="{FF436A3D-B5AB-4639-90DE-A2BA4F02F123}" type="presParOf" srcId="{9887BF51-518A-422E-A6D1-A90821B1D1F3}" destId="{83EBE2EB-0F14-4AFC-9C39-A0CE2CD301A4}" srcOrd="1" destOrd="0" presId="urn:microsoft.com/office/officeart/2018/2/layout/IconVerticalSolidList"/>
    <dgm:cxn modelId="{8E0DD012-444D-4D43-9546-B6BC7230F06C}" type="presParOf" srcId="{9887BF51-518A-422E-A6D1-A90821B1D1F3}" destId="{867F1434-676B-4BB3-9670-92EA1D7196DA}" srcOrd="2" destOrd="0" presId="urn:microsoft.com/office/officeart/2018/2/layout/IconVerticalSolidList"/>
    <dgm:cxn modelId="{A0982991-4A13-4BE2-8AE7-7983488591A5}" type="presParOf" srcId="{9887BF51-518A-422E-A6D1-A90821B1D1F3}" destId="{022F1953-4CA4-41E8-94D7-766B6FB2E6A5}" srcOrd="3" destOrd="0" presId="urn:microsoft.com/office/officeart/2018/2/layout/IconVerticalSolidList"/>
    <dgm:cxn modelId="{EE744DDF-476A-4A39-B315-6ABF03983C80}" type="presParOf" srcId="{A1408086-4B63-4B08-AE60-A93BE2E0884B}" destId="{6064872E-A0C4-4BA7-8204-CD92903DBAE3}" srcOrd="1" destOrd="0" presId="urn:microsoft.com/office/officeart/2018/2/layout/IconVerticalSolidList"/>
    <dgm:cxn modelId="{B52A929C-E061-43C6-A44E-8F478080F9A6}" type="presParOf" srcId="{A1408086-4B63-4B08-AE60-A93BE2E0884B}" destId="{A5CC33B9-0185-4F52-A854-F02AB9AAF62D}" srcOrd="2" destOrd="0" presId="urn:microsoft.com/office/officeart/2018/2/layout/IconVerticalSolidList"/>
    <dgm:cxn modelId="{98790B91-A606-4EEC-8E42-F8627CAE28E7}" type="presParOf" srcId="{A5CC33B9-0185-4F52-A854-F02AB9AAF62D}" destId="{4E0173EF-578C-4360-8712-B8CF5824AC13}" srcOrd="0" destOrd="0" presId="urn:microsoft.com/office/officeart/2018/2/layout/IconVerticalSolidList"/>
    <dgm:cxn modelId="{883C575B-2354-40CB-B517-C8B930C0E003}" type="presParOf" srcId="{A5CC33B9-0185-4F52-A854-F02AB9AAF62D}" destId="{420402C1-0225-4A47-AA57-1F47E8359528}" srcOrd="1" destOrd="0" presId="urn:microsoft.com/office/officeart/2018/2/layout/IconVerticalSolidList"/>
    <dgm:cxn modelId="{84FC54A8-00A9-4576-84F2-32CC8E65A5F2}" type="presParOf" srcId="{A5CC33B9-0185-4F52-A854-F02AB9AAF62D}" destId="{BBB55038-4002-423A-9F6D-BC0C96FEE92C}" srcOrd="2" destOrd="0" presId="urn:microsoft.com/office/officeart/2018/2/layout/IconVerticalSolidList"/>
    <dgm:cxn modelId="{685B2CDC-FACE-4FDC-8C0A-170F3D06DD36}" type="presParOf" srcId="{A5CC33B9-0185-4F52-A854-F02AB9AAF62D}" destId="{7BFC67B7-FBA0-494B-A5D9-8D296870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FA3A6-8BF3-459A-83AD-F1202612D6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838550-D0C4-4D18-9DE4-842F99F0D684}">
      <dgm:prSet/>
      <dgm:spPr/>
      <dgm:t>
        <a:bodyPr/>
        <a:lstStyle/>
        <a:p>
          <a:r>
            <a:rPr lang="en-US"/>
            <a:t>Es una peticion para la revision y aprovacion de cambios que desean introducirse al repositorio</a:t>
          </a:r>
        </a:p>
      </dgm:t>
    </dgm:pt>
    <dgm:pt modelId="{BAB1A652-064A-4CD2-A83A-AEB85CE4AB3A}" type="parTrans" cxnId="{34CDBCCB-26CF-490B-A005-B9690D5BACEE}">
      <dgm:prSet/>
      <dgm:spPr/>
      <dgm:t>
        <a:bodyPr/>
        <a:lstStyle/>
        <a:p>
          <a:endParaRPr lang="en-US"/>
        </a:p>
      </dgm:t>
    </dgm:pt>
    <dgm:pt modelId="{67BC5597-1FAA-420A-BC11-4CAF1A991A2B}" type="sibTrans" cxnId="{34CDBCCB-26CF-490B-A005-B9690D5BACEE}">
      <dgm:prSet/>
      <dgm:spPr/>
      <dgm:t>
        <a:bodyPr/>
        <a:lstStyle/>
        <a:p>
          <a:endParaRPr lang="en-US"/>
        </a:p>
      </dgm:t>
    </dgm:pt>
    <dgm:pt modelId="{446A65F2-5A28-41A4-965C-A880BE39F419}">
      <dgm:prSet/>
      <dgm:spPr/>
      <dgm:t>
        <a:bodyPr/>
        <a:lstStyle/>
        <a:p>
          <a:r>
            <a:rPr lang="en-US"/>
            <a:t>Habilita una conversacion sobre estos cambios</a:t>
          </a:r>
        </a:p>
      </dgm:t>
    </dgm:pt>
    <dgm:pt modelId="{6ED1A08B-4EFD-40E4-868A-E746E2E9CF6B}" type="parTrans" cxnId="{C9E2F36C-ADC7-439C-91B9-D33A9EACE76D}">
      <dgm:prSet/>
      <dgm:spPr/>
      <dgm:t>
        <a:bodyPr/>
        <a:lstStyle/>
        <a:p>
          <a:endParaRPr lang="en-US"/>
        </a:p>
      </dgm:t>
    </dgm:pt>
    <dgm:pt modelId="{ED41BA1D-9AC0-4DDF-849E-CDCF9867A03F}" type="sibTrans" cxnId="{C9E2F36C-ADC7-439C-91B9-D33A9EACE76D}">
      <dgm:prSet/>
      <dgm:spPr/>
      <dgm:t>
        <a:bodyPr/>
        <a:lstStyle/>
        <a:p>
          <a:endParaRPr lang="en-US"/>
        </a:p>
      </dgm:t>
    </dgm:pt>
    <dgm:pt modelId="{B61924EB-F934-494F-BEA7-7DF866EED071}">
      <dgm:prSet/>
      <dgm:spPr/>
      <dgm:t>
        <a:bodyPr/>
        <a:lstStyle/>
        <a:p>
          <a:r>
            <a:rPr lang="en-US"/>
            <a:t>Mantiene el branch principal protegido de cambios indeseados</a:t>
          </a:r>
        </a:p>
      </dgm:t>
    </dgm:pt>
    <dgm:pt modelId="{3246604E-7461-4615-AD53-925F1D8DE650}" type="parTrans" cxnId="{B5DB8672-7DEE-4657-A244-9CB14B9DD9FE}">
      <dgm:prSet/>
      <dgm:spPr/>
      <dgm:t>
        <a:bodyPr/>
        <a:lstStyle/>
        <a:p>
          <a:endParaRPr lang="en-US"/>
        </a:p>
      </dgm:t>
    </dgm:pt>
    <dgm:pt modelId="{7F53A9CC-A155-4466-B707-B09A93CAA99F}" type="sibTrans" cxnId="{B5DB8672-7DEE-4657-A244-9CB14B9DD9FE}">
      <dgm:prSet/>
      <dgm:spPr/>
      <dgm:t>
        <a:bodyPr/>
        <a:lstStyle/>
        <a:p>
          <a:endParaRPr lang="en-US"/>
        </a:p>
      </dgm:t>
    </dgm:pt>
    <dgm:pt modelId="{C494AA75-972C-40AE-AF69-90CA69549B6B}" type="pres">
      <dgm:prSet presAssocID="{9C6FA3A6-8BF3-459A-83AD-F1202612D677}" presName="root" presStyleCnt="0">
        <dgm:presLayoutVars>
          <dgm:dir/>
          <dgm:resizeHandles val="exact"/>
        </dgm:presLayoutVars>
      </dgm:prSet>
      <dgm:spPr/>
    </dgm:pt>
    <dgm:pt modelId="{8208F877-2786-450B-B7E7-C395A178CD55}" type="pres">
      <dgm:prSet presAssocID="{16838550-D0C4-4D18-9DE4-842F99F0D684}" presName="compNode" presStyleCnt="0"/>
      <dgm:spPr/>
    </dgm:pt>
    <dgm:pt modelId="{754CCCD2-D800-4717-9B38-D102C64DC559}" type="pres">
      <dgm:prSet presAssocID="{16838550-D0C4-4D18-9DE4-842F99F0D684}" presName="bgRect" presStyleLbl="bgShp" presStyleIdx="0" presStyleCnt="3"/>
      <dgm:spPr/>
    </dgm:pt>
    <dgm:pt modelId="{FAC2442A-33A3-4E99-8B49-D51C53E39FD7}" type="pres">
      <dgm:prSet presAssocID="{16838550-D0C4-4D18-9DE4-842F99F0D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50FF94-3AFD-49CF-BD19-1477FDBED6B1}" type="pres">
      <dgm:prSet presAssocID="{16838550-D0C4-4D18-9DE4-842F99F0D684}" presName="spaceRect" presStyleCnt="0"/>
      <dgm:spPr/>
    </dgm:pt>
    <dgm:pt modelId="{99EA00BC-17F6-4C4B-A86A-48986CF48007}" type="pres">
      <dgm:prSet presAssocID="{16838550-D0C4-4D18-9DE4-842F99F0D684}" presName="parTx" presStyleLbl="revTx" presStyleIdx="0" presStyleCnt="3">
        <dgm:presLayoutVars>
          <dgm:chMax val="0"/>
          <dgm:chPref val="0"/>
        </dgm:presLayoutVars>
      </dgm:prSet>
      <dgm:spPr/>
    </dgm:pt>
    <dgm:pt modelId="{6C2011DA-24EF-423D-A030-2B1694B3FD86}" type="pres">
      <dgm:prSet presAssocID="{67BC5597-1FAA-420A-BC11-4CAF1A991A2B}" presName="sibTrans" presStyleCnt="0"/>
      <dgm:spPr/>
    </dgm:pt>
    <dgm:pt modelId="{8B9450D8-3BF6-49C9-9C80-5B73FACED271}" type="pres">
      <dgm:prSet presAssocID="{446A65F2-5A28-41A4-965C-A880BE39F419}" presName="compNode" presStyleCnt="0"/>
      <dgm:spPr/>
    </dgm:pt>
    <dgm:pt modelId="{66743342-21D0-4584-9EBD-AD74D45D770E}" type="pres">
      <dgm:prSet presAssocID="{446A65F2-5A28-41A4-965C-A880BE39F419}" presName="bgRect" presStyleLbl="bgShp" presStyleIdx="1" presStyleCnt="3"/>
      <dgm:spPr/>
    </dgm:pt>
    <dgm:pt modelId="{CE972BE3-3F06-414D-ACC4-C554595D6F68}" type="pres">
      <dgm:prSet presAssocID="{446A65F2-5A28-41A4-965C-A880BE39F4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CF52A4C-7BC0-4FA7-A087-75E5FFFEBFD7}" type="pres">
      <dgm:prSet presAssocID="{446A65F2-5A28-41A4-965C-A880BE39F419}" presName="spaceRect" presStyleCnt="0"/>
      <dgm:spPr/>
    </dgm:pt>
    <dgm:pt modelId="{671F4094-4FD0-4541-8D45-A1C6BC212082}" type="pres">
      <dgm:prSet presAssocID="{446A65F2-5A28-41A4-965C-A880BE39F419}" presName="parTx" presStyleLbl="revTx" presStyleIdx="1" presStyleCnt="3">
        <dgm:presLayoutVars>
          <dgm:chMax val="0"/>
          <dgm:chPref val="0"/>
        </dgm:presLayoutVars>
      </dgm:prSet>
      <dgm:spPr/>
    </dgm:pt>
    <dgm:pt modelId="{008C7399-F5FD-4F45-A023-27F0D587DE53}" type="pres">
      <dgm:prSet presAssocID="{ED41BA1D-9AC0-4DDF-849E-CDCF9867A03F}" presName="sibTrans" presStyleCnt="0"/>
      <dgm:spPr/>
    </dgm:pt>
    <dgm:pt modelId="{AC4168D2-9748-406B-9B35-205883D436B9}" type="pres">
      <dgm:prSet presAssocID="{B61924EB-F934-494F-BEA7-7DF866EED071}" presName="compNode" presStyleCnt="0"/>
      <dgm:spPr/>
    </dgm:pt>
    <dgm:pt modelId="{66ECC19B-ECCE-4104-8C4E-5AB1819D737A}" type="pres">
      <dgm:prSet presAssocID="{B61924EB-F934-494F-BEA7-7DF866EED071}" presName="bgRect" presStyleLbl="bgShp" presStyleIdx="2" presStyleCnt="3"/>
      <dgm:spPr/>
    </dgm:pt>
    <dgm:pt modelId="{AB588E98-1BD0-4727-81D3-9A57508C1427}" type="pres">
      <dgm:prSet presAssocID="{B61924EB-F934-494F-BEA7-7DF866EED0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C64BC458-0319-4CBE-BC8E-BE4377D71D7A}" type="pres">
      <dgm:prSet presAssocID="{B61924EB-F934-494F-BEA7-7DF866EED071}" presName="spaceRect" presStyleCnt="0"/>
      <dgm:spPr/>
    </dgm:pt>
    <dgm:pt modelId="{9ACA78F8-AFCD-4DEA-ACEF-BE258C8C4F66}" type="pres">
      <dgm:prSet presAssocID="{B61924EB-F934-494F-BEA7-7DF866EED0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09FA19-423B-4F7E-BA6F-DE5345E7A111}" type="presOf" srcId="{16838550-D0C4-4D18-9DE4-842F99F0D684}" destId="{99EA00BC-17F6-4C4B-A86A-48986CF48007}" srcOrd="0" destOrd="0" presId="urn:microsoft.com/office/officeart/2018/2/layout/IconVerticalSolidList"/>
    <dgm:cxn modelId="{0E2EA540-CEAA-44C9-B691-0BF9A3C6419D}" type="presOf" srcId="{446A65F2-5A28-41A4-965C-A880BE39F419}" destId="{671F4094-4FD0-4541-8D45-A1C6BC212082}" srcOrd="0" destOrd="0" presId="urn:microsoft.com/office/officeart/2018/2/layout/IconVerticalSolidList"/>
    <dgm:cxn modelId="{9B1F714C-0371-47BF-9245-8EBB7B457DDA}" type="presOf" srcId="{9C6FA3A6-8BF3-459A-83AD-F1202612D677}" destId="{C494AA75-972C-40AE-AF69-90CA69549B6B}" srcOrd="0" destOrd="0" presId="urn:microsoft.com/office/officeart/2018/2/layout/IconVerticalSolidList"/>
    <dgm:cxn modelId="{C9E2F36C-ADC7-439C-91B9-D33A9EACE76D}" srcId="{9C6FA3A6-8BF3-459A-83AD-F1202612D677}" destId="{446A65F2-5A28-41A4-965C-A880BE39F419}" srcOrd="1" destOrd="0" parTransId="{6ED1A08B-4EFD-40E4-868A-E746E2E9CF6B}" sibTransId="{ED41BA1D-9AC0-4DDF-849E-CDCF9867A03F}"/>
    <dgm:cxn modelId="{B5DB8672-7DEE-4657-A244-9CB14B9DD9FE}" srcId="{9C6FA3A6-8BF3-459A-83AD-F1202612D677}" destId="{B61924EB-F934-494F-BEA7-7DF866EED071}" srcOrd="2" destOrd="0" parTransId="{3246604E-7461-4615-AD53-925F1D8DE650}" sibTransId="{7F53A9CC-A155-4466-B707-B09A93CAA99F}"/>
    <dgm:cxn modelId="{314EB67E-9DE4-4817-A24D-76105E702ED6}" type="presOf" srcId="{B61924EB-F934-494F-BEA7-7DF866EED071}" destId="{9ACA78F8-AFCD-4DEA-ACEF-BE258C8C4F66}" srcOrd="0" destOrd="0" presId="urn:microsoft.com/office/officeart/2018/2/layout/IconVerticalSolidList"/>
    <dgm:cxn modelId="{34CDBCCB-26CF-490B-A005-B9690D5BACEE}" srcId="{9C6FA3A6-8BF3-459A-83AD-F1202612D677}" destId="{16838550-D0C4-4D18-9DE4-842F99F0D684}" srcOrd="0" destOrd="0" parTransId="{BAB1A652-064A-4CD2-A83A-AEB85CE4AB3A}" sibTransId="{67BC5597-1FAA-420A-BC11-4CAF1A991A2B}"/>
    <dgm:cxn modelId="{874354C9-C6C0-479D-AA71-8B13BA2E0205}" type="presParOf" srcId="{C494AA75-972C-40AE-AF69-90CA69549B6B}" destId="{8208F877-2786-450B-B7E7-C395A178CD55}" srcOrd="0" destOrd="0" presId="urn:microsoft.com/office/officeart/2018/2/layout/IconVerticalSolidList"/>
    <dgm:cxn modelId="{F93518A0-5C9D-4D8A-B194-8780180B058C}" type="presParOf" srcId="{8208F877-2786-450B-B7E7-C395A178CD55}" destId="{754CCCD2-D800-4717-9B38-D102C64DC559}" srcOrd="0" destOrd="0" presId="urn:microsoft.com/office/officeart/2018/2/layout/IconVerticalSolidList"/>
    <dgm:cxn modelId="{616FD1C0-CE39-4988-8BBE-87C72F09A66F}" type="presParOf" srcId="{8208F877-2786-450B-B7E7-C395A178CD55}" destId="{FAC2442A-33A3-4E99-8B49-D51C53E39FD7}" srcOrd="1" destOrd="0" presId="urn:microsoft.com/office/officeart/2018/2/layout/IconVerticalSolidList"/>
    <dgm:cxn modelId="{D2C16B1C-CD41-45BF-8165-DBC6F6CE9190}" type="presParOf" srcId="{8208F877-2786-450B-B7E7-C395A178CD55}" destId="{0B50FF94-3AFD-49CF-BD19-1477FDBED6B1}" srcOrd="2" destOrd="0" presId="urn:microsoft.com/office/officeart/2018/2/layout/IconVerticalSolidList"/>
    <dgm:cxn modelId="{C5BA34B2-6F75-4321-9238-04AF1E0481A6}" type="presParOf" srcId="{8208F877-2786-450B-B7E7-C395A178CD55}" destId="{99EA00BC-17F6-4C4B-A86A-48986CF48007}" srcOrd="3" destOrd="0" presId="urn:microsoft.com/office/officeart/2018/2/layout/IconVerticalSolidList"/>
    <dgm:cxn modelId="{014156D5-C0F8-4684-9E2F-454865E9A958}" type="presParOf" srcId="{C494AA75-972C-40AE-AF69-90CA69549B6B}" destId="{6C2011DA-24EF-423D-A030-2B1694B3FD86}" srcOrd="1" destOrd="0" presId="urn:microsoft.com/office/officeart/2018/2/layout/IconVerticalSolidList"/>
    <dgm:cxn modelId="{FE24258B-87D4-42B3-9EBC-EBD2FA7BB86F}" type="presParOf" srcId="{C494AA75-972C-40AE-AF69-90CA69549B6B}" destId="{8B9450D8-3BF6-49C9-9C80-5B73FACED271}" srcOrd="2" destOrd="0" presId="urn:microsoft.com/office/officeart/2018/2/layout/IconVerticalSolidList"/>
    <dgm:cxn modelId="{41996DDE-965C-46A4-9D4B-7D6B3EA5C16A}" type="presParOf" srcId="{8B9450D8-3BF6-49C9-9C80-5B73FACED271}" destId="{66743342-21D0-4584-9EBD-AD74D45D770E}" srcOrd="0" destOrd="0" presId="urn:microsoft.com/office/officeart/2018/2/layout/IconVerticalSolidList"/>
    <dgm:cxn modelId="{769A1899-F303-4EB6-8770-D3F4F78E9965}" type="presParOf" srcId="{8B9450D8-3BF6-49C9-9C80-5B73FACED271}" destId="{CE972BE3-3F06-414D-ACC4-C554595D6F68}" srcOrd="1" destOrd="0" presId="urn:microsoft.com/office/officeart/2018/2/layout/IconVerticalSolidList"/>
    <dgm:cxn modelId="{BDE1C061-1BD3-4A2F-8B47-EC53C4FE0CD0}" type="presParOf" srcId="{8B9450D8-3BF6-49C9-9C80-5B73FACED271}" destId="{5CF52A4C-7BC0-4FA7-A087-75E5FFFEBFD7}" srcOrd="2" destOrd="0" presId="urn:microsoft.com/office/officeart/2018/2/layout/IconVerticalSolidList"/>
    <dgm:cxn modelId="{0BE8A34F-F588-4182-AE4F-726372A6CE2C}" type="presParOf" srcId="{8B9450D8-3BF6-49C9-9C80-5B73FACED271}" destId="{671F4094-4FD0-4541-8D45-A1C6BC212082}" srcOrd="3" destOrd="0" presId="urn:microsoft.com/office/officeart/2018/2/layout/IconVerticalSolidList"/>
    <dgm:cxn modelId="{4829F891-3BB4-4F6B-B5C8-C15A53527310}" type="presParOf" srcId="{C494AA75-972C-40AE-AF69-90CA69549B6B}" destId="{008C7399-F5FD-4F45-A023-27F0D587DE53}" srcOrd="3" destOrd="0" presId="urn:microsoft.com/office/officeart/2018/2/layout/IconVerticalSolidList"/>
    <dgm:cxn modelId="{1AD14AD0-CC5C-4C6B-A955-3B83E7E8719C}" type="presParOf" srcId="{C494AA75-972C-40AE-AF69-90CA69549B6B}" destId="{AC4168D2-9748-406B-9B35-205883D436B9}" srcOrd="4" destOrd="0" presId="urn:microsoft.com/office/officeart/2018/2/layout/IconVerticalSolidList"/>
    <dgm:cxn modelId="{776C4F18-2B6A-4D04-B474-D7E5E0E56198}" type="presParOf" srcId="{AC4168D2-9748-406B-9B35-205883D436B9}" destId="{66ECC19B-ECCE-4104-8C4E-5AB1819D737A}" srcOrd="0" destOrd="0" presId="urn:microsoft.com/office/officeart/2018/2/layout/IconVerticalSolidList"/>
    <dgm:cxn modelId="{05158451-D296-44FE-A2CA-9B8A7DA41646}" type="presParOf" srcId="{AC4168D2-9748-406B-9B35-205883D436B9}" destId="{AB588E98-1BD0-4727-81D3-9A57508C1427}" srcOrd="1" destOrd="0" presId="urn:microsoft.com/office/officeart/2018/2/layout/IconVerticalSolidList"/>
    <dgm:cxn modelId="{3B7588E5-7105-4A9E-A359-40AD55508E72}" type="presParOf" srcId="{AC4168D2-9748-406B-9B35-205883D436B9}" destId="{C64BC458-0319-4CBE-BC8E-BE4377D71D7A}" srcOrd="2" destOrd="0" presId="urn:microsoft.com/office/officeart/2018/2/layout/IconVerticalSolidList"/>
    <dgm:cxn modelId="{01730CDF-DEBC-43DF-A600-2D4AC61BF81E}" type="presParOf" srcId="{AC4168D2-9748-406B-9B35-205883D436B9}" destId="{9ACA78F8-AFCD-4DEA-ACEF-BE258C8C4F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Nos permite controlar cambios que ocurren en una colección de archivos.</a:t>
          </a:r>
          <a:endParaRPr lang="en-US" sz="2400" kern="1200"/>
        </a:p>
      </dsp:txBody>
      <dsp:txXfrm>
        <a:off x="1435590" y="531"/>
        <a:ext cx="9080009" cy="1242935"/>
      </dsp:txXfrm>
    </dsp:sp>
    <dsp:sp modelId="{E427B771-BF8B-4100-AC96-4BA91CEDD28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En lugar de guardar cada versión de cada archivo en nuestra colección, Git nos permite guardar los cambios que ocurren entre versiones.</a:t>
          </a:r>
          <a:endParaRPr lang="en-US" sz="2400" kern="1200"/>
        </a:p>
      </dsp:txBody>
      <dsp:txXfrm>
        <a:off x="1435590" y="1554201"/>
        <a:ext cx="9080009" cy="1242935"/>
      </dsp:txXfrm>
    </dsp:sp>
    <dsp:sp modelId="{155E077C-5CE3-470A-86D8-67897609505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Esto nos facilita la colaboración, ya que dos personas pueden trabajar en el mismo archivo al mismo tiempo de forma asincrónica.</a:t>
          </a:r>
          <a:endParaRPr lang="en-US" sz="24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GitHub sirve como extensión a las capacidades de Git, sirviendo como un lugar central donde se almacenan los cambios. </a:t>
          </a:r>
          <a:endParaRPr lang="en-US" sz="2500" kern="1200"/>
        </a:p>
      </dsp:txBody>
      <dsp:txXfrm>
        <a:off x="1435590" y="531"/>
        <a:ext cx="9080009" cy="1242935"/>
      </dsp:txXfrm>
    </dsp:sp>
    <dsp:sp modelId="{E427B771-BF8B-4100-AC96-4BA91CEDD28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Añade una interfaz gráfica a Git, simplificando el proceso de manejar y entender estos cambios.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155E077C-5CE3-470A-86D8-67897609505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 dirty="0"/>
            <a:t>Brinda muchísimas herramientas adicionales que nos facilitan la colaboración remota.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Git nos permite dividir nuestro código en diferentes ramas o “branches”.</a:t>
          </a:r>
          <a:endParaRPr lang="en-US" sz="2500" kern="1200"/>
        </a:p>
      </dsp:txBody>
      <dsp:txXfrm>
        <a:off x="1435988" y="531"/>
        <a:ext cx="9079611" cy="1243280"/>
      </dsp:txXfrm>
    </dsp:sp>
    <dsp:sp modelId="{41CDA17D-6F7D-49BD-B070-AAD1A6CC39F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Cada rama representa una versión distinta de nuestro código</a:t>
          </a:r>
          <a:endParaRPr lang="en-US" sz="2500" kern="1200"/>
        </a:p>
      </dsp:txBody>
      <dsp:txXfrm>
        <a:off x="1435988" y="1554631"/>
        <a:ext cx="9079611" cy="1243280"/>
      </dsp:txXfrm>
    </dsp:sp>
    <dsp:sp modelId="{572B11DC-81AF-4598-BE82-EF3ADD5D1EEB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De esta forma podemos minimizar los conflictos cuando trabajamos en distintas características de nuestro producto al mismo tiempo 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Al hacer commit le dejamos saber a git que queremos guardar la versión de los cambios que hemos trabajado</a:t>
          </a:r>
          <a:endParaRPr lang="en-US" sz="2500" kern="1200"/>
        </a:p>
      </dsp:txBody>
      <dsp:txXfrm>
        <a:off x="1435590" y="531"/>
        <a:ext cx="9080009" cy="1242935"/>
      </dsp:txXfrm>
    </dsp:sp>
    <dsp:sp modelId="{41CDA17D-6F7D-49BD-B070-AAD1A6CC39F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Necesitamos primero marcar los cambios como “preparados”para dejarle saber a git que cambios guardar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72B11DC-81AF-4598-BE82-EF3ADD5D1EE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Un</a:t>
          </a:r>
          <a:r>
            <a:rPr lang="es-US" sz="2500" kern="1200" baseline="0"/>
            <a:t> commit es un punto fijo en el historial de nuestros cambios, al cual podemos revertir en cualquier momento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ABA5-DC73-4320-8A4E-784FD67C6B0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4352-9055-49D3-ACEA-9462E76EF40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4CC18-51DF-4CF7-B217-82E66FDE48C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Git compara nuestros archivos línea por línea.</a:t>
          </a:r>
          <a:endParaRPr lang="en-US" sz="2400" kern="1200"/>
        </a:p>
      </dsp:txBody>
      <dsp:txXfrm>
        <a:off x="1507738" y="707092"/>
        <a:ext cx="9007861" cy="1305401"/>
      </dsp:txXfrm>
    </dsp:sp>
    <dsp:sp modelId="{780ACA1D-2443-44CD-857B-FD38DA8C53E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6A07-B47D-46C0-82C7-C881635DE60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0DBB-48B4-409E-9411-A1725FD19FA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Un conflicto ocurre cuando intentas unir dos ramas distintas si entre estas hay cambios que afectan el mismo archivo, en las mismas líneas de código</a:t>
          </a:r>
          <a:endParaRPr lang="en-US" sz="2400" kern="1200"/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6A8C-613F-4EB7-88E9-BC93D919376D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E2EB-0F14-4AFC-9C39-A0CE2CD301A4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1953-4CA4-41E8-94D7-766B6FB2E6A5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Es un servidor que se encarga de almacenar copias de nuestro código y todos sus cambios</a:t>
          </a:r>
          <a:endParaRPr lang="en-US" sz="2500" kern="1200"/>
        </a:p>
      </dsp:txBody>
      <dsp:txXfrm>
        <a:off x="1508156" y="707288"/>
        <a:ext cx="9007443" cy="1305763"/>
      </dsp:txXfrm>
    </dsp:sp>
    <dsp:sp modelId="{4E0173EF-578C-4360-8712-B8CF5824AC13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402C1-0225-4A47-AA57-1F47E8359528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67B7-FBA0-494B-A5D9-8D296870AAA5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Permite a múltiples desarrolladores colaborar mas fácilmente</a:t>
          </a:r>
          <a:endParaRPr lang="en-US" sz="2500" kern="1200"/>
        </a:p>
      </dsp:txBody>
      <dsp:txXfrm>
        <a:off x="1508156" y="2339492"/>
        <a:ext cx="9007443" cy="1305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CCD2-D800-4717-9B38-D102C64DC559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2442A-33A3-4E99-8B49-D51C53E39FD7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00BC-17F6-4C4B-A86A-48986CF48007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 una peticion para la revision y aprovacion de cambios que desean introducirse al repositorio</a:t>
          </a:r>
        </a:p>
      </dsp:txBody>
      <dsp:txXfrm>
        <a:off x="1623092" y="600"/>
        <a:ext cx="4401468" cy="1405274"/>
      </dsp:txXfrm>
    </dsp:sp>
    <dsp:sp modelId="{66743342-21D0-4584-9EBD-AD74D45D770E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72BE3-3F06-414D-ACC4-C554595D6F68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F4094-4FD0-4541-8D45-A1C6BC212082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Habilita una conversacion sobre estos cambios</a:t>
          </a:r>
        </a:p>
      </dsp:txBody>
      <dsp:txXfrm>
        <a:off x="1623092" y="1757193"/>
        <a:ext cx="4401468" cy="1405274"/>
      </dsp:txXfrm>
    </dsp:sp>
    <dsp:sp modelId="{66ECC19B-ECCE-4104-8C4E-5AB1819D737A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88E98-1BD0-4727-81D3-9A57508C1427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A78F8-AFCD-4DEA-ACEF-BE258C8C4F66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Mantiene el branch principal protegido de cambios indeseados</a:t>
          </a:r>
        </a:p>
      </dsp:txBody>
      <dsp:txXfrm>
        <a:off x="1623092" y="3513786"/>
        <a:ext cx="4401468" cy="1405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8CF75-721E-A535-90DA-950A6614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BAB62-D1FD-9DF3-E169-FA19D9F1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DC54-937E-6382-AF29-151F1B6E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Mario Flores Rivera</a:t>
            </a:r>
          </a:p>
        </p:txBody>
      </p:sp>
    </p:spTree>
    <p:extLst>
      <p:ext uri="{BB962C8B-B14F-4D97-AF65-F5344CB8AC3E}">
        <p14:creationId xmlns:p14="http://schemas.microsoft.com/office/powerpoint/2010/main" val="28348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Creando un conflicto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910BD4-8609-9B1B-6503-A865B39B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18740-9535-4DA0-545B-76AB981B0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EF04B-22A4-C8D1-58D3-BBA4BFAE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8D9C8-5691-0783-10BC-06352C77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F0A2C-172A-8DD6-44EE-86FEBD220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3AF8D-310A-4290-0EDC-0A2FE6AA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DF9E9-3A19-8D55-6ED2-350A2FFB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0FE10-68E0-C6E6-05C6-31A97C8A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b="121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B04EC-4E3D-6FFF-9A5D-2FA7306B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US" sz="5200"/>
              <a:t>¿</a:t>
            </a:r>
            <a:r>
              <a:rPr lang="en-US" sz="5200"/>
              <a:t>Qué es Git?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558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5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Basics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US" sz="5200"/>
              <a:t>¿Qué es un remote?</a:t>
            </a:r>
            <a:endParaRPr lang="en-US" sz="52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F76E4C-AB0D-9139-AC2B-7597D57DC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2321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71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Enviando y Recibiendo Cambios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 un repositorio en Github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65A916-8FEF-2D1B-7914-FA62E5E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03" y="640080"/>
            <a:ext cx="582720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Sigue las instrucciones adecuadas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C616-3DF1-E362-AE6B-635788B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03" y="640080"/>
            <a:ext cx="582720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Sigue las instrucciones adecuadas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68137"/>
            <a:ext cx="7214616" cy="4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Nuestros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ahora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estan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FB470-0E8C-84C6-D674-E3B24948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13" y="640080"/>
            <a:ext cx="596818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Agregando Cambios desde Github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5FD-1F4B-4FF2-0829-272AB0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13" y="640080"/>
            <a:ext cx="596818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Comparando Cambios Locales con Github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0CDF-D9DC-658B-AB48-4CC5A708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68137"/>
            <a:ext cx="7214616" cy="4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US" sz="5200"/>
              <a:t>¿</a:t>
            </a:r>
            <a:r>
              <a:rPr lang="en-US" sz="5200"/>
              <a:t>Qué es GitHub?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0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0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64939-4811-C6E2-A6A1-75F588E1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33" y="3665978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Comparando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Locales con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F47F9-1B91-3788-43EC-650097E73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E7384-078B-1620-E509-6B9C2FCD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Recibiendo cambios desde Github</a:t>
            </a:r>
          </a:p>
        </p:txBody>
      </p:sp>
    </p:spTree>
    <p:extLst>
      <p:ext uri="{BB962C8B-B14F-4D97-AF65-F5344CB8AC3E}">
        <p14:creationId xmlns:p14="http://schemas.microsoft.com/office/powerpoint/2010/main" val="10405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B8940-D71A-D761-5154-CD7560D9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29" y="3264745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Enviando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a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6B732-5569-9BF8-A5EF-0B8E90E0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Pull Requests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un pull request?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BB489DF-C71B-3574-7DA4-03A587DA7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21097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51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B15AAF-3F2D-1103-ADD3-4FCA08D4E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7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9ABB0-74A5-4F60-8DB8-45B71774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" b="364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8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1FDF0-1DC0-030D-DA1E-162BD5A4B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3E68E-624A-D69E-EFF0-0838752C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3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F9660-24A6-BFCA-0F70-2532055CF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0AC3B-DFC4-FF9C-555A-91CE136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Preguntas?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6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US" sz="5200"/>
              <a:t>¿</a:t>
            </a:r>
            <a:r>
              <a:rPr lang="en-US" sz="5200"/>
              <a:t>Qué es un “Branch”?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3733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US" sz="5200"/>
              <a:t>¿Que es un commit?</a:t>
            </a:r>
            <a:endParaRPr lang="en-US" sz="520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030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5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s-US" sz="5400"/>
              <a:t>¿Qué son Conflictos?</a:t>
            </a:r>
            <a:endParaRPr lang="en-US" sz="54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6D1EBE-8AEB-3105-8FA0-339772DC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875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0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B5494-45C0-9BAD-BA14-ED468B8A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395</Words>
  <Application>Microsoft Office PowerPoint</Application>
  <PresentationFormat>Widescreen</PresentationFormat>
  <Paragraphs>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Git &amp; GitHub </vt:lpstr>
      <vt:lpstr>¿Qué es Git?</vt:lpstr>
      <vt:lpstr>¿Qué es GitHub?</vt:lpstr>
      <vt:lpstr>Git Basics</vt:lpstr>
      <vt:lpstr>¿Qué es un “Branch”?</vt:lpstr>
      <vt:lpstr>¿Que es un commit?</vt:lpstr>
      <vt:lpstr>¿Qué son Conflictos?</vt:lpstr>
      <vt:lpstr>Ejemplo</vt:lpstr>
      <vt:lpstr>PowerPoint Presentation</vt:lpstr>
      <vt:lpstr>Creando un conflicto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Basics</vt:lpstr>
      <vt:lpstr>¿Qué es un remote?</vt:lpstr>
      <vt:lpstr>Enviando y Recibiendo Cambios</vt:lpstr>
      <vt:lpstr>Crea un repositorio en Github</vt:lpstr>
      <vt:lpstr>Sigue las instrucciones adecuadas</vt:lpstr>
      <vt:lpstr>Sigue las instrucciones adecuadas</vt:lpstr>
      <vt:lpstr>PowerPoint Presentation</vt:lpstr>
      <vt:lpstr>Nuestros cambios ahora estan en Github!</vt:lpstr>
      <vt:lpstr>Agregando Cambios desde Github</vt:lpstr>
      <vt:lpstr>Comparando Cambios Locales con Github</vt:lpstr>
      <vt:lpstr>Comparando Cambios Locales con Github</vt:lpstr>
      <vt:lpstr>Recibiendo cambios desde Github</vt:lpstr>
      <vt:lpstr>Enviando cambios a Github</vt:lpstr>
      <vt:lpstr>Pull Requests</vt:lpstr>
      <vt:lpstr>¿Qué es un pull request?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Mario Flores Rivera</dc:creator>
  <cp:lastModifiedBy>Mario Flores</cp:lastModifiedBy>
  <cp:revision>5</cp:revision>
  <dcterms:created xsi:type="dcterms:W3CDTF">2022-11-10T17:49:37Z</dcterms:created>
  <dcterms:modified xsi:type="dcterms:W3CDTF">2022-11-11T08:45:00Z</dcterms:modified>
</cp:coreProperties>
</file>