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62" r:id="rId4"/>
    <p:sldId id="259" r:id="rId5"/>
    <p:sldId id="260" r:id="rId6"/>
    <p:sldId id="267" r:id="rId7"/>
    <p:sldId id="261" r:id="rId8"/>
    <p:sldId id="265" r:id="rId9"/>
    <p:sldId id="263" r:id="rId10"/>
    <p:sldId id="270" r:id="rId11"/>
    <p:sldId id="269" r:id="rId12"/>
    <p:sldId id="271" r:id="rId13"/>
    <p:sldId id="272" r:id="rId14"/>
    <p:sldId id="273" r:id="rId15"/>
    <p:sldId id="274" r:id="rId16"/>
    <p:sldId id="275" r:id="rId17"/>
    <p:sldId id="278" r:id="rId18"/>
    <p:sldId id="279" r:id="rId19"/>
    <p:sldId id="277" r:id="rId20"/>
    <p:sldId id="280" r:id="rId21"/>
    <p:sldId id="282" r:id="rId22"/>
    <p:sldId id="283" r:id="rId23"/>
    <p:sldId id="284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31" d="100"/>
          <a:sy n="131" d="100"/>
        </p:scale>
        <p:origin x="8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904729-DA6B-4FDA-AF13-4763A48861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D1991C01-187A-46D2-AE05-5783BA31452A}">
      <dgm:prSet/>
      <dgm:spPr/>
      <dgm:t>
        <a:bodyPr/>
        <a:lstStyle/>
        <a:p>
          <a:pPr>
            <a:lnSpc>
              <a:spcPct val="100000"/>
            </a:lnSpc>
          </a:pPr>
          <a:r>
            <a:rPr lang="es-US"/>
            <a:t>Nos permite controlar cambios que ocurren en una colección de archivos.</a:t>
          </a:r>
          <a:endParaRPr lang="en-US"/>
        </a:p>
      </dgm:t>
    </dgm:pt>
    <dgm:pt modelId="{580AC8AC-BC00-4F6A-BEDA-0FF0F56660E6}" type="parTrans" cxnId="{9B4C2BF8-6CB4-40CB-8D0E-3CF1F52DA904}">
      <dgm:prSet/>
      <dgm:spPr/>
      <dgm:t>
        <a:bodyPr/>
        <a:lstStyle/>
        <a:p>
          <a:endParaRPr lang="en-US"/>
        </a:p>
      </dgm:t>
    </dgm:pt>
    <dgm:pt modelId="{4E2648A0-A798-418A-8192-CA49AC0E1D57}" type="sibTrans" cxnId="{9B4C2BF8-6CB4-40CB-8D0E-3CF1F52DA904}">
      <dgm:prSet/>
      <dgm:spPr/>
      <dgm:t>
        <a:bodyPr/>
        <a:lstStyle/>
        <a:p>
          <a:endParaRPr lang="en-US"/>
        </a:p>
      </dgm:t>
    </dgm:pt>
    <dgm:pt modelId="{7B3C1610-CAD3-4422-8D12-E68E999757BE}">
      <dgm:prSet/>
      <dgm:spPr/>
      <dgm:t>
        <a:bodyPr/>
        <a:lstStyle/>
        <a:p>
          <a:pPr>
            <a:lnSpc>
              <a:spcPct val="100000"/>
            </a:lnSpc>
          </a:pPr>
          <a:r>
            <a:rPr lang="es-US"/>
            <a:t>En lugar de guardar cada versión de cada archivo en nuestra colección, Git nos permite guardar los cambios que ocurren entre versiones.</a:t>
          </a:r>
          <a:endParaRPr lang="en-US"/>
        </a:p>
      </dgm:t>
    </dgm:pt>
    <dgm:pt modelId="{2776E803-DB35-4B77-A899-98479BF18028}" type="parTrans" cxnId="{13656701-7BEE-437E-96DB-4C859280475F}">
      <dgm:prSet/>
      <dgm:spPr/>
      <dgm:t>
        <a:bodyPr/>
        <a:lstStyle/>
        <a:p>
          <a:endParaRPr lang="en-US"/>
        </a:p>
      </dgm:t>
    </dgm:pt>
    <dgm:pt modelId="{096A9DCF-A135-4324-B045-B6931B2371FD}" type="sibTrans" cxnId="{13656701-7BEE-437E-96DB-4C859280475F}">
      <dgm:prSet/>
      <dgm:spPr/>
      <dgm:t>
        <a:bodyPr/>
        <a:lstStyle/>
        <a:p>
          <a:endParaRPr lang="en-US"/>
        </a:p>
      </dgm:t>
    </dgm:pt>
    <dgm:pt modelId="{F79BF66E-CBCB-4027-AF4B-51820A3DEE78}">
      <dgm:prSet/>
      <dgm:spPr/>
      <dgm:t>
        <a:bodyPr/>
        <a:lstStyle/>
        <a:p>
          <a:pPr>
            <a:lnSpc>
              <a:spcPct val="100000"/>
            </a:lnSpc>
          </a:pPr>
          <a:r>
            <a:rPr lang="es-US" dirty="0"/>
            <a:t>Esto nos facilita la colaboración, ya que dos personas pueden trabajar en el mismo archivo al mismo tiempo.</a:t>
          </a:r>
          <a:endParaRPr lang="en-US" dirty="0"/>
        </a:p>
      </dgm:t>
    </dgm:pt>
    <dgm:pt modelId="{2681A4B8-D246-4608-949E-B4728B0326F6}" type="parTrans" cxnId="{6D805535-68E6-4709-853D-9F5F781F9EB9}">
      <dgm:prSet/>
      <dgm:spPr/>
      <dgm:t>
        <a:bodyPr/>
        <a:lstStyle/>
        <a:p>
          <a:endParaRPr lang="en-US"/>
        </a:p>
      </dgm:t>
    </dgm:pt>
    <dgm:pt modelId="{CFD687ED-9D13-477E-A33E-E3F76726F962}" type="sibTrans" cxnId="{6D805535-68E6-4709-853D-9F5F781F9EB9}">
      <dgm:prSet/>
      <dgm:spPr/>
      <dgm:t>
        <a:bodyPr/>
        <a:lstStyle/>
        <a:p>
          <a:endParaRPr lang="en-US"/>
        </a:p>
      </dgm:t>
    </dgm:pt>
    <dgm:pt modelId="{0179A50F-3499-455D-A6E2-10DD71A10063}" type="pres">
      <dgm:prSet presAssocID="{7C904729-DA6B-4FDA-AF13-4763A4886151}" presName="root" presStyleCnt="0">
        <dgm:presLayoutVars>
          <dgm:dir/>
          <dgm:resizeHandles val="exact"/>
        </dgm:presLayoutVars>
      </dgm:prSet>
      <dgm:spPr/>
    </dgm:pt>
    <dgm:pt modelId="{B363A589-B85C-48E8-A393-6103E9072DE2}" type="pres">
      <dgm:prSet presAssocID="{D1991C01-187A-46D2-AE05-5783BA31452A}" presName="compNode" presStyleCnt="0"/>
      <dgm:spPr/>
    </dgm:pt>
    <dgm:pt modelId="{AB32315C-6385-43DE-B349-93A9A512D749}" type="pres">
      <dgm:prSet presAssocID="{D1991C01-187A-46D2-AE05-5783BA31452A}" presName="bgRect" presStyleLbl="bgShp" presStyleIdx="0" presStyleCnt="3"/>
      <dgm:spPr/>
    </dgm:pt>
    <dgm:pt modelId="{8BE91AA5-B4E3-4C70-AC50-283C72A2F7A9}" type="pres">
      <dgm:prSet presAssocID="{D1991C01-187A-46D2-AE05-5783BA31452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3F62D719-C816-42B3-9839-4107AAB8380F}" type="pres">
      <dgm:prSet presAssocID="{D1991C01-187A-46D2-AE05-5783BA31452A}" presName="spaceRect" presStyleCnt="0"/>
      <dgm:spPr/>
    </dgm:pt>
    <dgm:pt modelId="{F8D8384B-FDC5-4C09-93BB-6EA432A4A7D4}" type="pres">
      <dgm:prSet presAssocID="{D1991C01-187A-46D2-AE05-5783BA31452A}" presName="parTx" presStyleLbl="revTx" presStyleIdx="0" presStyleCnt="3">
        <dgm:presLayoutVars>
          <dgm:chMax val="0"/>
          <dgm:chPref val="0"/>
        </dgm:presLayoutVars>
      </dgm:prSet>
      <dgm:spPr/>
    </dgm:pt>
    <dgm:pt modelId="{11B252F8-AC6D-4DC0-A034-1928943CA2D5}" type="pres">
      <dgm:prSet presAssocID="{4E2648A0-A798-418A-8192-CA49AC0E1D57}" presName="sibTrans" presStyleCnt="0"/>
      <dgm:spPr/>
    </dgm:pt>
    <dgm:pt modelId="{8C91B9F3-02F2-48A3-B0C7-8491DADA9D32}" type="pres">
      <dgm:prSet presAssocID="{7B3C1610-CAD3-4422-8D12-E68E999757BE}" presName="compNode" presStyleCnt="0"/>
      <dgm:spPr/>
    </dgm:pt>
    <dgm:pt modelId="{E427B771-BF8B-4100-AC96-4BA91CEDD284}" type="pres">
      <dgm:prSet presAssocID="{7B3C1610-CAD3-4422-8D12-E68E999757BE}" presName="bgRect" presStyleLbl="bgShp" presStyleIdx="1" presStyleCnt="3"/>
      <dgm:spPr/>
    </dgm:pt>
    <dgm:pt modelId="{8139BF4C-631C-4E09-8EB5-40C6AAA9B17B}" type="pres">
      <dgm:prSet presAssocID="{7B3C1610-CAD3-4422-8D12-E68E999757B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E9CEF55-BDEF-45AF-8F43-3C772D7381C6}" type="pres">
      <dgm:prSet presAssocID="{7B3C1610-CAD3-4422-8D12-E68E999757BE}" presName="spaceRect" presStyleCnt="0"/>
      <dgm:spPr/>
    </dgm:pt>
    <dgm:pt modelId="{973857DD-1BC9-4E1D-B518-D81B1A0D563A}" type="pres">
      <dgm:prSet presAssocID="{7B3C1610-CAD3-4422-8D12-E68E999757BE}" presName="parTx" presStyleLbl="revTx" presStyleIdx="1" presStyleCnt="3">
        <dgm:presLayoutVars>
          <dgm:chMax val="0"/>
          <dgm:chPref val="0"/>
        </dgm:presLayoutVars>
      </dgm:prSet>
      <dgm:spPr/>
    </dgm:pt>
    <dgm:pt modelId="{96CBCD7F-CC68-4642-A9BA-FE598D6F1037}" type="pres">
      <dgm:prSet presAssocID="{096A9DCF-A135-4324-B045-B6931B2371FD}" presName="sibTrans" presStyleCnt="0"/>
      <dgm:spPr/>
    </dgm:pt>
    <dgm:pt modelId="{0BA0E718-E925-4B85-87A1-41B4715F3BC5}" type="pres">
      <dgm:prSet presAssocID="{F79BF66E-CBCB-4027-AF4B-51820A3DEE78}" presName="compNode" presStyleCnt="0"/>
      <dgm:spPr/>
    </dgm:pt>
    <dgm:pt modelId="{155E077C-5CE3-470A-86D8-678976095058}" type="pres">
      <dgm:prSet presAssocID="{F79BF66E-CBCB-4027-AF4B-51820A3DEE78}" presName="bgRect" presStyleLbl="bgShp" presStyleIdx="2" presStyleCnt="3"/>
      <dgm:spPr/>
    </dgm:pt>
    <dgm:pt modelId="{74319C5D-C79D-4C5A-9EDB-FBF9FB31CA36}" type="pres">
      <dgm:prSet presAssocID="{F79BF66E-CBCB-4027-AF4B-51820A3DEE7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3446D3CD-2316-41CC-9DC7-A7D0D6C87FF9}" type="pres">
      <dgm:prSet presAssocID="{F79BF66E-CBCB-4027-AF4B-51820A3DEE78}" presName="spaceRect" presStyleCnt="0"/>
      <dgm:spPr/>
    </dgm:pt>
    <dgm:pt modelId="{49D2B4C3-C5F0-4B35-9CF5-452586739585}" type="pres">
      <dgm:prSet presAssocID="{F79BF66E-CBCB-4027-AF4B-51820A3DEE7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3656701-7BEE-437E-96DB-4C859280475F}" srcId="{7C904729-DA6B-4FDA-AF13-4763A4886151}" destId="{7B3C1610-CAD3-4422-8D12-E68E999757BE}" srcOrd="1" destOrd="0" parTransId="{2776E803-DB35-4B77-A899-98479BF18028}" sibTransId="{096A9DCF-A135-4324-B045-B6931B2371FD}"/>
    <dgm:cxn modelId="{EED58E07-0524-409B-AE5F-557FD7CE380C}" type="presOf" srcId="{D1991C01-187A-46D2-AE05-5783BA31452A}" destId="{F8D8384B-FDC5-4C09-93BB-6EA432A4A7D4}" srcOrd="0" destOrd="0" presId="urn:microsoft.com/office/officeart/2018/2/layout/IconVerticalSolidList"/>
    <dgm:cxn modelId="{28459B31-79EB-4890-9C34-D027C4282672}" type="presOf" srcId="{F79BF66E-CBCB-4027-AF4B-51820A3DEE78}" destId="{49D2B4C3-C5F0-4B35-9CF5-452586739585}" srcOrd="0" destOrd="0" presId="urn:microsoft.com/office/officeart/2018/2/layout/IconVerticalSolidList"/>
    <dgm:cxn modelId="{6D805535-68E6-4709-853D-9F5F781F9EB9}" srcId="{7C904729-DA6B-4FDA-AF13-4763A4886151}" destId="{F79BF66E-CBCB-4027-AF4B-51820A3DEE78}" srcOrd="2" destOrd="0" parTransId="{2681A4B8-D246-4608-949E-B4728B0326F6}" sibTransId="{CFD687ED-9D13-477E-A33E-E3F76726F962}"/>
    <dgm:cxn modelId="{8835BE3F-5104-496D-8CFA-42915F07AAD9}" type="presOf" srcId="{7B3C1610-CAD3-4422-8D12-E68E999757BE}" destId="{973857DD-1BC9-4E1D-B518-D81B1A0D563A}" srcOrd="0" destOrd="0" presId="urn:microsoft.com/office/officeart/2018/2/layout/IconVerticalSolidList"/>
    <dgm:cxn modelId="{C5B14474-B812-4EEE-9EEA-27E9DBAB3870}" type="presOf" srcId="{7C904729-DA6B-4FDA-AF13-4763A4886151}" destId="{0179A50F-3499-455D-A6E2-10DD71A10063}" srcOrd="0" destOrd="0" presId="urn:microsoft.com/office/officeart/2018/2/layout/IconVerticalSolidList"/>
    <dgm:cxn modelId="{9B4C2BF8-6CB4-40CB-8D0E-3CF1F52DA904}" srcId="{7C904729-DA6B-4FDA-AF13-4763A4886151}" destId="{D1991C01-187A-46D2-AE05-5783BA31452A}" srcOrd="0" destOrd="0" parTransId="{580AC8AC-BC00-4F6A-BEDA-0FF0F56660E6}" sibTransId="{4E2648A0-A798-418A-8192-CA49AC0E1D57}"/>
    <dgm:cxn modelId="{30B1CAC1-68C9-4278-A821-5D3B61CC2F7D}" type="presParOf" srcId="{0179A50F-3499-455D-A6E2-10DD71A10063}" destId="{B363A589-B85C-48E8-A393-6103E9072DE2}" srcOrd="0" destOrd="0" presId="urn:microsoft.com/office/officeart/2018/2/layout/IconVerticalSolidList"/>
    <dgm:cxn modelId="{5B8743B5-BA12-4989-B8CB-D28255BAE57B}" type="presParOf" srcId="{B363A589-B85C-48E8-A393-6103E9072DE2}" destId="{AB32315C-6385-43DE-B349-93A9A512D749}" srcOrd="0" destOrd="0" presId="urn:microsoft.com/office/officeart/2018/2/layout/IconVerticalSolidList"/>
    <dgm:cxn modelId="{4F9E9ED6-E8AC-4664-B5B8-6729E995BB1A}" type="presParOf" srcId="{B363A589-B85C-48E8-A393-6103E9072DE2}" destId="{8BE91AA5-B4E3-4C70-AC50-283C72A2F7A9}" srcOrd="1" destOrd="0" presId="urn:microsoft.com/office/officeart/2018/2/layout/IconVerticalSolidList"/>
    <dgm:cxn modelId="{E5D6A077-481A-4655-BC5A-6E4D06C267D4}" type="presParOf" srcId="{B363A589-B85C-48E8-A393-6103E9072DE2}" destId="{3F62D719-C816-42B3-9839-4107AAB8380F}" srcOrd="2" destOrd="0" presId="urn:microsoft.com/office/officeart/2018/2/layout/IconVerticalSolidList"/>
    <dgm:cxn modelId="{BCDA2093-687A-4EA3-9B55-333D209FF877}" type="presParOf" srcId="{B363A589-B85C-48E8-A393-6103E9072DE2}" destId="{F8D8384B-FDC5-4C09-93BB-6EA432A4A7D4}" srcOrd="3" destOrd="0" presId="urn:microsoft.com/office/officeart/2018/2/layout/IconVerticalSolidList"/>
    <dgm:cxn modelId="{7C9EFBC8-A404-43BC-9E38-37519323AC92}" type="presParOf" srcId="{0179A50F-3499-455D-A6E2-10DD71A10063}" destId="{11B252F8-AC6D-4DC0-A034-1928943CA2D5}" srcOrd="1" destOrd="0" presId="urn:microsoft.com/office/officeart/2018/2/layout/IconVerticalSolidList"/>
    <dgm:cxn modelId="{6893A26B-28F7-4A23-87FC-9968CE9C7DD0}" type="presParOf" srcId="{0179A50F-3499-455D-A6E2-10DD71A10063}" destId="{8C91B9F3-02F2-48A3-B0C7-8491DADA9D32}" srcOrd="2" destOrd="0" presId="urn:microsoft.com/office/officeart/2018/2/layout/IconVerticalSolidList"/>
    <dgm:cxn modelId="{9CF0839A-CC4D-4406-B9EE-7CA43F19B4F9}" type="presParOf" srcId="{8C91B9F3-02F2-48A3-B0C7-8491DADA9D32}" destId="{E427B771-BF8B-4100-AC96-4BA91CEDD284}" srcOrd="0" destOrd="0" presId="urn:microsoft.com/office/officeart/2018/2/layout/IconVerticalSolidList"/>
    <dgm:cxn modelId="{66C916B6-0F30-453D-BE5B-59D6C46714EF}" type="presParOf" srcId="{8C91B9F3-02F2-48A3-B0C7-8491DADA9D32}" destId="{8139BF4C-631C-4E09-8EB5-40C6AAA9B17B}" srcOrd="1" destOrd="0" presId="urn:microsoft.com/office/officeart/2018/2/layout/IconVerticalSolidList"/>
    <dgm:cxn modelId="{3ABD558E-1CDA-4741-838A-5B1E0985AC73}" type="presParOf" srcId="{8C91B9F3-02F2-48A3-B0C7-8491DADA9D32}" destId="{1E9CEF55-BDEF-45AF-8F43-3C772D7381C6}" srcOrd="2" destOrd="0" presId="urn:microsoft.com/office/officeart/2018/2/layout/IconVerticalSolidList"/>
    <dgm:cxn modelId="{367A6327-57D3-4436-B192-A163BE9AA8E7}" type="presParOf" srcId="{8C91B9F3-02F2-48A3-B0C7-8491DADA9D32}" destId="{973857DD-1BC9-4E1D-B518-D81B1A0D563A}" srcOrd="3" destOrd="0" presId="urn:microsoft.com/office/officeart/2018/2/layout/IconVerticalSolidList"/>
    <dgm:cxn modelId="{31A9D2C8-45FF-46C2-B5E3-2ABC22B5F709}" type="presParOf" srcId="{0179A50F-3499-455D-A6E2-10DD71A10063}" destId="{96CBCD7F-CC68-4642-A9BA-FE598D6F1037}" srcOrd="3" destOrd="0" presId="urn:microsoft.com/office/officeart/2018/2/layout/IconVerticalSolidList"/>
    <dgm:cxn modelId="{913D5E8D-6179-4D7E-A486-69D353424C2A}" type="presParOf" srcId="{0179A50F-3499-455D-A6E2-10DD71A10063}" destId="{0BA0E718-E925-4B85-87A1-41B4715F3BC5}" srcOrd="4" destOrd="0" presId="urn:microsoft.com/office/officeart/2018/2/layout/IconVerticalSolidList"/>
    <dgm:cxn modelId="{217ECC31-C2EC-4228-B4EF-EB4210F7DDAE}" type="presParOf" srcId="{0BA0E718-E925-4B85-87A1-41B4715F3BC5}" destId="{155E077C-5CE3-470A-86D8-678976095058}" srcOrd="0" destOrd="0" presId="urn:microsoft.com/office/officeart/2018/2/layout/IconVerticalSolidList"/>
    <dgm:cxn modelId="{ED84CC96-FB6A-4F8B-AD34-EEBBFDD8476F}" type="presParOf" srcId="{0BA0E718-E925-4B85-87A1-41B4715F3BC5}" destId="{74319C5D-C79D-4C5A-9EDB-FBF9FB31CA36}" srcOrd="1" destOrd="0" presId="urn:microsoft.com/office/officeart/2018/2/layout/IconVerticalSolidList"/>
    <dgm:cxn modelId="{734A1D75-3AEA-450A-8D5C-1C776349FA07}" type="presParOf" srcId="{0BA0E718-E925-4B85-87A1-41B4715F3BC5}" destId="{3446D3CD-2316-41CC-9DC7-A7D0D6C87FF9}" srcOrd="2" destOrd="0" presId="urn:microsoft.com/office/officeart/2018/2/layout/IconVerticalSolidList"/>
    <dgm:cxn modelId="{737E9B53-67EF-4A87-983A-2FC6F57F1056}" type="presParOf" srcId="{0BA0E718-E925-4B85-87A1-41B4715F3BC5}" destId="{49D2B4C3-C5F0-4B35-9CF5-4525867395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904729-DA6B-4FDA-AF13-4763A48861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D1991C01-187A-46D2-AE05-5783BA31452A}">
      <dgm:prSet/>
      <dgm:spPr/>
      <dgm:t>
        <a:bodyPr/>
        <a:lstStyle/>
        <a:p>
          <a:pPr>
            <a:lnSpc>
              <a:spcPct val="100000"/>
            </a:lnSpc>
          </a:pPr>
          <a:r>
            <a:rPr lang="es-US" dirty="0"/>
            <a:t>GitHub sirve como extensión a las capacidades de Git, sirviendo como un lugar central donde se almacenan los cambios. </a:t>
          </a:r>
          <a:endParaRPr lang="en-US" dirty="0"/>
        </a:p>
      </dgm:t>
    </dgm:pt>
    <dgm:pt modelId="{580AC8AC-BC00-4F6A-BEDA-0FF0F56660E6}" type="parTrans" cxnId="{9B4C2BF8-6CB4-40CB-8D0E-3CF1F52DA904}">
      <dgm:prSet/>
      <dgm:spPr/>
      <dgm:t>
        <a:bodyPr/>
        <a:lstStyle/>
        <a:p>
          <a:endParaRPr lang="en-US"/>
        </a:p>
      </dgm:t>
    </dgm:pt>
    <dgm:pt modelId="{4E2648A0-A798-418A-8192-CA49AC0E1D57}" type="sibTrans" cxnId="{9B4C2BF8-6CB4-40CB-8D0E-3CF1F52DA904}">
      <dgm:prSet/>
      <dgm:spPr/>
      <dgm:t>
        <a:bodyPr/>
        <a:lstStyle/>
        <a:p>
          <a:endParaRPr lang="en-US"/>
        </a:p>
      </dgm:t>
    </dgm:pt>
    <dgm:pt modelId="{7B3C1610-CAD3-4422-8D12-E68E999757BE}">
      <dgm:prSet/>
      <dgm:spPr/>
      <dgm:t>
        <a:bodyPr/>
        <a:lstStyle/>
        <a:p>
          <a:pPr>
            <a:lnSpc>
              <a:spcPct val="100000"/>
            </a:lnSpc>
          </a:pPr>
          <a:r>
            <a:rPr lang="es-US" dirty="0"/>
            <a:t>Añade una interfaz gráfica a Git, simplificando el proceso de manejar y entender estos cambios.</a:t>
          </a:r>
          <a:endParaRPr lang="en-US" dirty="0"/>
        </a:p>
      </dgm:t>
    </dgm:pt>
    <dgm:pt modelId="{2776E803-DB35-4B77-A899-98479BF18028}" type="parTrans" cxnId="{13656701-7BEE-437E-96DB-4C859280475F}">
      <dgm:prSet/>
      <dgm:spPr/>
      <dgm:t>
        <a:bodyPr/>
        <a:lstStyle/>
        <a:p>
          <a:endParaRPr lang="en-US"/>
        </a:p>
      </dgm:t>
    </dgm:pt>
    <dgm:pt modelId="{096A9DCF-A135-4324-B045-B6931B2371FD}" type="sibTrans" cxnId="{13656701-7BEE-437E-96DB-4C859280475F}">
      <dgm:prSet/>
      <dgm:spPr/>
      <dgm:t>
        <a:bodyPr/>
        <a:lstStyle/>
        <a:p>
          <a:endParaRPr lang="en-US"/>
        </a:p>
      </dgm:t>
    </dgm:pt>
    <dgm:pt modelId="{F79BF66E-CBCB-4027-AF4B-51820A3DEE78}">
      <dgm:prSet/>
      <dgm:spPr/>
      <dgm:t>
        <a:bodyPr/>
        <a:lstStyle/>
        <a:p>
          <a:pPr>
            <a:lnSpc>
              <a:spcPct val="100000"/>
            </a:lnSpc>
          </a:pPr>
          <a:r>
            <a:rPr lang="es-US" dirty="0"/>
            <a:t>Brinda muchísimas herramientas adicionales que nos facilitan la colaboración remota.</a:t>
          </a:r>
          <a:endParaRPr lang="en-US" dirty="0"/>
        </a:p>
      </dgm:t>
    </dgm:pt>
    <dgm:pt modelId="{2681A4B8-D246-4608-949E-B4728B0326F6}" type="parTrans" cxnId="{6D805535-68E6-4709-853D-9F5F781F9EB9}">
      <dgm:prSet/>
      <dgm:spPr/>
      <dgm:t>
        <a:bodyPr/>
        <a:lstStyle/>
        <a:p>
          <a:endParaRPr lang="en-US"/>
        </a:p>
      </dgm:t>
    </dgm:pt>
    <dgm:pt modelId="{CFD687ED-9D13-477E-A33E-E3F76726F962}" type="sibTrans" cxnId="{6D805535-68E6-4709-853D-9F5F781F9EB9}">
      <dgm:prSet/>
      <dgm:spPr/>
      <dgm:t>
        <a:bodyPr/>
        <a:lstStyle/>
        <a:p>
          <a:endParaRPr lang="en-US"/>
        </a:p>
      </dgm:t>
    </dgm:pt>
    <dgm:pt modelId="{0179A50F-3499-455D-A6E2-10DD71A10063}" type="pres">
      <dgm:prSet presAssocID="{7C904729-DA6B-4FDA-AF13-4763A4886151}" presName="root" presStyleCnt="0">
        <dgm:presLayoutVars>
          <dgm:dir/>
          <dgm:resizeHandles val="exact"/>
        </dgm:presLayoutVars>
      </dgm:prSet>
      <dgm:spPr/>
    </dgm:pt>
    <dgm:pt modelId="{B363A589-B85C-48E8-A393-6103E9072DE2}" type="pres">
      <dgm:prSet presAssocID="{D1991C01-187A-46D2-AE05-5783BA31452A}" presName="compNode" presStyleCnt="0"/>
      <dgm:spPr/>
    </dgm:pt>
    <dgm:pt modelId="{AB32315C-6385-43DE-B349-93A9A512D749}" type="pres">
      <dgm:prSet presAssocID="{D1991C01-187A-46D2-AE05-5783BA31452A}" presName="bgRect" presStyleLbl="bgShp" presStyleIdx="0" presStyleCnt="3"/>
      <dgm:spPr/>
    </dgm:pt>
    <dgm:pt modelId="{8BE91AA5-B4E3-4C70-AC50-283C72A2F7A9}" type="pres">
      <dgm:prSet presAssocID="{D1991C01-187A-46D2-AE05-5783BA31452A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3F62D719-C816-42B3-9839-4107AAB8380F}" type="pres">
      <dgm:prSet presAssocID="{D1991C01-187A-46D2-AE05-5783BA31452A}" presName="spaceRect" presStyleCnt="0"/>
      <dgm:spPr/>
    </dgm:pt>
    <dgm:pt modelId="{F8D8384B-FDC5-4C09-93BB-6EA432A4A7D4}" type="pres">
      <dgm:prSet presAssocID="{D1991C01-187A-46D2-AE05-5783BA31452A}" presName="parTx" presStyleLbl="revTx" presStyleIdx="0" presStyleCnt="3">
        <dgm:presLayoutVars>
          <dgm:chMax val="0"/>
          <dgm:chPref val="0"/>
        </dgm:presLayoutVars>
      </dgm:prSet>
      <dgm:spPr/>
    </dgm:pt>
    <dgm:pt modelId="{11B252F8-AC6D-4DC0-A034-1928943CA2D5}" type="pres">
      <dgm:prSet presAssocID="{4E2648A0-A798-418A-8192-CA49AC0E1D57}" presName="sibTrans" presStyleCnt="0"/>
      <dgm:spPr/>
    </dgm:pt>
    <dgm:pt modelId="{8C91B9F3-02F2-48A3-B0C7-8491DADA9D32}" type="pres">
      <dgm:prSet presAssocID="{7B3C1610-CAD3-4422-8D12-E68E999757BE}" presName="compNode" presStyleCnt="0"/>
      <dgm:spPr/>
    </dgm:pt>
    <dgm:pt modelId="{E427B771-BF8B-4100-AC96-4BA91CEDD284}" type="pres">
      <dgm:prSet presAssocID="{7B3C1610-CAD3-4422-8D12-E68E999757BE}" presName="bgRect" presStyleLbl="bgShp" presStyleIdx="1" presStyleCnt="3"/>
      <dgm:spPr/>
    </dgm:pt>
    <dgm:pt modelId="{8139BF4C-631C-4E09-8EB5-40C6AAA9B17B}" type="pres">
      <dgm:prSet presAssocID="{7B3C1610-CAD3-4422-8D12-E68E999757BE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1E9CEF55-BDEF-45AF-8F43-3C772D7381C6}" type="pres">
      <dgm:prSet presAssocID="{7B3C1610-CAD3-4422-8D12-E68E999757BE}" presName="spaceRect" presStyleCnt="0"/>
      <dgm:spPr/>
    </dgm:pt>
    <dgm:pt modelId="{973857DD-1BC9-4E1D-B518-D81B1A0D563A}" type="pres">
      <dgm:prSet presAssocID="{7B3C1610-CAD3-4422-8D12-E68E999757BE}" presName="parTx" presStyleLbl="revTx" presStyleIdx="1" presStyleCnt="3">
        <dgm:presLayoutVars>
          <dgm:chMax val="0"/>
          <dgm:chPref val="0"/>
        </dgm:presLayoutVars>
      </dgm:prSet>
      <dgm:spPr/>
    </dgm:pt>
    <dgm:pt modelId="{96CBCD7F-CC68-4642-A9BA-FE598D6F1037}" type="pres">
      <dgm:prSet presAssocID="{096A9DCF-A135-4324-B045-B6931B2371FD}" presName="sibTrans" presStyleCnt="0"/>
      <dgm:spPr/>
    </dgm:pt>
    <dgm:pt modelId="{0BA0E718-E925-4B85-87A1-41B4715F3BC5}" type="pres">
      <dgm:prSet presAssocID="{F79BF66E-CBCB-4027-AF4B-51820A3DEE78}" presName="compNode" presStyleCnt="0"/>
      <dgm:spPr/>
    </dgm:pt>
    <dgm:pt modelId="{155E077C-5CE3-470A-86D8-678976095058}" type="pres">
      <dgm:prSet presAssocID="{F79BF66E-CBCB-4027-AF4B-51820A3DEE78}" presName="bgRect" presStyleLbl="bgShp" presStyleIdx="2" presStyleCnt="3"/>
      <dgm:spPr/>
    </dgm:pt>
    <dgm:pt modelId="{74319C5D-C79D-4C5A-9EDB-FBF9FB31CA36}" type="pres">
      <dgm:prSet presAssocID="{F79BF66E-CBCB-4027-AF4B-51820A3DEE78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3446D3CD-2316-41CC-9DC7-A7D0D6C87FF9}" type="pres">
      <dgm:prSet presAssocID="{F79BF66E-CBCB-4027-AF4B-51820A3DEE78}" presName="spaceRect" presStyleCnt="0"/>
      <dgm:spPr/>
    </dgm:pt>
    <dgm:pt modelId="{49D2B4C3-C5F0-4B35-9CF5-452586739585}" type="pres">
      <dgm:prSet presAssocID="{F79BF66E-CBCB-4027-AF4B-51820A3DEE7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3656701-7BEE-437E-96DB-4C859280475F}" srcId="{7C904729-DA6B-4FDA-AF13-4763A4886151}" destId="{7B3C1610-CAD3-4422-8D12-E68E999757BE}" srcOrd="1" destOrd="0" parTransId="{2776E803-DB35-4B77-A899-98479BF18028}" sibTransId="{096A9DCF-A135-4324-B045-B6931B2371FD}"/>
    <dgm:cxn modelId="{EED58E07-0524-409B-AE5F-557FD7CE380C}" type="presOf" srcId="{D1991C01-187A-46D2-AE05-5783BA31452A}" destId="{F8D8384B-FDC5-4C09-93BB-6EA432A4A7D4}" srcOrd="0" destOrd="0" presId="urn:microsoft.com/office/officeart/2018/2/layout/IconVerticalSolidList"/>
    <dgm:cxn modelId="{28459B31-79EB-4890-9C34-D027C4282672}" type="presOf" srcId="{F79BF66E-CBCB-4027-AF4B-51820A3DEE78}" destId="{49D2B4C3-C5F0-4B35-9CF5-452586739585}" srcOrd="0" destOrd="0" presId="urn:microsoft.com/office/officeart/2018/2/layout/IconVerticalSolidList"/>
    <dgm:cxn modelId="{6D805535-68E6-4709-853D-9F5F781F9EB9}" srcId="{7C904729-DA6B-4FDA-AF13-4763A4886151}" destId="{F79BF66E-CBCB-4027-AF4B-51820A3DEE78}" srcOrd="2" destOrd="0" parTransId="{2681A4B8-D246-4608-949E-B4728B0326F6}" sibTransId="{CFD687ED-9D13-477E-A33E-E3F76726F962}"/>
    <dgm:cxn modelId="{8835BE3F-5104-496D-8CFA-42915F07AAD9}" type="presOf" srcId="{7B3C1610-CAD3-4422-8D12-E68E999757BE}" destId="{973857DD-1BC9-4E1D-B518-D81B1A0D563A}" srcOrd="0" destOrd="0" presId="urn:microsoft.com/office/officeart/2018/2/layout/IconVerticalSolidList"/>
    <dgm:cxn modelId="{C5B14474-B812-4EEE-9EEA-27E9DBAB3870}" type="presOf" srcId="{7C904729-DA6B-4FDA-AF13-4763A4886151}" destId="{0179A50F-3499-455D-A6E2-10DD71A10063}" srcOrd="0" destOrd="0" presId="urn:microsoft.com/office/officeart/2018/2/layout/IconVerticalSolidList"/>
    <dgm:cxn modelId="{9B4C2BF8-6CB4-40CB-8D0E-3CF1F52DA904}" srcId="{7C904729-DA6B-4FDA-AF13-4763A4886151}" destId="{D1991C01-187A-46D2-AE05-5783BA31452A}" srcOrd="0" destOrd="0" parTransId="{580AC8AC-BC00-4F6A-BEDA-0FF0F56660E6}" sibTransId="{4E2648A0-A798-418A-8192-CA49AC0E1D57}"/>
    <dgm:cxn modelId="{30B1CAC1-68C9-4278-A821-5D3B61CC2F7D}" type="presParOf" srcId="{0179A50F-3499-455D-A6E2-10DD71A10063}" destId="{B363A589-B85C-48E8-A393-6103E9072DE2}" srcOrd="0" destOrd="0" presId="urn:microsoft.com/office/officeart/2018/2/layout/IconVerticalSolidList"/>
    <dgm:cxn modelId="{5B8743B5-BA12-4989-B8CB-D28255BAE57B}" type="presParOf" srcId="{B363A589-B85C-48E8-A393-6103E9072DE2}" destId="{AB32315C-6385-43DE-B349-93A9A512D749}" srcOrd="0" destOrd="0" presId="urn:microsoft.com/office/officeart/2018/2/layout/IconVerticalSolidList"/>
    <dgm:cxn modelId="{4F9E9ED6-E8AC-4664-B5B8-6729E995BB1A}" type="presParOf" srcId="{B363A589-B85C-48E8-A393-6103E9072DE2}" destId="{8BE91AA5-B4E3-4C70-AC50-283C72A2F7A9}" srcOrd="1" destOrd="0" presId="urn:microsoft.com/office/officeart/2018/2/layout/IconVerticalSolidList"/>
    <dgm:cxn modelId="{E5D6A077-481A-4655-BC5A-6E4D06C267D4}" type="presParOf" srcId="{B363A589-B85C-48E8-A393-6103E9072DE2}" destId="{3F62D719-C816-42B3-9839-4107AAB8380F}" srcOrd="2" destOrd="0" presId="urn:microsoft.com/office/officeart/2018/2/layout/IconVerticalSolidList"/>
    <dgm:cxn modelId="{BCDA2093-687A-4EA3-9B55-333D209FF877}" type="presParOf" srcId="{B363A589-B85C-48E8-A393-6103E9072DE2}" destId="{F8D8384B-FDC5-4C09-93BB-6EA432A4A7D4}" srcOrd="3" destOrd="0" presId="urn:microsoft.com/office/officeart/2018/2/layout/IconVerticalSolidList"/>
    <dgm:cxn modelId="{7C9EFBC8-A404-43BC-9E38-37519323AC92}" type="presParOf" srcId="{0179A50F-3499-455D-A6E2-10DD71A10063}" destId="{11B252F8-AC6D-4DC0-A034-1928943CA2D5}" srcOrd="1" destOrd="0" presId="urn:microsoft.com/office/officeart/2018/2/layout/IconVerticalSolidList"/>
    <dgm:cxn modelId="{6893A26B-28F7-4A23-87FC-9968CE9C7DD0}" type="presParOf" srcId="{0179A50F-3499-455D-A6E2-10DD71A10063}" destId="{8C91B9F3-02F2-48A3-B0C7-8491DADA9D32}" srcOrd="2" destOrd="0" presId="urn:microsoft.com/office/officeart/2018/2/layout/IconVerticalSolidList"/>
    <dgm:cxn modelId="{9CF0839A-CC4D-4406-B9EE-7CA43F19B4F9}" type="presParOf" srcId="{8C91B9F3-02F2-48A3-B0C7-8491DADA9D32}" destId="{E427B771-BF8B-4100-AC96-4BA91CEDD284}" srcOrd="0" destOrd="0" presId="urn:microsoft.com/office/officeart/2018/2/layout/IconVerticalSolidList"/>
    <dgm:cxn modelId="{66C916B6-0F30-453D-BE5B-59D6C46714EF}" type="presParOf" srcId="{8C91B9F3-02F2-48A3-B0C7-8491DADA9D32}" destId="{8139BF4C-631C-4E09-8EB5-40C6AAA9B17B}" srcOrd="1" destOrd="0" presId="urn:microsoft.com/office/officeart/2018/2/layout/IconVerticalSolidList"/>
    <dgm:cxn modelId="{3ABD558E-1CDA-4741-838A-5B1E0985AC73}" type="presParOf" srcId="{8C91B9F3-02F2-48A3-B0C7-8491DADA9D32}" destId="{1E9CEF55-BDEF-45AF-8F43-3C772D7381C6}" srcOrd="2" destOrd="0" presId="urn:microsoft.com/office/officeart/2018/2/layout/IconVerticalSolidList"/>
    <dgm:cxn modelId="{367A6327-57D3-4436-B192-A163BE9AA8E7}" type="presParOf" srcId="{8C91B9F3-02F2-48A3-B0C7-8491DADA9D32}" destId="{973857DD-1BC9-4E1D-B518-D81B1A0D563A}" srcOrd="3" destOrd="0" presId="urn:microsoft.com/office/officeart/2018/2/layout/IconVerticalSolidList"/>
    <dgm:cxn modelId="{31A9D2C8-45FF-46C2-B5E3-2ABC22B5F709}" type="presParOf" srcId="{0179A50F-3499-455D-A6E2-10DD71A10063}" destId="{96CBCD7F-CC68-4642-A9BA-FE598D6F1037}" srcOrd="3" destOrd="0" presId="urn:microsoft.com/office/officeart/2018/2/layout/IconVerticalSolidList"/>
    <dgm:cxn modelId="{913D5E8D-6179-4D7E-A486-69D353424C2A}" type="presParOf" srcId="{0179A50F-3499-455D-A6E2-10DD71A10063}" destId="{0BA0E718-E925-4B85-87A1-41B4715F3BC5}" srcOrd="4" destOrd="0" presId="urn:microsoft.com/office/officeart/2018/2/layout/IconVerticalSolidList"/>
    <dgm:cxn modelId="{217ECC31-C2EC-4228-B4EF-EB4210F7DDAE}" type="presParOf" srcId="{0BA0E718-E925-4B85-87A1-41B4715F3BC5}" destId="{155E077C-5CE3-470A-86D8-678976095058}" srcOrd="0" destOrd="0" presId="urn:microsoft.com/office/officeart/2018/2/layout/IconVerticalSolidList"/>
    <dgm:cxn modelId="{ED84CC96-FB6A-4F8B-AD34-EEBBFDD8476F}" type="presParOf" srcId="{0BA0E718-E925-4B85-87A1-41B4715F3BC5}" destId="{74319C5D-C79D-4C5A-9EDB-FBF9FB31CA36}" srcOrd="1" destOrd="0" presId="urn:microsoft.com/office/officeart/2018/2/layout/IconVerticalSolidList"/>
    <dgm:cxn modelId="{734A1D75-3AEA-450A-8D5C-1C776349FA07}" type="presParOf" srcId="{0BA0E718-E925-4B85-87A1-41B4715F3BC5}" destId="{3446D3CD-2316-41CC-9DC7-A7D0D6C87FF9}" srcOrd="2" destOrd="0" presId="urn:microsoft.com/office/officeart/2018/2/layout/IconVerticalSolidList"/>
    <dgm:cxn modelId="{737E9B53-67EF-4A87-983A-2FC6F57F1056}" type="presParOf" srcId="{0BA0E718-E925-4B85-87A1-41B4715F3BC5}" destId="{49D2B4C3-C5F0-4B35-9CF5-4525867395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C0EA6C-AA5B-4ACD-9864-A0B9199CFB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18CD6E8-6E78-45A8-B2A9-06B84BE28074}">
      <dgm:prSet/>
      <dgm:spPr/>
      <dgm:t>
        <a:bodyPr/>
        <a:lstStyle/>
        <a:p>
          <a:pPr>
            <a:lnSpc>
              <a:spcPct val="100000"/>
            </a:lnSpc>
          </a:pPr>
          <a:r>
            <a:rPr lang="es-US"/>
            <a:t>Git nos permite dividir nuestro código en diferentes ramas o “branches”.</a:t>
          </a:r>
          <a:endParaRPr lang="en-US"/>
        </a:p>
      </dgm:t>
    </dgm:pt>
    <dgm:pt modelId="{E62174A4-DF8C-4255-B9D1-05811C096C24}" type="parTrans" cxnId="{26062F0A-7A75-4084-BB1E-ED4E330307AC}">
      <dgm:prSet/>
      <dgm:spPr/>
      <dgm:t>
        <a:bodyPr/>
        <a:lstStyle/>
        <a:p>
          <a:endParaRPr lang="en-US"/>
        </a:p>
      </dgm:t>
    </dgm:pt>
    <dgm:pt modelId="{47618FC0-8B0A-4780-8FA9-5BD1F87DC1C8}" type="sibTrans" cxnId="{26062F0A-7A75-4084-BB1E-ED4E330307AC}">
      <dgm:prSet/>
      <dgm:spPr/>
      <dgm:t>
        <a:bodyPr/>
        <a:lstStyle/>
        <a:p>
          <a:endParaRPr lang="en-US"/>
        </a:p>
      </dgm:t>
    </dgm:pt>
    <dgm:pt modelId="{A9D5E9DB-CE20-4FA5-B09F-02BA7B71441D}">
      <dgm:prSet/>
      <dgm:spPr/>
      <dgm:t>
        <a:bodyPr/>
        <a:lstStyle/>
        <a:p>
          <a:pPr>
            <a:lnSpc>
              <a:spcPct val="100000"/>
            </a:lnSpc>
          </a:pPr>
          <a:r>
            <a:rPr lang="es-US"/>
            <a:t>Cada rama representa una versión distinta de nuestro código</a:t>
          </a:r>
          <a:endParaRPr lang="en-US"/>
        </a:p>
      </dgm:t>
    </dgm:pt>
    <dgm:pt modelId="{F561A898-6698-48C1-9EA9-C8F232C6A127}" type="parTrans" cxnId="{414D1869-53CB-429D-B6B9-E040E84A62DC}">
      <dgm:prSet/>
      <dgm:spPr/>
      <dgm:t>
        <a:bodyPr/>
        <a:lstStyle/>
        <a:p>
          <a:endParaRPr lang="en-US"/>
        </a:p>
      </dgm:t>
    </dgm:pt>
    <dgm:pt modelId="{3E5E77CA-80D7-4EAF-B213-2089406595EE}" type="sibTrans" cxnId="{414D1869-53CB-429D-B6B9-E040E84A62DC}">
      <dgm:prSet/>
      <dgm:spPr/>
      <dgm:t>
        <a:bodyPr/>
        <a:lstStyle/>
        <a:p>
          <a:endParaRPr lang="en-US"/>
        </a:p>
      </dgm:t>
    </dgm:pt>
    <dgm:pt modelId="{1D09ABF7-7CCF-44BB-9AAA-DC4D3A157BE1}">
      <dgm:prSet/>
      <dgm:spPr/>
      <dgm:t>
        <a:bodyPr/>
        <a:lstStyle/>
        <a:p>
          <a:pPr>
            <a:lnSpc>
              <a:spcPct val="100000"/>
            </a:lnSpc>
          </a:pPr>
          <a:r>
            <a:rPr lang="es-US"/>
            <a:t>De esta forma podemos minimizar los conflictos cuando trabajamos en distintas características de nuestro producto al mismo tiempo </a:t>
          </a:r>
          <a:endParaRPr lang="en-US"/>
        </a:p>
      </dgm:t>
    </dgm:pt>
    <dgm:pt modelId="{40EE6A81-8CED-45A2-90B9-E947B14D4AF8}" type="parTrans" cxnId="{8FEAB84A-7D80-4194-A650-C65FF044DA0F}">
      <dgm:prSet/>
      <dgm:spPr/>
      <dgm:t>
        <a:bodyPr/>
        <a:lstStyle/>
        <a:p>
          <a:endParaRPr lang="en-US"/>
        </a:p>
      </dgm:t>
    </dgm:pt>
    <dgm:pt modelId="{4B9A3CC4-9C63-48E6-A430-6AA4A4A6ABF3}" type="sibTrans" cxnId="{8FEAB84A-7D80-4194-A650-C65FF044DA0F}">
      <dgm:prSet/>
      <dgm:spPr/>
      <dgm:t>
        <a:bodyPr/>
        <a:lstStyle/>
        <a:p>
          <a:endParaRPr lang="en-US"/>
        </a:p>
      </dgm:t>
    </dgm:pt>
    <dgm:pt modelId="{6976A147-0D28-4BF7-86F1-31CFD7DD82E4}" type="pres">
      <dgm:prSet presAssocID="{64C0EA6C-AA5B-4ACD-9864-A0B9199CFBC9}" presName="root" presStyleCnt="0">
        <dgm:presLayoutVars>
          <dgm:dir/>
          <dgm:resizeHandles val="exact"/>
        </dgm:presLayoutVars>
      </dgm:prSet>
      <dgm:spPr/>
    </dgm:pt>
    <dgm:pt modelId="{67902AC8-5709-4B4A-8729-53BD3E379858}" type="pres">
      <dgm:prSet presAssocID="{518CD6E8-6E78-45A8-B2A9-06B84BE28074}" presName="compNode" presStyleCnt="0"/>
      <dgm:spPr/>
    </dgm:pt>
    <dgm:pt modelId="{C6F64748-972E-439B-8FB9-9C3A7D573DCE}" type="pres">
      <dgm:prSet presAssocID="{518CD6E8-6E78-45A8-B2A9-06B84BE28074}" presName="bgRect" presStyleLbl="bgShp" presStyleIdx="0" presStyleCnt="3"/>
      <dgm:spPr/>
    </dgm:pt>
    <dgm:pt modelId="{669E9EAE-3CFB-4495-8C4C-2C3EA418483A}" type="pres">
      <dgm:prSet presAssocID="{518CD6E8-6E78-45A8-B2A9-06B84BE280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ert scene"/>
        </a:ext>
      </dgm:extLst>
    </dgm:pt>
    <dgm:pt modelId="{EC21546A-01DF-4A0E-B087-76BDD09093B1}" type="pres">
      <dgm:prSet presAssocID="{518CD6E8-6E78-45A8-B2A9-06B84BE28074}" presName="spaceRect" presStyleCnt="0"/>
      <dgm:spPr/>
    </dgm:pt>
    <dgm:pt modelId="{DBE8B566-FA45-474C-A73F-DAC9D1BBAC35}" type="pres">
      <dgm:prSet presAssocID="{518CD6E8-6E78-45A8-B2A9-06B84BE28074}" presName="parTx" presStyleLbl="revTx" presStyleIdx="0" presStyleCnt="3">
        <dgm:presLayoutVars>
          <dgm:chMax val="0"/>
          <dgm:chPref val="0"/>
        </dgm:presLayoutVars>
      </dgm:prSet>
      <dgm:spPr/>
    </dgm:pt>
    <dgm:pt modelId="{E7883685-9C9F-49B1-9FA6-D47491915214}" type="pres">
      <dgm:prSet presAssocID="{47618FC0-8B0A-4780-8FA9-5BD1F87DC1C8}" presName="sibTrans" presStyleCnt="0"/>
      <dgm:spPr/>
    </dgm:pt>
    <dgm:pt modelId="{7C7F2DD8-CDDA-47CE-B8DE-5C659262AE5F}" type="pres">
      <dgm:prSet presAssocID="{A9D5E9DB-CE20-4FA5-B09F-02BA7B71441D}" presName="compNode" presStyleCnt="0"/>
      <dgm:spPr/>
    </dgm:pt>
    <dgm:pt modelId="{41CDA17D-6F7D-49BD-B070-AAD1A6CC39FA}" type="pres">
      <dgm:prSet presAssocID="{A9D5E9DB-CE20-4FA5-B09F-02BA7B71441D}" presName="bgRect" presStyleLbl="bgShp" presStyleIdx="1" presStyleCnt="3"/>
      <dgm:spPr/>
    </dgm:pt>
    <dgm:pt modelId="{7854423B-6948-4CC6-B596-2EE789BB086B}" type="pres">
      <dgm:prSet presAssocID="{A9D5E9DB-CE20-4FA5-B09F-02BA7B7144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4B09D4A-9011-4637-8238-3EA92B1065A2}" type="pres">
      <dgm:prSet presAssocID="{A9D5E9DB-CE20-4FA5-B09F-02BA7B71441D}" presName="spaceRect" presStyleCnt="0"/>
      <dgm:spPr/>
    </dgm:pt>
    <dgm:pt modelId="{30FB0145-3F0F-43D3-8D60-F8AF051AF369}" type="pres">
      <dgm:prSet presAssocID="{A9D5E9DB-CE20-4FA5-B09F-02BA7B71441D}" presName="parTx" presStyleLbl="revTx" presStyleIdx="1" presStyleCnt="3">
        <dgm:presLayoutVars>
          <dgm:chMax val="0"/>
          <dgm:chPref val="0"/>
        </dgm:presLayoutVars>
      </dgm:prSet>
      <dgm:spPr/>
    </dgm:pt>
    <dgm:pt modelId="{A385FECA-21D8-4C8B-8381-44C11CF97B4A}" type="pres">
      <dgm:prSet presAssocID="{3E5E77CA-80D7-4EAF-B213-2089406595EE}" presName="sibTrans" presStyleCnt="0"/>
      <dgm:spPr/>
    </dgm:pt>
    <dgm:pt modelId="{7D9A9A44-DBEC-4760-8077-6CF91D782EB9}" type="pres">
      <dgm:prSet presAssocID="{1D09ABF7-7CCF-44BB-9AAA-DC4D3A157BE1}" presName="compNode" presStyleCnt="0"/>
      <dgm:spPr/>
    </dgm:pt>
    <dgm:pt modelId="{572B11DC-81AF-4598-BE82-EF3ADD5D1EEB}" type="pres">
      <dgm:prSet presAssocID="{1D09ABF7-7CCF-44BB-9AAA-DC4D3A157BE1}" presName="bgRect" presStyleLbl="bgShp" presStyleIdx="2" presStyleCnt="3"/>
      <dgm:spPr/>
    </dgm:pt>
    <dgm:pt modelId="{C4B85F82-4AEC-43A7-807B-6AF430BDEE13}" type="pres">
      <dgm:prSet presAssocID="{1D09ABF7-7CCF-44BB-9AAA-DC4D3A157B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39CACC3F-5293-4D11-92BE-B9CB0C81FCDC}" type="pres">
      <dgm:prSet presAssocID="{1D09ABF7-7CCF-44BB-9AAA-DC4D3A157BE1}" presName="spaceRect" presStyleCnt="0"/>
      <dgm:spPr/>
    </dgm:pt>
    <dgm:pt modelId="{24D69985-1DB9-4DBF-980F-2F0074FAFA11}" type="pres">
      <dgm:prSet presAssocID="{1D09ABF7-7CCF-44BB-9AAA-DC4D3A157BE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6062F0A-7A75-4084-BB1E-ED4E330307AC}" srcId="{64C0EA6C-AA5B-4ACD-9864-A0B9199CFBC9}" destId="{518CD6E8-6E78-45A8-B2A9-06B84BE28074}" srcOrd="0" destOrd="0" parTransId="{E62174A4-DF8C-4255-B9D1-05811C096C24}" sibTransId="{47618FC0-8B0A-4780-8FA9-5BD1F87DC1C8}"/>
    <dgm:cxn modelId="{414D1869-53CB-429D-B6B9-E040E84A62DC}" srcId="{64C0EA6C-AA5B-4ACD-9864-A0B9199CFBC9}" destId="{A9D5E9DB-CE20-4FA5-B09F-02BA7B71441D}" srcOrd="1" destOrd="0" parTransId="{F561A898-6698-48C1-9EA9-C8F232C6A127}" sibTransId="{3E5E77CA-80D7-4EAF-B213-2089406595EE}"/>
    <dgm:cxn modelId="{8FEAB84A-7D80-4194-A650-C65FF044DA0F}" srcId="{64C0EA6C-AA5B-4ACD-9864-A0B9199CFBC9}" destId="{1D09ABF7-7CCF-44BB-9AAA-DC4D3A157BE1}" srcOrd="2" destOrd="0" parTransId="{40EE6A81-8CED-45A2-90B9-E947B14D4AF8}" sibTransId="{4B9A3CC4-9C63-48E6-A430-6AA4A4A6ABF3}"/>
    <dgm:cxn modelId="{4A8D44C5-50F2-4BB7-93BB-15ED02FA822F}" type="presOf" srcId="{64C0EA6C-AA5B-4ACD-9864-A0B9199CFBC9}" destId="{6976A147-0D28-4BF7-86F1-31CFD7DD82E4}" srcOrd="0" destOrd="0" presId="urn:microsoft.com/office/officeart/2018/2/layout/IconVerticalSolidList"/>
    <dgm:cxn modelId="{618291DF-11CC-4F6F-9E53-4F197369FD02}" type="presOf" srcId="{A9D5E9DB-CE20-4FA5-B09F-02BA7B71441D}" destId="{30FB0145-3F0F-43D3-8D60-F8AF051AF369}" srcOrd="0" destOrd="0" presId="urn:microsoft.com/office/officeart/2018/2/layout/IconVerticalSolidList"/>
    <dgm:cxn modelId="{FF3DEAEA-3166-4D77-9C76-F091EB9402C1}" type="presOf" srcId="{518CD6E8-6E78-45A8-B2A9-06B84BE28074}" destId="{DBE8B566-FA45-474C-A73F-DAC9D1BBAC35}" srcOrd="0" destOrd="0" presId="urn:microsoft.com/office/officeart/2018/2/layout/IconVerticalSolidList"/>
    <dgm:cxn modelId="{AE1C84F0-C3B8-4178-8874-963F4EB635DD}" type="presOf" srcId="{1D09ABF7-7CCF-44BB-9AAA-DC4D3A157BE1}" destId="{24D69985-1DB9-4DBF-980F-2F0074FAFA11}" srcOrd="0" destOrd="0" presId="urn:microsoft.com/office/officeart/2018/2/layout/IconVerticalSolidList"/>
    <dgm:cxn modelId="{87F4755A-23C3-4E70-968B-1C8E39FABBF4}" type="presParOf" srcId="{6976A147-0D28-4BF7-86F1-31CFD7DD82E4}" destId="{67902AC8-5709-4B4A-8729-53BD3E379858}" srcOrd="0" destOrd="0" presId="urn:microsoft.com/office/officeart/2018/2/layout/IconVerticalSolidList"/>
    <dgm:cxn modelId="{3B32E6C8-39A3-462A-87EB-86C94DBEB49C}" type="presParOf" srcId="{67902AC8-5709-4B4A-8729-53BD3E379858}" destId="{C6F64748-972E-439B-8FB9-9C3A7D573DCE}" srcOrd="0" destOrd="0" presId="urn:microsoft.com/office/officeart/2018/2/layout/IconVerticalSolidList"/>
    <dgm:cxn modelId="{1EAD9B4A-B6A5-4762-AE0C-31B55649B39E}" type="presParOf" srcId="{67902AC8-5709-4B4A-8729-53BD3E379858}" destId="{669E9EAE-3CFB-4495-8C4C-2C3EA418483A}" srcOrd="1" destOrd="0" presId="urn:microsoft.com/office/officeart/2018/2/layout/IconVerticalSolidList"/>
    <dgm:cxn modelId="{AB5C24F6-2827-4D30-A13D-86CE46572796}" type="presParOf" srcId="{67902AC8-5709-4B4A-8729-53BD3E379858}" destId="{EC21546A-01DF-4A0E-B087-76BDD09093B1}" srcOrd="2" destOrd="0" presId="urn:microsoft.com/office/officeart/2018/2/layout/IconVerticalSolidList"/>
    <dgm:cxn modelId="{874B43EC-8FEC-43E5-B87E-7FC1363E7ACF}" type="presParOf" srcId="{67902AC8-5709-4B4A-8729-53BD3E379858}" destId="{DBE8B566-FA45-474C-A73F-DAC9D1BBAC35}" srcOrd="3" destOrd="0" presId="urn:microsoft.com/office/officeart/2018/2/layout/IconVerticalSolidList"/>
    <dgm:cxn modelId="{C724651C-5E8A-4BE1-9E2C-A26B6F58B0F1}" type="presParOf" srcId="{6976A147-0D28-4BF7-86F1-31CFD7DD82E4}" destId="{E7883685-9C9F-49B1-9FA6-D47491915214}" srcOrd="1" destOrd="0" presId="urn:microsoft.com/office/officeart/2018/2/layout/IconVerticalSolidList"/>
    <dgm:cxn modelId="{69722185-529D-43C5-B038-C90296A098D2}" type="presParOf" srcId="{6976A147-0D28-4BF7-86F1-31CFD7DD82E4}" destId="{7C7F2DD8-CDDA-47CE-B8DE-5C659262AE5F}" srcOrd="2" destOrd="0" presId="urn:microsoft.com/office/officeart/2018/2/layout/IconVerticalSolidList"/>
    <dgm:cxn modelId="{8BA01372-D72F-4CC4-8745-A2640CF8E8B4}" type="presParOf" srcId="{7C7F2DD8-CDDA-47CE-B8DE-5C659262AE5F}" destId="{41CDA17D-6F7D-49BD-B070-AAD1A6CC39FA}" srcOrd="0" destOrd="0" presId="urn:microsoft.com/office/officeart/2018/2/layout/IconVerticalSolidList"/>
    <dgm:cxn modelId="{BB02AAB9-4DA9-4644-A585-093C20DEC041}" type="presParOf" srcId="{7C7F2DD8-CDDA-47CE-B8DE-5C659262AE5F}" destId="{7854423B-6948-4CC6-B596-2EE789BB086B}" srcOrd="1" destOrd="0" presId="urn:microsoft.com/office/officeart/2018/2/layout/IconVerticalSolidList"/>
    <dgm:cxn modelId="{95E38937-8D78-4EAA-8EC4-7A5E80845BC5}" type="presParOf" srcId="{7C7F2DD8-CDDA-47CE-B8DE-5C659262AE5F}" destId="{84B09D4A-9011-4637-8238-3EA92B1065A2}" srcOrd="2" destOrd="0" presId="urn:microsoft.com/office/officeart/2018/2/layout/IconVerticalSolidList"/>
    <dgm:cxn modelId="{A4EA49B1-7BCF-4202-B43D-7A4B11CCB4C2}" type="presParOf" srcId="{7C7F2DD8-CDDA-47CE-B8DE-5C659262AE5F}" destId="{30FB0145-3F0F-43D3-8D60-F8AF051AF369}" srcOrd="3" destOrd="0" presId="urn:microsoft.com/office/officeart/2018/2/layout/IconVerticalSolidList"/>
    <dgm:cxn modelId="{92E2A4EF-98DF-4ED8-8A2A-BCECCDD5264B}" type="presParOf" srcId="{6976A147-0D28-4BF7-86F1-31CFD7DD82E4}" destId="{A385FECA-21D8-4C8B-8381-44C11CF97B4A}" srcOrd="3" destOrd="0" presId="urn:microsoft.com/office/officeart/2018/2/layout/IconVerticalSolidList"/>
    <dgm:cxn modelId="{248FD3D5-4D1F-4B1A-A79B-7FD09D5AEAD5}" type="presParOf" srcId="{6976A147-0D28-4BF7-86F1-31CFD7DD82E4}" destId="{7D9A9A44-DBEC-4760-8077-6CF91D782EB9}" srcOrd="4" destOrd="0" presId="urn:microsoft.com/office/officeart/2018/2/layout/IconVerticalSolidList"/>
    <dgm:cxn modelId="{942D2C2B-DFB9-447D-8E00-630257C3C448}" type="presParOf" srcId="{7D9A9A44-DBEC-4760-8077-6CF91D782EB9}" destId="{572B11DC-81AF-4598-BE82-EF3ADD5D1EEB}" srcOrd="0" destOrd="0" presId="urn:microsoft.com/office/officeart/2018/2/layout/IconVerticalSolidList"/>
    <dgm:cxn modelId="{FC9686A4-DB19-45AA-8589-023811CE041C}" type="presParOf" srcId="{7D9A9A44-DBEC-4760-8077-6CF91D782EB9}" destId="{C4B85F82-4AEC-43A7-807B-6AF430BDEE13}" srcOrd="1" destOrd="0" presId="urn:microsoft.com/office/officeart/2018/2/layout/IconVerticalSolidList"/>
    <dgm:cxn modelId="{E59B435D-7631-42FD-8BAA-303EEB76B4E8}" type="presParOf" srcId="{7D9A9A44-DBEC-4760-8077-6CF91D782EB9}" destId="{39CACC3F-5293-4D11-92BE-B9CB0C81FCDC}" srcOrd="2" destOrd="0" presId="urn:microsoft.com/office/officeart/2018/2/layout/IconVerticalSolidList"/>
    <dgm:cxn modelId="{8BA876AC-CF43-492A-AA69-EDE91EF02200}" type="presParOf" srcId="{7D9A9A44-DBEC-4760-8077-6CF91D782EB9}" destId="{24D69985-1DB9-4DBF-980F-2F0074FAFA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C0EA6C-AA5B-4ACD-9864-A0B9199CFB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18CD6E8-6E78-45A8-B2A9-06B84BE28074}">
      <dgm:prSet/>
      <dgm:spPr/>
      <dgm:t>
        <a:bodyPr/>
        <a:lstStyle/>
        <a:p>
          <a:pPr>
            <a:lnSpc>
              <a:spcPct val="100000"/>
            </a:lnSpc>
          </a:pPr>
          <a:r>
            <a:rPr lang="es-US" dirty="0"/>
            <a:t>Al hacer </a:t>
          </a:r>
          <a:r>
            <a:rPr lang="es-US" dirty="0" err="1"/>
            <a:t>commit</a:t>
          </a:r>
          <a:r>
            <a:rPr lang="es-US" dirty="0"/>
            <a:t> le dejamos saber a </a:t>
          </a:r>
          <a:r>
            <a:rPr lang="es-US" dirty="0" err="1"/>
            <a:t>git</a:t>
          </a:r>
          <a:r>
            <a:rPr lang="es-US" dirty="0"/>
            <a:t> que queremos guardar la versión de los cambios que hemos trabajado</a:t>
          </a:r>
          <a:endParaRPr lang="en-US" dirty="0"/>
        </a:p>
      </dgm:t>
    </dgm:pt>
    <dgm:pt modelId="{E62174A4-DF8C-4255-B9D1-05811C096C24}" type="parTrans" cxnId="{26062F0A-7A75-4084-BB1E-ED4E330307AC}">
      <dgm:prSet/>
      <dgm:spPr/>
      <dgm:t>
        <a:bodyPr/>
        <a:lstStyle/>
        <a:p>
          <a:endParaRPr lang="en-US"/>
        </a:p>
      </dgm:t>
    </dgm:pt>
    <dgm:pt modelId="{47618FC0-8B0A-4780-8FA9-5BD1F87DC1C8}" type="sibTrans" cxnId="{26062F0A-7A75-4084-BB1E-ED4E330307AC}">
      <dgm:prSet/>
      <dgm:spPr/>
      <dgm:t>
        <a:bodyPr/>
        <a:lstStyle/>
        <a:p>
          <a:endParaRPr lang="en-US"/>
        </a:p>
      </dgm:t>
    </dgm:pt>
    <dgm:pt modelId="{A9D5E9DB-CE20-4FA5-B09F-02BA7B71441D}">
      <dgm:prSet/>
      <dgm:spPr/>
      <dgm:t>
        <a:bodyPr/>
        <a:lstStyle/>
        <a:p>
          <a:pPr>
            <a:lnSpc>
              <a:spcPct val="100000"/>
            </a:lnSpc>
          </a:pPr>
          <a:r>
            <a:rPr lang="es-US" dirty="0"/>
            <a:t>Necesitamos primero marcar los cambios como “</a:t>
          </a:r>
          <a:r>
            <a:rPr lang="es-US" dirty="0" err="1"/>
            <a:t>preparados”para</a:t>
          </a:r>
          <a:r>
            <a:rPr lang="es-US" dirty="0"/>
            <a:t> dejarle saber a </a:t>
          </a:r>
          <a:r>
            <a:rPr lang="es-US" dirty="0" err="1"/>
            <a:t>git</a:t>
          </a:r>
          <a:r>
            <a:rPr lang="es-US" dirty="0"/>
            <a:t> que cambios guardar</a:t>
          </a:r>
          <a:endParaRPr lang="en-US" dirty="0"/>
        </a:p>
      </dgm:t>
    </dgm:pt>
    <dgm:pt modelId="{F561A898-6698-48C1-9EA9-C8F232C6A127}" type="parTrans" cxnId="{414D1869-53CB-429D-B6B9-E040E84A62DC}">
      <dgm:prSet/>
      <dgm:spPr/>
      <dgm:t>
        <a:bodyPr/>
        <a:lstStyle/>
        <a:p>
          <a:endParaRPr lang="en-US"/>
        </a:p>
      </dgm:t>
    </dgm:pt>
    <dgm:pt modelId="{3E5E77CA-80D7-4EAF-B213-2089406595EE}" type="sibTrans" cxnId="{414D1869-53CB-429D-B6B9-E040E84A62DC}">
      <dgm:prSet/>
      <dgm:spPr/>
      <dgm:t>
        <a:bodyPr/>
        <a:lstStyle/>
        <a:p>
          <a:endParaRPr lang="en-US"/>
        </a:p>
      </dgm:t>
    </dgm:pt>
    <dgm:pt modelId="{1D09ABF7-7CCF-44BB-9AAA-DC4D3A157BE1}">
      <dgm:prSet/>
      <dgm:spPr/>
      <dgm:t>
        <a:bodyPr/>
        <a:lstStyle/>
        <a:p>
          <a:pPr>
            <a:lnSpc>
              <a:spcPct val="100000"/>
            </a:lnSpc>
          </a:pPr>
          <a:r>
            <a:rPr lang="es-US" dirty="0"/>
            <a:t>Un</a:t>
          </a:r>
          <a:r>
            <a:rPr lang="es-US" baseline="0" dirty="0"/>
            <a:t> </a:t>
          </a:r>
          <a:r>
            <a:rPr lang="es-US" baseline="0" dirty="0" err="1"/>
            <a:t>commit</a:t>
          </a:r>
          <a:r>
            <a:rPr lang="es-US" baseline="0" dirty="0"/>
            <a:t> es un punto fijo en el historial de nuestros cambios, al cual podemos revertir en cualquier momento</a:t>
          </a:r>
          <a:endParaRPr lang="en-US" dirty="0"/>
        </a:p>
      </dgm:t>
    </dgm:pt>
    <dgm:pt modelId="{40EE6A81-8CED-45A2-90B9-E947B14D4AF8}" type="parTrans" cxnId="{8FEAB84A-7D80-4194-A650-C65FF044DA0F}">
      <dgm:prSet/>
      <dgm:spPr/>
      <dgm:t>
        <a:bodyPr/>
        <a:lstStyle/>
        <a:p>
          <a:endParaRPr lang="en-US"/>
        </a:p>
      </dgm:t>
    </dgm:pt>
    <dgm:pt modelId="{4B9A3CC4-9C63-48E6-A430-6AA4A4A6ABF3}" type="sibTrans" cxnId="{8FEAB84A-7D80-4194-A650-C65FF044DA0F}">
      <dgm:prSet/>
      <dgm:spPr/>
      <dgm:t>
        <a:bodyPr/>
        <a:lstStyle/>
        <a:p>
          <a:endParaRPr lang="en-US"/>
        </a:p>
      </dgm:t>
    </dgm:pt>
    <dgm:pt modelId="{6976A147-0D28-4BF7-86F1-31CFD7DD82E4}" type="pres">
      <dgm:prSet presAssocID="{64C0EA6C-AA5B-4ACD-9864-A0B9199CFBC9}" presName="root" presStyleCnt="0">
        <dgm:presLayoutVars>
          <dgm:dir/>
          <dgm:resizeHandles val="exact"/>
        </dgm:presLayoutVars>
      </dgm:prSet>
      <dgm:spPr/>
    </dgm:pt>
    <dgm:pt modelId="{67902AC8-5709-4B4A-8729-53BD3E379858}" type="pres">
      <dgm:prSet presAssocID="{518CD6E8-6E78-45A8-B2A9-06B84BE28074}" presName="compNode" presStyleCnt="0"/>
      <dgm:spPr/>
    </dgm:pt>
    <dgm:pt modelId="{C6F64748-972E-439B-8FB9-9C3A7D573DCE}" type="pres">
      <dgm:prSet presAssocID="{518CD6E8-6E78-45A8-B2A9-06B84BE28074}" presName="bgRect" presStyleLbl="bgShp" presStyleIdx="0" presStyleCnt="3"/>
      <dgm:spPr/>
    </dgm:pt>
    <dgm:pt modelId="{669E9EAE-3CFB-4495-8C4C-2C3EA418483A}" type="pres">
      <dgm:prSet presAssocID="{518CD6E8-6E78-45A8-B2A9-06B84BE280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box Checked with solid fill"/>
        </a:ext>
      </dgm:extLst>
    </dgm:pt>
    <dgm:pt modelId="{EC21546A-01DF-4A0E-B087-76BDD09093B1}" type="pres">
      <dgm:prSet presAssocID="{518CD6E8-6E78-45A8-B2A9-06B84BE28074}" presName="spaceRect" presStyleCnt="0"/>
      <dgm:spPr/>
    </dgm:pt>
    <dgm:pt modelId="{DBE8B566-FA45-474C-A73F-DAC9D1BBAC35}" type="pres">
      <dgm:prSet presAssocID="{518CD6E8-6E78-45A8-B2A9-06B84BE28074}" presName="parTx" presStyleLbl="revTx" presStyleIdx="0" presStyleCnt="3">
        <dgm:presLayoutVars>
          <dgm:chMax val="0"/>
          <dgm:chPref val="0"/>
        </dgm:presLayoutVars>
      </dgm:prSet>
      <dgm:spPr/>
    </dgm:pt>
    <dgm:pt modelId="{E7883685-9C9F-49B1-9FA6-D47491915214}" type="pres">
      <dgm:prSet presAssocID="{47618FC0-8B0A-4780-8FA9-5BD1F87DC1C8}" presName="sibTrans" presStyleCnt="0"/>
      <dgm:spPr/>
    </dgm:pt>
    <dgm:pt modelId="{7C7F2DD8-CDDA-47CE-B8DE-5C659262AE5F}" type="pres">
      <dgm:prSet presAssocID="{A9D5E9DB-CE20-4FA5-B09F-02BA7B71441D}" presName="compNode" presStyleCnt="0"/>
      <dgm:spPr/>
    </dgm:pt>
    <dgm:pt modelId="{41CDA17D-6F7D-49BD-B070-AAD1A6CC39FA}" type="pres">
      <dgm:prSet presAssocID="{A9D5E9DB-CE20-4FA5-B09F-02BA7B71441D}" presName="bgRect" presStyleLbl="bgShp" presStyleIdx="1" presStyleCnt="3"/>
      <dgm:spPr/>
    </dgm:pt>
    <dgm:pt modelId="{7854423B-6948-4CC6-B596-2EE789BB086B}" type="pres">
      <dgm:prSet presAssocID="{A9D5E9DB-CE20-4FA5-B09F-02BA7B7144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 Mixed outline"/>
        </a:ext>
      </dgm:extLst>
    </dgm:pt>
    <dgm:pt modelId="{84B09D4A-9011-4637-8238-3EA92B1065A2}" type="pres">
      <dgm:prSet presAssocID="{A9D5E9DB-CE20-4FA5-B09F-02BA7B71441D}" presName="spaceRect" presStyleCnt="0"/>
      <dgm:spPr/>
    </dgm:pt>
    <dgm:pt modelId="{30FB0145-3F0F-43D3-8D60-F8AF051AF369}" type="pres">
      <dgm:prSet presAssocID="{A9D5E9DB-CE20-4FA5-B09F-02BA7B71441D}" presName="parTx" presStyleLbl="revTx" presStyleIdx="1" presStyleCnt="3">
        <dgm:presLayoutVars>
          <dgm:chMax val="0"/>
          <dgm:chPref val="0"/>
        </dgm:presLayoutVars>
      </dgm:prSet>
      <dgm:spPr/>
    </dgm:pt>
    <dgm:pt modelId="{A385FECA-21D8-4C8B-8381-44C11CF97B4A}" type="pres">
      <dgm:prSet presAssocID="{3E5E77CA-80D7-4EAF-B213-2089406595EE}" presName="sibTrans" presStyleCnt="0"/>
      <dgm:spPr/>
    </dgm:pt>
    <dgm:pt modelId="{7D9A9A44-DBEC-4760-8077-6CF91D782EB9}" type="pres">
      <dgm:prSet presAssocID="{1D09ABF7-7CCF-44BB-9AAA-DC4D3A157BE1}" presName="compNode" presStyleCnt="0"/>
      <dgm:spPr/>
    </dgm:pt>
    <dgm:pt modelId="{572B11DC-81AF-4598-BE82-EF3ADD5D1EEB}" type="pres">
      <dgm:prSet presAssocID="{1D09ABF7-7CCF-44BB-9AAA-DC4D3A157BE1}" presName="bgRect" presStyleLbl="bgShp" presStyleIdx="2" presStyleCnt="3"/>
      <dgm:spPr/>
    </dgm:pt>
    <dgm:pt modelId="{C4B85F82-4AEC-43A7-807B-6AF430BDEE13}" type="pres">
      <dgm:prSet presAssocID="{1D09ABF7-7CCF-44BB-9AAA-DC4D3A157B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 outline"/>
        </a:ext>
      </dgm:extLst>
    </dgm:pt>
    <dgm:pt modelId="{39CACC3F-5293-4D11-92BE-B9CB0C81FCDC}" type="pres">
      <dgm:prSet presAssocID="{1D09ABF7-7CCF-44BB-9AAA-DC4D3A157BE1}" presName="spaceRect" presStyleCnt="0"/>
      <dgm:spPr/>
    </dgm:pt>
    <dgm:pt modelId="{24D69985-1DB9-4DBF-980F-2F0074FAFA11}" type="pres">
      <dgm:prSet presAssocID="{1D09ABF7-7CCF-44BB-9AAA-DC4D3A157BE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6062F0A-7A75-4084-BB1E-ED4E330307AC}" srcId="{64C0EA6C-AA5B-4ACD-9864-A0B9199CFBC9}" destId="{518CD6E8-6E78-45A8-B2A9-06B84BE28074}" srcOrd="0" destOrd="0" parTransId="{E62174A4-DF8C-4255-B9D1-05811C096C24}" sibTransId="{47618FC0-8B0A-4780-8FA9-5BD1F87DC1C8}"/>
    <dgm:cxn modelId="{414D1869-53CB-429D-B6B9-E040E84A62DC}" srcId="{64C0EA6C-AA5B-4ACD-9864-A0B9199CFBC9}" destId="{A9D5E9DB-CE20-4FA5-B09F-02BA7B71441D}" srcOrd="1" destOrd="0" parTransId="{F561A898-6698-48C1-9EA9-C8F232C6A127}" sibTransId="{3E5E77CA-80D7-4EAF-B213-2089406595EE}"/>
    <dgm:cxn modelId="{8FEAB84A-7D80-4194-A650-C65FF044DA0F}" srcId="{64C0EA6C-AA5B-4ACD-9864-A0B9199CFBC9}" destId="{1D09ABF7-7CCF-44BB-9AAA-DC4D3A157BE1}" srcOrd="2" destOrd="0" parTransId="{40EE6A81-8CED-45A2-90B9-E947B14D4AF8}" sibTransId="{4B9A3CC4-9C63-48E6-A430-6AA4A4A6ABF3}"/>
    <dgm:cxn modelId="{4A8D44C5-50F2-4BB7-93BB-15ED02FA822F}" type="presOf" srcId="{64C0EA6C-AA5B-4ACD-9864-A0B9199CFBC9}" destId="{6976A147-0D28-4BF7-86F1-31CFD7DD82E4}" srcOrd="0" destOrd="0" presId="urn:microsoft.com/office/officeart/2018/2/layout/IconVerticalSolidList"/>
    <dgm:cxn modelId="{618291DF-11CC-4F6F-9E53-4F197369FD02}" type="presOf" srcId="{A9D5E9DB-CE20-4FA5-B09F-02BA7B71441D}" destId="{30FB0145-3F0F-43D3-8D60-F8AF051AF369}" srcOrd="0" destOrd="0" presId="urn:microsoft.com/office/officeart/2018/2/layout/IconVerticalSolidList"/>
    <dgm:cxn modelId="{FF3DEAEA-3166-4D77-9C76-F091EB9402C1}" type="presOf" srcId="{518CD6E8-6E78-45A8-B2A9-06B84BE28074}" destId="{DBE8B566-FA45-474C-A73F-DAC9D1BBAC35}" srcOrd="0" destOrd="0" presId="urn:microsoft.com/office/officeart/2018/2/layout/IconVerticalSolidList"/>
    <dgm:cxn modelId="{AE1C84F0-C3B8-4178-8874-963F4EB635DD}" type="presOf" srcId="{1D09ABF7-7CCF-44BB-9AAA-DC4D3A157BE1}" destId="{24D69985-1DB9-4DBF-980F-2F0074FAFA11}" srcOrd="0" destOrd="0" presId="urn:microsoft.com/office/officeart/2018/2/layout/IconVerticalSolidList"/>
    <dgm:cxn modelId="{87F4755A-23C3-4E70-968B-1C8E39FABBF4}" type="presParOf" srcId="{6976A147-0D28-4BF7-86F1-31CFD7DD82E4}" destId="{67902AC8-5709-4B4A-8729-53BD3E379858}" srcOrd="0" destOrd="0" presId="urn:microsoft.com/office/officeart/2018/2/layout/IconVerticalSolidList"/>
    <dgm:cxn modelId="{3B32E6C8-39A3-462A-87EB-86C94DBEB49C}" type="presParOf" srcId="{67902AC8-5709-4B4A-8729-53BD3E379858}" destId="{C6F64748-972E-439B-8FB9-9C3A7D573DCE}" srcOrd="0" destOrd="0" presId="urn:microsoft.com/office/officeart/2018/2/layout/IconVerticalSolidList"/>
    <dgm:cxn modelId="{1EAD9B4A-B6A5-4762-AE0C-31B55649B39E}" type="presParOf" srcId="{67902AC8-5709-4B4A-8729-53BD3E379858}" destId="{669E9EAE-3CFB-4495-8C4C-2C3EA418483A}" srcOrd="1" destOrd="0" presId="urn:microsoft.com/office/officeart/2018/2/layout/IconVerticalSolidList"/>
    <dgm:cxn modelId="{AB5C24F6-2827-4D30-A13D-86CE46572796}" type="presParOf" srcId="{67902AC8-5709-4B4A-8729-53BD3E379858}" destId="{EC21546A-01DF-4A0E-B087-76BDD09093B1}" srcOrd="2" destOrd="0" presId="urn:microsoft.com/office/officeart/2018/2/layout/IconVerticalSolidList"/>
    <dgm:cxn modelId="{874B43EC-8FEC-43E5-B87E-7FC1363E7ACF}" type="presParOf" srcId="{67902AC8-5709-4B4A-8729-53BD3E379858}" destId="{DBE8B566-FA45-474C-A73F-DAC9D1BBAC35}" srcOrd="3" destOrd="0" presId="urn:microsoft.com/office/officeart/2018/2/layout/IconVerticalSolidList"/>
    <dgm:cxn modelId="{C724651C-5E8A-4BE1-9E2C-A26B6F58B0F1}" type="presParOf" srcId="{6976A147-0D28-4BF7-86F1-31CFD7DD82E4}" destId="{E7883685-9C9F-49B1-9FA6-D47491915214}" srcOrd="1" destOrd="0" presId="urn:microsoft.com/office/officeart/2018/2/layout/IconVerticalSolidList"/>
    <dgm:cxn modelId="{69722185-529D-43C5-B038-C90296A098D2}" type="presParOf" srcId="{6976A147-0D28-4BF7-86F1-31CFD7DD82E4}" destId="{7C7F2DD8-CDDA-47CE-B8DE-5C659262AE5F}" srcOrd="2" destOrd="0" presId="urn:microsoft.com/office/officeart/2018/2/layout/IconVerticalSolidList"/>
    <dgm:cxn modelId="{8BA01372-D72F-4CC4-8745-A2640CF8E8B4}" type="presParOf" srcId="{7C7F2DD8-CDDA-47CE-B8DE-5C659262AE5F}" destId="{41CDA17D-6F7D-49BD-B070-AAD1A6CC39FA}" srcOrd="0" destOrd="0" presId="urn:microsoft.com/office/officeart/2018/2/layout/IconVerticalSolidList"/>
    <dgm:cxn modelId="{BB02AAB9-4DA9-4644-A585-093C20DEC041}" type="presParOf" srcId="{7C7F2DD8-CDDA-47CE-B8DE-5C659262AE5F}" destId="{7854423B-6948-4CC6-B596-2EE789BB086B}" srcOrd="1" destOrd="0" presId="urn:microsoft.com/office/officeart/2018/2/layout/IconVerticalSolidList"/>
    <dgm:cxn modelId="{95E38937-8D78-4EAA-8EC4-7A5E80845BC5}" type="presParOf" srcId="{7C7F2DD8-CDDA-47CE-B8DE-5C659262AE5F}" destId="{84B09D4A-9011-4637-8238-3EA92B1065A2}" srcOrd="2" destOrd="0" presId="urn:microsoft.com/office/officeart/2018/2/layout/IconVerticalSolidList"/>
    <dgm:cxn modelId="{A4EA49B1-7BCF-4202-B43D-7A4B11CCB4C2}" type="presParOf" srcId="{7C7F2DD8-CDDA-47CE-B8DE-5C659262AE5F}" destId="{30FB0145-3F0F-43D3-8D60-F8AF051AF369}" srcOrd="3" destOrd="0" presId="urn:microsoft.com/office/officeart/2018/2/layout/IconVerticalSolidList"/>
    <dgm:cxn modelId="{92E2A4EF-98DF-4ED8-8A2A-BCECCDD5264B}" type="presParOf" srcId="{6976A147-0D28-4BF7-86F1-31CFD7DD82E4}" destId="{A385FECA-21D8-4C8B-8381-44C11CF97B4A}" srcOrd="3" destOrd="0" presId="urn:microsoft.com/office/officeart/2018/2/layout/IconVerticalSolidList"/>
    <dgm:cxn modelId="{248FD3D5-4D1F-4B1A-A79B-7FD09D5AEAD5}" type="presParOf" srcId="{6976A147-0D28-4BF7-86F1-31CFD7DD82E4}" destId="{7D9A9A44-DBEC-4760-8077-6CF91D782EB9}" srcOrd="4" destOrd="0" presId="urn:microsoft.com/office/officeart/2018/2/layout/IconVerticalSolidList"/>
    <dgm:cxn modelId="{942D2C2B-DFB9-447D-8E00-630257C3C448}" type="presParOf" srcId="{7D9A9A44-DBEC-4760-8077-6CF91D782EB9}" destId="{572B11DC-81AF-4598-BE82-EF3ADD5D1EEB}" srcOrd="0" destOrd="0" presId="urn:microsoft.com/office/officeart/2018/2/layout/IconVerticalSolidList"/>
    <dgm:cxn modelId="{FC9686A4-DB19-45AA-8589-023811CE041C}" type="presParOf" srcId="{7D9A9A44-DBEC-4760-8077-6CF91D782EB9}" destId="{C4B85F82-4AEC-43A7-807B-6AF430BDEE13}" srcOrd="1" destOrd="0" presId="urn:microsoft.com/office/officeart/2018/2/layout/IconVerticalSolidList"/>
    <dgm:cxn modelId="{E59B435D-7631-42FD-8BAA-303EEB76B4E8}" type="presParOf" srcId="{7D9A9A44-DBEC-4760-8077-6CF91D782EB9}" destId="{39CACC3F-5293-4D11-92BE-B9CB0C81FCDC}" srcOrd="2" destOrd="0" presId="urn:microsoft.com/office/officeart/2018/2/layout/IconVerticalSolidList"/>
    <dgm:cxn modelId="{8BA876AC-CF43-492A-AA69-EDE91EF02200}" type="presParOf" srcId="{7D9A9A44-DBEC-4760-8077-6CF91D782EB9}" destId="{24D69985-1DB9-4DBF-980F-2F0074FAFA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1C3381-98A6-4824-9923-FD5BF5FF1A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F6141D5-7DDD-488C-8F0A-3AB77B01B222}">
      <dgm:prSet/>
      <dgm:spPr/>
      <dgm:t>
        <a:bodyPr/>
        <a:lstStyle/>
        <a:p>
          <a:r>
            <a:rPr lang="es-US"/>
            <a:t>Git compara nuestros archivos línea por línea.</a:t>
          </a:r>
          <a:endParaRPr lang="en-US"/>
        </a:p>
      </dgm:t>
    </dgm:pt>
    <dgm:pt modelId="{1FC497A3-75E1-4BFC-9D34-54AB55E13608}" type="parTrans" cxnId="{BFF25491-E187-42F8-875F-055DD9FCEB92}">
      <dgm:prSet/>
      <dgm:spPr/>
      <dgm:t>
        <a:bodyPr/>
        <a:lstStyle/>
        <a:p>
          <a:endParaRPr lang="en-US"/>
        </a:p>
      </dgm:t>
    </dgm:pt>
    <dgm:pt modelId="{D6DF305D-B1AA-4848-B07B-D1C615091E2D}" type="sibTrans" cxnId="{BFF25491-E187-42F8-875F-055DD9FCEB92}">
      <dgm:prSet/>
      <dgm:spPr/>
      <dgm:t>
        <a:bodyPr/>
        <a:lstStyle/>
        <a:p>
          <a:endParaRPr lang="en-US"/>
        </a:p>
      </dgm:t>
    </dgm:pt>
    <dgm:pt modelId="{2BAA4BD1-D128-4FA6-8807-0DEC0E75520B}">
      <dgm:prSet/>
      <dgm:spPr/>
      <dgm:t>
        <a:bodyPr/>
        <a:lstStyle/>
        <a:p>
          <a:r>
            <a:rPr lang="es-US"/>
            <a:t>Un conflicto ocurre cuando intentas unir dos ramas distintas si entre estas hay cambios que afectan el mismo archivo, en las mismas líneas de código</a:t>
          </a:r>
          <a:endParaRPr lang="en-US"/>
        </a:p>
      </dgm:t>
    </dgm:pt>
    <dgm:pt modelId="{00BB9DD7-3A0D-4E76-9A0B-E19CF5337CB5}" type="parTrans" cxnId="{B19843F0-BCA4-4516-8E78-B3B990184DFA}">
      <dgm:prSet/>
      <dgm:spPr/>
      <dgm:t>
        <a:bodyPr/>
        <a:lstStyle/>
        <a:p>
          <a:endParaRPr lang="en-US"/>
        </a:p>
      </dgm:t>
    </dgm:pt>
    <dgm:pt modelId="{CCB30D2C-54BA-4757-98C8-31107FB718CD}" type="sibTrans" cxnId="{B19843F0-BCA4-4516-8E78-B3B990184DFA}">
      <dgm:prSet/>
      <dgm:spPr/>
      <dgm:t>
        <a:bodyPr/>
        <a:lstStyle/>
        <a:p>
          <a:endParaRPr lang="en-US"/>
        </a:p>
      </dgm:t>
    </dgm:pt>
    <dgm:pt modelId="{2CD307BE-EB0A-42DA-B310-CA1A5E778419}" type="pres">
      <dgm:prSet presAssocID="{B81C3381-98A6-4824-9923-FD5BF5FF1A97}" presName="root" presStyleCnt="0">
        <dgm:presLayoutVars>
          <dgm:dir/>
          <dgm:resizeHandles val="exact"/>
        </dgm:presLayoutVars>
      </dgm:prSet>
      <dgm:spPr/>
    </dgm:pt>
    <dgm:pt modelId="{C1185936-4E1E-4CB6-AED6-C186F98CD8EA}" type="pres">
      <dgm:prSet presAssocID="{5F6141D5-7DDD-488C-8F0A-3AB77B01B222}" presName="compNode" presStyleCnt="0"/>
      <dgm:spPr/>
    </dgm:pt>
    <dgm:pt modelId="{DF22ABA5-DC73-4320-8A4E-784FD67C6B0D}" type="pres">
      <dgm:prSet presAssocID="{5F6141D5-7DDD-488C-8F0A-3AB77B01B222}" presName="bgRect" presStyleLbl="bgShp" presStyleIdx="0" presStyleCnt="2"/>
      <dgm:spPr/>
    </dgm:pt>
    <dgm:pt modelId="{F2F64352-9055-49D3-ACEA-9462E76EF409}" type="pres">
      <dgm:prSet presAssocID="{5F6141D5-7DDD-488C-8F0A-3AB77B01B22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515E7C9B-9316-4C84-9DFC-DFFF4DD37D1B}" type="pres">
      <dgm:prSet presAssocID="{5F6141D5-7DDD-488C-8F0A-3AB77B01B222}" presName="spaceRect" presStyleCnt="0"/>
      <dgm:spPr/>
    </dgm:pt>
    <dgm:pt modelId="{96A4CC18-51DF-4CF7-B217-82E66FDE48CE}" type="pres">
      <dgm:prSet presAssocID="{5F6141D5-7DDD-488C-8F0A-3AB77B01B222}" presName="parTx" presStyleLbl="revTx" presStyleIdx="0" presStyleCnt="2">
        <dgm:presLayoutVars>
          <dgm:chMax val="0"/>
          <dgm:chPref val="0"/>
        </dgm:presLayoutVars>
      </dgm:prSet>
      <dgm:spPr/>
    </dgm:pt>
    <dgm:pt modelId="{25F87B9E-84B5-47B2-BF35-41CAFB927C6D}" type="pres">
      <dgm:prSet presAssocID="{D6DF305D-B1AA-4848-B07B-D1C615091E2D}" presName="sibTrans" presStyleCnt="0"/>
      <dgm:spPr/>
    </dgm:pt>
    <dgm:pt modelId="{191AAD21-A3D7-4C86-BDD3-30ED8893D77B}" type="pres">
      <dgm:prSet presAssocID="{2BAA4BD1-D128-4FA6-8807-0DEC0E75520B}" presName="compNode" presStyleCnt="0"/>
      <dgm:spPr/>
    </dgm:pt>
    <dgm:pt modelId="{780ACA1D-2443-44CD-857B-FD38DA8C53E5}" type="pres">
      <dgm:prSet presAssocID="{2BAA4BD1-D128-4FA6-8807-0DEC0E75520B}" presName="bgRect" presStyleLbl="bgShp" presStyleIdx="1" presStyleCnt="2"/>
      <dgm:spPr/>
    </dgm:pt>
    <dgm:pt modelId="{F0C36A07-B47D-46C0-82C7-C881635DE60B}" type="pres">
      <dgm:prSet presAssocID="{2BAA4BD1-D128-4FA6-8807-0DEC0E75520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F74194F-6801-4EF5-BAA6-58662DF73688}" type="pres">
      <dgm:prSet presAssocID="{2BAA4BD1-D128-4FA6-8807-0DEC0E75520B}" presName="spaceRect" presStyleCnt="0"/>
      <dgm:spPr/>
    </dgm:pt>
    <dgm:pt modelId="{E5D30DBB-48B4-409E-9411-A1725FD19FA7}" type="pres">
      <dgm:prSet presAssocID="{2BAA4BD1-D128-4FA6-8807-0DEC0E75520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2C30915-2176-44BF-B36C-DC172342B7D0}" type="presOf" srcId="{2BAA4BD1-D128-4FA6-8807-0DEC0E75520B}" destId="{E5D30DBB-48B4-409E-9411-A1725FD19FA7}" srcOrd="0" destOrd="0" presId="urn:microsoft.com/office/officeart/2018/2/layout/IconVerticalSolidList"/>
    <dgm:cxn modelId="{47ECFB49-FAF0-4F1A-94B0-9931F0FDB239}" type="presOf" srcId="{5F6141D5-7DDD-488C-8F0A-3AB77B01B222}" destId="{96A4CC18-51DF-4CF7-B217-82E66FDE48CE}" srcOrd="0" destOrd="0" presId="urn:microsoft.com/office/officeart/2018/2/layout/IconVerticalSolidList"/>
    <dgm:cxn modelId="{BFF25491-E187-42F8-875F-055DD9FCEB92}" srcId="{B81C3381-98A6-4824-9923-FD5BF5FF1A97}" destId="{5F6141D5-7DDD-488C-8F0A-3AB77B01B222}" srcOrd="0" destOrd="0" parTransId="{1FC497A3-75E1-4BFC-9D34-54AB55E13608}" sibTransId="{D6DF305D-B1AA-4848-B07B-D1C615091E2D}"/>
    <dgm:cxn modelId="{296AB9E4-422E-4317-B8C8-2047C572402D}" type="presOf" srcId="{B81C3381-98A6-4824-9923-FD5BF5FF1A97}" destId="{2CD307BE-EB0A-42DA-B310-CA1A5E778419}" srcOrd="0" destOrd="0" presId="urn:microsoft.com/office/officeart/2018/2/layout/IconVerticalSolidList"/>
    <dgm:cxn modelId="{B19843F0-BCA4-4516-8E78-B3B990184DFA}" srcId="{B81C3381-98A6-4824-9923-FD5BF5FF1A97}" destId="{2BAA4BD1-D128-4FA6-8807-0DEC0E75520B}" srcOrd="1" destOrd="0" parTransId="{00BB9DD7-3A0D-4E76-9A0B-E19CF5337CB5}" sibTransId="{CCB30D2C-54BA-4757-98C8-31107FB718CD}"/>
    <dgm:cxn modelId="{1DA97451-9C27-460B-B9A3-84FCABBD6F9C}" type="presParOf" srcId="{2CD307BE-EB0A-42DA-B310-CA1A5E778419}" destId="{C1185936-4E1E-4CB6-AED6-C186F98CD8EA}" srcOrd="0" destOrd="0" presId="urn:microsoft.com/office/officeart/2018/2/layout/IconVerticalSolidList"/>
    <dgm:cxn modelId="{866FC070-8DD7-4D54-83F3-5E1D5753613B}" type="presParOf" srcId="{C1185936-4E1E-4CB6-AED6-C186F98CD8EA}" destId="{DF22ABA5-DC73-4320-8A4E-784FD67C6B0D}" srcOrd="0" destOrd="0" presId="urn:microsoft.com/office/officeart/2018/2/layout/IconVerticalSolidList"/>
    <dgm:cxn modelId="{DC2D11A7-6095-4D90-9974-AA5DBBE0B135}" type="presParOf" srcId="{C1185936-4E1E-4CB6-AED6-C186F98CD8EA}" destId="{F2F64352-9055-49D3-ACEA-9462E76EF409}" srcOrd="1" destOrd="0" presId="urn:microsoft.com/office/officeart/2018/2/layout/IconVerticalSolidList"/>
    <dgm:cxn modelId="{7EE5A89A-9BF1-469C-8BFE-C1BC944FBA9B}" type="presParOf" srcId="{C1185936-4E1E-4CB6-AED6-C186F98CD8EA}" destId="{515E7C9B-9316-4C84-9DFC-DFFF4DD37D1B}" srcOrd="2" destOrd="0" presId="urn:microsoft.com/office/officeart/2018/2/layout/IconVerticalSolidList"/>
    <dgm:cxn modelId="{5A148489-5020-4BA6-ACE9-4F7AB668E0A6}" type="presParOf" srcId="{C1185936-4E1E-4CB6-AED6-C186F98CD8EA}" destId="{96A4CC18-51DF-4CF7-B217-82E66FDE48CE}" srcOrd="3" destOrd="0" presId="urn:microsoft.com/office/officeart/2018/2/layout/IconVerticalSolidList"/>
    <dgm:cxn modelId="{31A52C47-A94A-4215-B055-224C66F4335B}" type="presParOf" srcId="{2CD307BE-EB0A-42DA-B310-CA1A5E778419}" destId="{25F87B9E-84B5-47B2-BF35-41CAFB927C6D}" srcOrd="1" destOrd="0" presId="urn:microsoft.com/office/officeart/2018/2/layout/IconVerticalSolidList"/>
    <dgm:cxn modelId="{9D24D3C8-9467-4DE5-8735-68D41D018CAD}" type="presParOf" srcId="{2CD307BE-EB0A-42DA-B310-CA1A5E778419}" destId="{191AAD21-A3D7-4C86-BDD3-30ED8893D77B}" srcOrd="2" destOrd="0" presId="urn:microsoft.com/office/officeart/2018/2/layout/IconVerticalSolidList"/>
    <dgm:cxn modelId="{EEB3CCF4-59C4-411A-B0D1-09F5F8C73B2F}" type="presParOf" srcId="{191AAD21-A3D7-4C86-BDD3-30ED8893D77B}" destId="{780ACA1D-2443-44CD-857B-FD38DA8C53E5}" srcOrd="0" destOrd="0" presId="urn:microsoft.com/office/officeart/2018/2/layout/IconVerticalSolidList"/>
    <dgm:cxn modelId="{4FA11052-66C0-4B14-AAE8-AA08723568A0}" type="presParOf" srcId="{191AAD21-A3D7-4C86-BDD3-30ED8893D77B}" destId="{F0C36A07-B47D-46C0-82C7-C881635DE60B}" srcOrd="1" destOrd="0" presId="urn:microsoft.com/office/officeart/2018/2/layout/IconVerticalSolidList"/>
    <dgm:cxn modelId="{3A08EAC0-94E3-45EB-9126-E5BC8E426F06}" type="presParOf" srcId="{191AAD21-A3D7-4C86-BDD3-30ED8893D77B}" destId="{AF74194F-6801-4EF5-BAA6-58662DF73688}" srcOrd="2" destOrd="0" presId="urn:microsoft.com/office/officeart/2018/2/layout/IconVerticalSolidList"/>
    <dgm:cxn modelId="{E3D20A49-A9B5-44F1-A688-2315331EA2C0}" type="presParOf" srcId="{191AAD21-A3D7-4C86-BDD3-30ED8893D77B}" destId="{E5D30DBB-48B4-409E-9411-A1725FD19F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9993D3C-1980-4DF5-B4CA-85AEC34ADF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BCE9E4A-EA05-4E0F-BFBD-C89699D1D05A}">
      <dgm:prSet/>
      <dgm:spPr/>
      <dgm:t>
        <a:bodyPr/>
        <a:lstStyle/>
        <a:p>
          <a:r>
            <a:rPr lang="es-US"/>
            <a:t>Es un servidor que se encarga de almacenar copias de nuestro código y todos sus cambios</a:t>
          </a:r>
          <a:endParaRPr lang="en-US"/>
        </a:p>
      </dgm:t>
    </dgm:pt>
    <dgm:pt modelId="{C2F0140A-1264-4999-83E4-11028C12D63B}" type="parTrans" cxnId="{AB343A72-6186-4198-A893-DC7BADDD008F}">
      <dgm:prSet/>
      <dgm:spPr/>
      <dgm:t>
        <a:bodyPr/>
        <a:lstStyle/>
        <a:p>
          <a:endParaRPr lang="en-US"/>
        </a:p>
      </dgm:t>
    </dgm:pt>
    <dgm:pt modelId="{CE7B52DC-5B62-45F6-BBA4-886292189922}" type="sibTrans" cxnId="{AB343A72-6186-4198-A893-DC7BADDD008F}">
      <dgm:prSet/>
      <dgm:spPr/>
      <dgm:t>
        <a:bodyPr/>
        <a:lstStyle/>
        <a:p>
          <a:endParaRPr lang="en-US"/>
        </a:p>
      </dgm:t>
    </dgm:pt>
    <dgm:pt modelId="{76C91DB8-2F25-4E68-A68E-A7B87DE90D0A}">
      <dgm:prSet/>
      <dgm:spPr/>
      <dgm:t>
        <a:bodyPr/>
        <a:lstStyle/>
        <a:p>
          <a:r>
            <a:rPr lang="es-US"/>
            <a:t>Permite a múltiples desarrolladores colaborar mas fácilmente</a:t>
          </a:r>
          <a:endParaRPr lang="en-US"/>
        </a:p>
      </dgm:t>
    </dgm:pt>
    <dgm:pt modelId="{81EE2CD0-0CA9-4B51-B741-38E42B335178}" type="parTrans" cxnId="{3E70D5E1-78F0-41D9-9E16-E508578692BC}">
      <dgm:prSet/>
      <dgm:spPr/>
      <dgm:t>
        <a:bodyPr/>
        <a:lstStyle/>
        <a:p>
          <a:endParaRPr lang="en-US"/>
        </a:p>
      </dgm:t>
    </dgm:pt>
    <dgm:pt modelId="{FBEBC288-F7A7-4006-8810-ED7B0AD31184}" type="sibTrans" cxnId="{3E70D5E1-78F0-41D9-9E16-E508578692BC}">
      <dgm:prSet/>
      <dgm:spPr/>
      <dgm:t>
        <a:bodyPr/>
        <a:lstStyle/>
        <a:p>
          <a:endParaRPr lang="en-US"/>
        </a:p>
      </dgm:t>
    </dgm:pt>
    <dgm:pt modelId="{A1408086-4B63-4B08-AE60-A93BE2E0884B}" type="pres">
      <dgm:prSet presAssocID="{E9993D3C-1980-4DF5-B4CA-85AEC34ADF54}" presName="root" presStyleCnt="0">
        <dgm:presLayoutVars>
          <dgm:dir/>
          <dgm:resizeHandles val="exact"/>
        </dgm:presLayoutVars>
      </dgm:prSet>
      <dgm:spPr/>
    </dgm:pt>
    <dgm:pt modelId="{9887BF51-518A-422E-A6D1-A90821B1D1F3}" type="pres">
      <dgm:prSet presAssocID="{0BCE9E4A-EA05-4E0F-BFBD-C89699D1D05A}" presName="compNode" presStyleCnt="0"/>
      <dgm:spPr/>
    </dgm:pt>
    <dgm:pt modelId="{80CF6A8C-613F-4EB7-88E9-BC93D919376D}" type="pres">
      <dgm:prSet presAssocID="{0BCE9E4A-EA05-4E0F-BFBD-C89699D1D05A}" presName="bgRect" presStyleLbl="bgShp" presStyleIdx="0" presStyleCnt="2"/>
      <dgm:spPr/>
    </dgm:pt>
    <dgm:pt modelId="{83EBE2EB-0F14-4AFC-9C39-A0CE2CD301A4}" type="pres">
      <dgm:prSet presAssocID="{0BCE9E4A-EA05-4E0F-BFBD-C89699D1D05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67F1434-676B-4BB3-9670-92EA1D7196DA}" type="pres">
      <dgm:prSet presAssocID="{0BCE9E4A-EA05-4E0F-BFBD-C89699D1D05A}" presName="spaceRect" presStyleCnt="0"/>
      <dgm:spPr/>
    </dgm:pt>
    <dgm:pt modelId="{022F1953-4CA4-41E8-94D7-766B6FB2E6A5}" type="pres">
      <dgm:prSet presAssocID="{0BCE9E4A-EA05-4E0F-BFBD-C89699D1D05A}" presName="parTx" presStyleLbl="revTx" presStyleIdx="0" presStyleCnt="2">
        <dgm:presLayoutVars>
          <dgm:chMax val="0"/>
          <dgm:chPref val="0"/>
        </dgm:presLayoutVars>
      </dgm:prSet>
      <dgm:spPr/>
    </dgm:pt>
    <dgm:pt modelId="{6064872E-A0C4-4BA7-8204-CD92903DBAE3}" type="pres">
      <dgm:prSet presAssocID="{CE7B52DC-5B62-45F6-BBA4-886292189922}" presName="sibTrans" presStyleCnt="0"/>
      <dgm:spPr/>
    </dgm:pt>
    <dgm:pt modelId="{A5CC33B9-0185-4F52-A854-F02AB9AAF62D}" type="pres">
      <dgm:prSet presAssocID="{76C91DB8-2F25-4E68-A68E-A7B87DE90D0A}" presName="compNode" presStyleCnt="0"/>
      <dgm:spPr/>
    </dgm:pt>
    <dgm:pt modelId="{4E0173EF-578C-4360-8712-B8CF5824AC13}" type="pres">
      <dgm:prSet presAssocID="{76C91DB8-2F25-4E68-A68E-A7B87DE90D0A}" presName="bgRect" presStyleLbl="bgShp" presStyleIdx="1" presStyleCnt="2"/>
      <dgm:spPr/>
    </dgm:pt>
    <dgm:pt modelId="{420402C1-0225-4A47-AA57-1F47E8359528}" type="pres">
      <dgm:prSet presAssocID="{76C91DB8-2F25-4E68-A68E-A7B87DE90D0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BB55038-4002-423A-9F6D-BC0C96FEE92C}" type="pres">
      <dgm:prSet presAssocID="{76C91DB8-2F25-4E68-A68E-A7B87DE90D0A}" presName="spaceRect" presStyleCnt="0"/>
      <dgm:spPr/>
    </dgm:pt>
    <dgm:pt modelId="{7BFC67B7-FBA0-494B-A5D9-8D296870AAA5}" type="pres">
      <dgm:prSet presAssocID="{76C91DB8-2F25-4E68-A68E-A7B87DE90D0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2A01F0F-6F94-4C5B-ABCB-350C74FA0D1C}" type="presOf" srcId="{E9993D3C-1980-4DF5-B4CA-85AEC34ADF54}" destId="{A1408086-4B63-4B08-AE60-A93BE2E0884B}" srcOrd="0" destOrd="0" presId="urn:microsoft.com/office/officeart/2018/2/layout/IconVerticalSolidList"/>
    <dgm:cxn modelId="{9530C92F-6662-4002-9652-EFF875BF9305}" type="presOf" srcId="{76C91DB8-2F25-4E68-A68E-A7B87DE90D0A}" destId="{7BFC67B7-FBA0-494B-A5D9-8D296870AAA5}" srcOrd="0" destOrd="0" presId="urn:microsoft.com/office/officeart/2018/2/layout/IconVerticalSolidList"/>
    <dgm:cxn modelId="{AB343A72-6186-4198-A893-DC7BADDD008F}" srcId="{E9993D3C-1980-4DF5-B4CA-85AEC34ADF54}" destId="{0BCE9E4A-EA05-4E0F-BFBD-C89699D1D05A}" srcOrd="0" destOrd="0" parTransId="{C2F0140A-1264-4999-83E4-11028C12D63B}" sibTransId="{CE7B52DC-5B62-45F6-BBA4-886292189922}"/>
    <dgm:cxn modelId="{77D3A7D1-0378-4312-A167-21ACA7ACC287}" type="presOf" srcId="{0BCE9E4A-EA05-4E0F-BFBD-C89699D1D05A}" destId="{022F1953-4CA4-41E8-94D7-766B6FB2E6A5}" srcOrd="0" destOrd="0" presId="urn:microsoft.com/office/officeart/2018/2/layout/IconVerticalSolidList"/>
    <dgm:cxn modelId="{3E70D5E1-78F0-41D9-9E16-E508578692BC}" srcId="{E9993D3C-1980-4DF5-B4CA-85AEC34ADF54}" destId="{76C91DB8-2F25-4E68-A68E-A7B87DE90D0A}" srcOrd="1" destOrd="0" parTransId="{81EE2CD0-0CA9-4B51-B741-38E42B335178}" sibTransId="{FBEBC288-F7A7-4006-8810-ED7B0AD31184}"/>
    <dgm:cxn modelId="{246D081E-1F90-423A-A685-5325BA2EA0E1}" type="presParOf" srcId="{A1408086-4B63-4B08-AE60-A93BE2E0884B}" destId="{9887BF51-518A-422E-A6D1-A90821B1D1F3}" srcOrd="0" destOrd="0" presId="urn:microsoft.com/office/officeart/2018/2/layout/IconVerticalSolidList"/>
    <dgm:cxn modelId="{E2F16CAA-69BF-4869-9E4F-80FD6DC51284}" type="presParOf" srcId="{9887BF51-518A-422E-A6D1-A90821B1D1F3}" destId="{80CF6A8C-613F-4EB7-88E9-BC93D919376D}" srcOrd="0" destOrd="0" presId="urn:microsoft.com/office/officeart/2018/2/layout/IconVerticalSolidList"/>
    <dgm:cxn modelId="{FF436A3D-B5AB-4639-90DE-A2BA4F02F123}" type="presParOf" srcId="{9887BF51-518A-422E-A6D1-A90821B1D1F3}" destId="{83EBE2EB-0F14-4AFC-9C39-A0CE2CD301A4}" srcOrd="1" destOrd="0" presId="urn:microsoft.com/office/officeart/2018/2/layout/IconVerticalSolidList"/>
    <dgm:cxn modelId="{8E0DD012-444D-4D43-9546-B6BC7230F06C}" type="presParOf" srcId="{9887BF51-518A-422E-A6D1-A90821B1D1F3}" destId="{867F1434-676B-4BB3-9670-92EA1D7196DA}" srcOrd="2" destOrd="0" presId="urn:microsoft.com/office/officeart/2018/2/layout/IconVerticalSolidList"/>
    <dgm:cxn modelId="{A0982991-4A13-4BE2-8AE7-7983488591A5}" type="presParOf" srcId="{9887BF51-518A-422E-A6D1-A90821B1D1F3}" destId="{022F1953-4CA4-41E8-94D7-766B6FB2E6A5}" srcOrd="3" destOrd="0" presId="urn:microsoft.com/office/officeart/2018/2/layout/IconVerticalSolidList"/>
    <dgm:cxn modelId="{EE744DDF-476A-4A39-B315-6ABF03983C80}" type="presParOf" srcId="{A1408086-4B63-4B08-AE60-A93BE2E0884B}" destId="{6064872E-A0C4-4BA7-8204-CD92903DBAE3}" srcOrd="1" destOrd="0" presId="urn:microsoft.com/office/officeart/2018/2/layout/IconVerticalSolidList"/>
    <dgm:cxn modelId="{B52A929C-E061-43C6-A44E-8F478080F9A6}" type="presParOf" srcId="{A1408086-4B63-4B08-AE60-A93BE2E0884B}" destId="{A5CC33B9-0185-4F52-A854-F02AB9AAF62D}" srcOrd="2" destOrd="0" presId="urn:microsoft.com/office/officeart/2018/2/layout/IconVerticalSolidList"/>
    <dgm:cxn modelId="{98790B91-A606-4EEC-8E42-F8627CAE28E7}" type="presParOf" srcId="{A5CC33B9-0185-4F52-A854-F02AB9AAF62D}" destId="{4E0173EF-578C-4360-8712-B8CF5824AC13}" srcOrd="0" destOrd="0" presId="urn:microsoft.com/office/officeart/2018/2/layout/IconVerticalSolidList"/>
    <dgm:cxn modelId="{883C575B-2354-40CB-B517-C8B930C0E003}" type="presParOf" srcId="{A5CC33B9-0185-4F52-A854-F02AB9AAF62D}" destId="{420402C1-0225-4A47-AA57-1F47E8359528}" srcOrd="1" destOrd="0" presId="urn:microsoft.com/office/officeart/2018/2/layout/IconVerticalSolidList"/>
    <dgm:cxn modelId="{84FC54A8-00A9-4576-84F2-32CC8E65A5F2}" type="presParOf" srcId="{A5CC33B9-0185-4F52-A854-F02AB9AAF62D}" destId="{BBB55038-4002-423A-9F6D-BC0C96FEE92C}" srcOrd="2" destOrd="0" presId="urn:microsoft.com/office/officeart/2018/2/layout/IconVerticalSolidList"/>
    <dgm:cxn modelId="{685B2CDC-FACE-4FDC-8C0A-170F3D06DD36}" type="presParOf" srcId="{A5CC33B9-0185-4F52-A854-F02AB9AAF62D}" destId="{7BFC67B7-FBA0-494B-A5D9-8D296870AAA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32315C-6385-43DE-B349-93A9A512D749}">
      <dsp:nvSpPr>
        <dsp:cNvPr id="0" name=""/>
        <dsp:cNvSpPr/>
      </dsp:nvSpPr>
      <dsp:spPr>
        <a:xfrm>
          <a:off x="0" y="398"/>
          <a:ext cx="9458794" cy="9332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91AA5-B4E3-4C70-AC50-283C72A2F7A9}">
      <dsp:nvSpPr>
        <dsp:cNvPr id="0" name=""/>
        <dsp:cNvSpPr/>
      </dsp:nvSpPr>
      <dsp:spPr>
        <a:xfrm>
          <a:off x="282313" y="210383"/>
          <a:ext cx="513296" cy="5132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8384B-FDC5-4C09-93BB-6EA432A4A7D4}">
      <dsp:nvSpPr>
        <dsp:cNvPr id="0" name=""/>
        <dsp:cNvSpPr/>
      </dsp:nvSpPr>
      <dsp:spPr>
        <a:xfrm>
          <a:off x="1077922" y="398"/>
          <a:ext cx="8380871" cy="933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71" tIns="98771" rIns="98771" bIns="9877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300" kern="1200"/>
            <a:t>Nos permite controlar cambios que ocurren en una colección de archivos.</a:t>
          </a:r>
          <a:endParaRPr lang="en-US" sz="2300" kern="1200"/>
        </a:p>
      </dsp:txBody>
      <dsp:txXfrm>
        <a:off x="1077922" y="398"/>
        <a:ext cx="8380871" cy="933266"/>
      </dsp:txXfrm>
    </dsp:sp>
    <dsp:sp modelId="{E427B771-BF8B-4100-AC96-4BA91CEDD284}">
      <dsp:nvSpPr>
        <dsp:cNvPr id="0" name=""/>
        <dsp:cNvSpPr/>
      </dsp:nvSpPr>
      <dsp:spPr>
        <a:xfrm>
          <a:off x="0" y="1166981"/>
          <a:ext cx="9458794" cy="9332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9BF4C-631C-4E09-8EB5-40C6AAA9B17B}">
      <dsp:nvSpPr>
        <dsp:cNvPr id="0" name=""/>
        <dsp:cNvSpPr/>
      </dsp:nvSpPr>
      <dsp:spPr>
        <a:xfrm>
          <a:off x="282313" y="1376966"/>
          <a:ext cx="513296" cy="5132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857DD-1BC9-4E1D-B518-D81B1A0D563A}">
      <dsp:nvSpPr>
        <dsp:cNvPr id="0" name=""/>
        <dsp:cNvSpPr/>
      </dsp:nvSpPr>
      <dsp:spPr>
        <a:xfrm>
          <a:off x="1077922" y="1166981"/>
          <a:ext cx="8380871" cy="933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71" tIns="98771" rIns="98771" bIns="9877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300" kern="1200"/>
            <a:t>En lugar de guardar cada versión de cada archivo en nuestra colección, Git nos permite guardar los cambios que ocurren entre versiones.</a:t>
          </a:r>
          <a:endParaRPr lang="en-US" sz="2300" kern="1200"/>
        </a:p>
      </dsp:txBody>
      <dsp:txXfrm>
        <a:off x="1077922" y="1166981"/>
        <a:ext cx="8380871" cy="933266"/>
      </dsp:txXfrm>
    </dsp:sp>
    <dsp:sp modelId="{155E077C-5CE3-470A-86D8-678976095058}">
      <dsp:nvSpPr>
        <dsp:cNvPr id="0" name=""/>
        <dsp:cNvSpPr/>
      </dsp:nvSpPr>
      <dsp:spPr>
        <a:xfrm>
          <a:off x="0" y="2333564"/>
          <a:ext cx="9458794" cy="9332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19C5D-C79D-4C5A-9EDB-FBF9FB31CA36}">
      <dsp:nvSpPr>
        <dsp:cNvPr id="0" name=""/>
        <dsp:cNvSpPr/>
      </dsp:nvSpPr>
      <dsp:spPr>
        <a:xfrm>
          <a:off x="282313" y="2543549"/>
          <a:ext cx="513296" cy="5132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D2B4C3-C5F0-4B35-9CF5-452586739585}">
      <dsp:nvSpPr>
        <dsp:cNvPr id="0" name=""/>
        <dsp:cNvSpPr/>
      </dsp:nvSpPr>
      <dsp:spPr>
        <a:xfrm>
          <a:off x="1077922" y="2333564"/>
          <a:ext cx="8380871" cy="933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71" tIns="98771" rIns="98771" bIns="9877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300" kern="1200" dirty="0"/>
            <a:t>Esto nos facilita la colaboración, ya que dos personas pueden trabajar en el mismo archivo al mismo tiempo.</a:t>
          </a:r>
          <a:endParaRPr lang="en-US" sz="2300" kern="1200" dirty="0"/>
        </a:p>
      </dsp:txBody>
      <dsp:txXfrm>
        <a:off x="1077922" y="2333564"/>
        <a:ext cx="8380871" cy="9332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32315C-6385-43DE-B349-93A9A512D749}">
      <dsp:nvSpPr>
        <dsp:cNvPr id="0" name=""/>
        <dsp:cNvSpPr/>
      </dsp:nvSpPr>
      <dsp:spPr>
        <a:xfrm>
          <a:off x="0" y="398"/>
          <a:ext cx="9458794" cy="9332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91AA5-B4E3-4C70-AC50-283C72A2F7A9}">
      <dsp:nvSpPr>
        <dsp:cNvPr id="0" name=""/>
        <dsp:cNvSpPr/>
      </dsp:nvSpPr>
      <dsp:spPr>
        <a:xfrm>
          <a:off x="282313" y="210383"/>
          <a:ext cx="513296" cy="51329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8384B-FDC5-4C09-93BB-6EA432A4A7D4}">
      <dsp:nvSpPr>
        <dsp:cNvPr id="0" name=""/>
        <dsp:cNvSpPr/>
      </dsp:nvSpPr>
      <dsp:spPr>
        <a:xfrm>
          <a:off x="1077922" y="398"/>
          <a:ext cx="8380871" cy="933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71" tIns="98771" rIns="98771" bIns="9877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400" kern="1200" dirty="0"/>
            <a:t>GitHub sirve como extensión a las capacidades de Git, sirviendo como un lugar central donde se almacenan los cambios. </a:t>
          </a:r>
          <a:endParaRPr lang="en-US" sz="2400" kern="1200" dirty="0"/>
        </a:p>
      </dsp:txBody>
      <dsp:txXfrm>
        <a:off x="1077922" y="398"/>
        <a:ext cx="8380871" cy="933266"/>
      </dsp:txXfrm>
    </dsp:sp>
    <dsp:sp modelId="{E427B771-BF8B-4100-AC96-4BA91CEDD284}">
      <dsp:nvSpPr>
        <dsp:cNvPr id="0" name=""/>
        <dsp:cNvSpPr/>
      </dsp:nvSpPr>
      <dsp:spPr>
        <a:xfrm>
          <a:off x="0" y="1166981"/>
          <a:ext cx="9458794" cy="9332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9BF4C-631C-4E09-8EB5-40C6AAA9B17B}">
      <dsp:nvSpPr>
        <dsp:cNvPr id="0" name=""/>
        <dsp:cNvSpPr/>
      </dsp:nvSpPr>
      <dsp:spPr>
        <a:xfrm>
          <a:off x="282313" y="1376966"/>
          <a:ext cx="513296" cy="513296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857DD-1BC9-4E1D-B518-D81B1A0D563A}">
      <dsp:nvSpPr>
        <dsp:cNvPr id="0" name=""/>
        <dsp:cNvSpPr/>
      </dsp:nvSpPr>
      <dsp:spPr>
        <a:xfrm>
          <a:off x="1077922" y="1166981"/>
          <a:ext cx="8380871" cy="933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71" tIns="98771" rIns="98771" bIns="9877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400" kern="1200" dirty="0"/>
            <a:t>Añade una interfaz gráfica a Git, simplificando el proceso de manejar y entender estos cambios.</a:t>
          </a:r>
          <a:endParaRPr lang="en-US" sz="2400" kern="1200" dirty="0"/>
        </a:p>
      </dsp:txBody>
      <dsp:txXfrm>
        <a:off x="1077922" y="1166981"/>
        <a:ext cx="8380871" cy="933266"/>
      </dsp:txXfrm>
    </dsp:sp>
    <dsp:sp modelId="{155E077C-5CE3-470A-86D8-678976095058}">
      <dsp:nvSpPr>
        <dsp:cNvPr id="0" name=""/>
        <dsp:cNvSpPr/>
      </dsp:nvSpPr>
      <dsp:spPr>
        <a:xfrm>
          <a:off x="0" y="2333564"/>
          <a:ext cx="9458794" cy="9332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19C5D-C79D-4C5A-9EDB-FBF9FB31CA36}">
      <dsp:nvSpPr>
        <dsp:cNvPr id="0" name=""/>
        <dsp:cNvSpPr/>
      </dsp:nvSpPr>
      <dsp:spPr>
        <a:xfrm>
          <a:off x="282313" y="2543549"/>
          <a:ext cx="513296" cy="513296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D2B4C3-C5F0-4B35-9CF5-452586739585}">
      <dsp:nvSpPr>
        <dsp:cNvPr id="0" name=""/>
        <dsp:cNvSpPr/>
      </dsp:nvSpPr>
      <dsp:spPr>
        <a:xfrm>
          <a:off x="1077922" y="2333564"/>
          <a:ext cx="8380871" cy="933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71" tIns="98771" rIns="98771" bIns="9877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400" kern="1200" dirty="0"/>
            <a:t>Brinda muchísimas herramientas adicionales que nos facilitan la colaboración remota.</a:t>
          </a:r>
          <a:endParaRPr lang="en-US" sz="2400" kern="1200" dirty="0"/>
        </a:p>
      </dsp:txBody>
      <dsp:txXfrm>
        <a:off x="1077922" y="2333564"/>
        <a:ext cx="8380871" cy="9332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64748-972E-439B-8FB9-9C3A7D573DCE}">
      <dsp:nvSpPr>
        <dsp:cNvPr id="0" name=""/>
        <dsp:cNvSpPr/>
      </dsp:nvSpPr>
      <dsp:spPr>
        <a:xfrm>
          <a:off x="0" y="611"/>
          <a:ext cx="5520752" cy="14299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9E9EAE-3CFB-4495-8C4C-2C3EA418483A}">
      <dsp:nvSpPr>
        <dsp:cNvPr id="0" name=""/>
        <dsp:cNvSpPr/>
      </dsp:nvSpPr>
      <dsp:spPr>
        <a:xfrm>
          <a:off x="432563" y="322352"/>
          <a:ext cx="786479" cy="7864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8B566-FA45-474C-A73F-DAC9D1BBAC35}">
      <dsp:nvSpPr>
        <dsp:cNvPr id="0" name=""/>
        <dsp:cNvSpPr/>
      </dsp:nvSpPr>
      <dsp:spPr>
        <a:xfrm>
          <a:off x="1651606" y="611"/>
          <a:ext cx="3869145" cy="1429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338" tIns="151338" rIns="151338" bIns="15133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800" kern="1200"/>
            <a:t>Git nos permite dividir nuestro código en diferentes ramas o “branches”.</a:t>
          </a:r>
          <a:endParaRPr lang="en-US" sz="1800" kern="1200"/>
        </a:p>
      </dsp:txBody>
      <dsp:txXfrm>
        <a:off x="1651606" y="611"/>
        <a:ext cx="3869145" cy="1429961"/>
      </dsp:txXfrm>
    </dsp:sp>
    <dsp:sp modelId="{41CDA17D-6F7D-49BD-B070-AAD1A6CC39FA}">
      <dsp:nvSpPr>
        <dsp:cNvPr id="0" name=""/>
        <dsp:cNvSpPr/>
      </dsp:nvSpPr>
      <dsp:spPr>
        <a:xfrm>
          <a:off x="0" y="1788063"/>
          <a:ext cx="5520752" cy="14299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54423B-6948-4CC6-B596-2EE789BB086B}">
      <dsp:nvSpPr>
        <dsp:cNvPr id="0" name=""/>
        <dsp:cNvSpPr/>
      </dsp:nvSpPr>
      <dsp:spPr>
        <a:xfrm>
          <a:off x="432563" y="2109804"/>
          <a:ext cx="786479" cy="7864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B0145-3F0F-43D3-8D60-F8AF051AF369}">
      <dsp:nvSpPr>
        <dsp:cNvPr id="0" name=""/>
        <dsp:cNvSpPr/>
      </dsp:nvSpPr>
      <dsp:spPr>
        <a:xfrm>
          <a:off x="1651606" y="1788063"/>
          <a:ext cx="3869145" cy="1429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338" tIns="151338" rIns="151338" bIns="15133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800" kern="1200"/>
            <a:t>Cada rama representa una versión distinta de nuestro código</a:t>
          </a:r>
          <a:endParaRPr lang="en-US" sz="1800" kern="1200"/>
        </a:p>
      </dsp:txBody>
      <dsp:txXfrm>
        <a:off x="1651606" y="1788063"/>
        <a:ext cx="3869145" cy="1429961"/>
      </dsp:txXfrm>
    </dsp:sp>
    <dsp:sp modelId="{572B11DC-81AF-4598-BE82-EF3ADD5D1EEB}">
      <dsp:nvSpPr>
        <dsp:cNvPr id="0" name=""/>
        <dsp:cNvSpPr/>
      </dsp:nvSpPr>
      <dsp:spPr>
        <a:xfrm>
          <a:off x="0" y="3575515"/>
          <a:ext cx="5520752" cy="14299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85F82-4AEC-43A7-807B-6AF430BDEE13}">
      <dsp:nvSpPr>
        <dsp:cNvPr id="0" name=""/>
        <dsp:cNvSpPr/>
      </dsp:nvSpPr>
      <dsp:spPr>
        <a:xfrm>
          <a:off x="432563" y="3897257"/>
          <a:ext cx="786479" cy="7864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69985-1DB9-4DBF-980F-2F0074FAFA11}">
      <dsp:nvSpPr>
        <dsp:cNvPr id="0" name=""/>
        <dsp:cNvSpPr/>
      </dsp:nvSpPr>
      <dsp:spPr>
        <a:xfrm>
          <a:off x="1651606" y="3575515"/>
          <a:ext cx="3869145" cy="1429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338" tIns="151338" rIns="151338" bIns="15133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800" kern="1200"/>
            <a:t>De esta forma podemos minimizar los conflictos cuando trabajamos en distintas características de nuestro producto al mismo tiempo </a:t>
          </a:r>
          <a:endParaRPr lang="en-US" sz="1800" kern="1200"/>
        </a:p>
      </dsp:txBody>
      <dsp:txXfrm>
        <a:off x="1651606" y="3575515"/>
        <a:ext cx="3869145" cy="14299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64748-972E-439B-8FB9-9C3A7D573DCE}">
      <dsp:nvSpPr>
        <dsp:cNvPr id="0" name=""/>
        <dsp:cNvSpPr/>
      </dsp:nvSpPr>
      <dsp:spPr>
        <a:xfrm>
          <a:off x="0" y="611"/>
          <a:ext cx="5520752" cy="14299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9E9EAE-3CFB-4495-8C4C-2C3EA418483A}">
      <dsp:nvSpPr>
        <dsp:cNvPr id="0" name=""/>
        <dsp:cNvSpPr/>
      </dsp:nvSpPr>
      <dsp:spPr>
        <a:xfrm>
          <a:off x="432563" y="322352"/>
          <a:ext cx="786479" cy="7864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8B566-FA45-474C-A73F-DAC9D1BBAC35}">
      <dsp:nvSpPr>
        <dsp:cNvPr id="0" name=""/>
        <dsp:cNvSpPr/>
      </dsp:nvSpPr>
      <dsp:spPr>
        <a:xfrm>
          <a:off x="1651606" y="611"/>
          <a:ext cx="3869145" cy="1429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338" tIns="151338" rIns="151338" bIns="15133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800" kern="1200" dirty="0"/>
            <a:t>Al hacer </a:t>
          </a:r>
          <a:r>
            <a:rPr lang="es-US" sz="1800" kern="1200" dirty="0" err="1"/>
            <a:t>commit</a:t>
          </a:r>
          <a:r>
            <a:rPr lang="es-US" sz="1800" kern="1200" dirty="0"/>
            <a:t> le dejamos saber a </a:t>
          </a:r>
          <a:r>
            <a:rPr lang="es-US" sz="1800" kern="1200" dirty="0" err="1"/>
            <a:t>git</a:t>
          </a:r>
          <a:r>
            <a:rPr lang="es-US" sz="1800" kern="1200" dirty="0"/>
            <a:t> que queremos guardar la versión de los cambios que hemos trabajado</a:t>
          </a:r>
          <a:endParaRPr lang="en-US" sz="1800" kern="1200" dirty="0"/>
        </a:p>
      </dsp:txBody>
      <dsp:txXfrm>
        <a:off x="1651606" y="611"/>
        <a:ext cx="3869145" cy="1429961"/>
      </dsp:txXfrm>
    </dsp:sp>
    <dsp:sp modelId="{41CDA17D-6F7D-49BD-B070-AAD1A6CC39FA}">
      <dsp:nvSpPr>
        <dsp:cNvPr id="0" name=""/>
        <dsp:cNvSpPr/>
      </dsp:nvSpPr>
      <dsp:spPr>
        <a:xfrm>
          <a:off x="0" y="1788063"/>
          <a:ext cx="5520752" cy="14299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54423B-6948-4CC6-B596-2EE789BB086B}">
      <dsp:nvSpPr>
        <dsp:cNvPr id="0" name=""/>
        <dsp:cNvSpPr/>
      </dsp:nvSpPr>
      <dsp:spPr>
        <a:xfrm>
          <a:off x="432563" y="2109804"/>
          <a:ext cx="786479" cy="7864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B0145-3F0F-43D3-8D60-F8AF051AF369}">
      <dsp:nvSpPr>
        <dsp:cNvPr id="0" name=""/>
        <dsp:cNvSpPr/>
      </dsp:nvSpPr>
      <dsp:spPr>
        <a:xfrm>
          <a:off x="1651606" y="1788063"/>
          <a:ext cx="3869145" cy="1429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338" tIns="151338" rIns="151338" bIns="15133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800" kern="1200" dirty="0"/>
            <a:t>Necesitamos primero marcar los cambios como “</a:t>
          </a:r>
          <a:r>
            <a:rPr lang="es-US" sz="1800" kern="1200" dirty="0" err="1"/>
            <a:t>preparados”para</a:t>
          </a:r>
          <a:r>
            <a:rPr lang="es-US" sz="1800" kern="1200" dirty="0"/>
            <a:t> dejarle saber a </a:t>
          </a:r>
          <a:r>
            <a:rPr lang="es-US" sz="1800" kern="1200" dirty="0" err="1"/>
            <a:t>git</a:t>
          </a:r>
          <a:r>
            <a:rPr lang="es-US" sz="1800" kern="1200" dirty="0"/>
            <a:t> que cambios guardar</a:t>
          </a:r>
          <a:endParaRPr lang="en-US" sz="1800" kern="1200" dirty="0"/>
        </a:p>
      </dsp:txBody>
      <dsp:txXfrm>
        <a:off x="1651606" y="1788063"/>
        <a:ext cx="3869145" cy="1429961"/>
      </dsp:txXfrm>
    </dsp:sp>
    <dsp:sp modelId="{572B11DC-81AF-4598-BE82-EF3ADD5D1EEB}">
      <dsp:nvSpPr>
        <dsp:cNvPr id="0" name=""/>
        <dsp:cNvSpPr/>
      </dsp:nvSpPr>
      <dsp:spPr>
        <a:xfrm>
          <a:off x="0" y="3575515"/>
          <a:ext cx="5520752" cy="14299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85F82-4AEC-43A7-807B-6AF430BDEE13}">
      <dsp:nvSpPr>
        <dsp:cNvPr id="0" name=""/>
        <dsp:cNvSpPr/>
      </dsp:nvSpPr>
      <dsp:spPr>
        <a:xfrm>
          <a:off x="432563" y="3897257"/>
          <a:ext cx="786479" cy="7864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69985-1DB9-4DBF-980F-2F0074FAFA11}">
      <dsp:nvSpPr>
        <dsp:cNvPr id="0" name=""/>
        <dsp:cNvSpPr/>
      </dsp:nvSpPr>
      <dsp:spPr>
        <a:xfrm>
          <a:off x="1651606" y="3575515"/>
          <a:ext cx="3869145" cy="1429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338" tIns="151338" rIns="151338" bIns="15133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800" kern="1200" dirty="0"/>
            <a:t>Un</a:t>
          </a:r>
          <a:r>
            <a:rPr lang="es-US" sz="1800" kern="1200" baseline="0" dirty="0"/>
            <a:t> </a:t>
          </a:r>
          <a:r>
            <a:rPr lang="es-US" sz="1800" kern="1200" baseline="0" dirty="0" err="1"/>
            <a:t>commit</a:t>
          </a:r>
          <a:r>
            <a:rPr lang="es-US" sz="1800" kern="1200" baseline="0" dirty="0"/>
            <a:t> es un punto fijo en el historial de nuestros cambios, al cual podemos revertir en cualquier momento</a:t>
          </a:r>
          <a:endParaRPr lang="en-US" sz="1800" kern="1200" dirty="0"/>
        </a:p>
      </dsp:txBody>
      <dsp:txXfrm>
        <a:off x="1651606" y="3575515"/>
        <a:ext cx="3869145" cy="14299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2ABA5-DC73-4320-8A4E-784FD67C6B0D}">
      <dsp:nvSpPr>
        <dsp:cNvPr id="0" name=""/>
        <dsp:cNvSpPr/>
      </dsp:nvSpPr>
      <dsp:spPr>
        <a:xfrm>
          <a:off x="0" y="799445"/>
          <a:ext cx="6024561" cy="1475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F64352-9055-49D3-ACEA-9462E76EF409}">
      <dsp:nvSpPr>
        <dsp:cNvPr id="0" name=""/>
        <dsp:cNvSpPr/>
      </dsp:nvSpPr>
      <dsp:spPr>
        <a:xfrm>
          <a:off x="446459" y="1131522"/>
          <a:ext cx="811744" cy="811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4CC18-51DF-4CF7-B217-82E66FDE48CE}">
      <dsp:nvSpPr>
        <dsp:cNvPr id="0" name=""/>
        <dsp:cNvSpPr/>
      </dsp:nvSpPr>
      <dsp:spPr>
        <a:xfrm>
          <a:off x="1704662" y="799445"/>
          <a:ext cx="4319898" cy="147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99" tIns="156199" rIns="156199" bIns="15619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000" kern="1200"/>
            <a:t>Git compara nuestros archivos línea por línea.</a:t>
          </a:r>
          <a:endParaRPr lang="en-US" sz="2000" kern="1200"/>
        </a:p>
      </dsp:txBody>
      <dsp:txXfrm>
        <a:off x="1704662" y="799445"/>
        <a:ext cx="4319898" cy="1475898"/>
      </dsp:txXfrm>
    </dsp:sp>
    <dsp:sp modelId="{780ACA1D-2443-44CD-857B-FD38DA8C53E5}">
      <dsp:nvSpPr>
        <dsp:cNvPr id="0" name=""/>
        <dsp:cNvSpPr/>
      </dsp:nvSpPr>
      <dsp:spPr>
        <a:xfrm>
          <a:off x="0" y="2644318"/>
          <a:ext cx="6024561" cy="1475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36A07-B47D-46C0-82C7-C881635DE60B}">
      <dsp:nvSpPr>
        <dsp:cNvPr id="0" name=""/>
        <dsp:cNvSpPr/>
      </dsp:nvSpPr>
      <dsp:spPr>
        <a:xfrm>
          <a:off x="446459" y="2976395"/>
          <a:ext cx="811744" cy="811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30DBB-48B4-409E-9411-A1725FD19FA7}">
      <dsp:nvSpPr>
        <dsp:cNvPr id="0" name=""/>
        <dsp:cNvSpPr/>
      </dsp:nvSpPr>
      <dsp:spPr>
        <a:xfrm>
          <a:off x="1704662" y="2644318"/>
          <a:ext cx="4319898" cy="147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99" tIns="156199" rIns="156199" bIns="15619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000" kern="1200"/>
            <a:t>Un conflicto ocurre cuando intentas unir dos ramas distintas si entre estas hay cambios que afectan el mismo archivo, en las mismas líneas de código</a:t>
          </a:r>
          <a:endParaRPr lang="en-US" sz="2000" kern="1200"/>
        </a:p>
      </dsp:txBody>
      <dsp:txXfrm>
        <a:off x="1704662" y="2644318"/>
        <a:ext cx="4319898" cy="14758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F6A8C-613F-4EB7-88E9-BC93D919376D}">
      <dsp:nvSpPr>
        <dsp:cNvPr id="0" name=""/>
        <dsp:cNvSpPr/>
      </dsp:nvSpPr>
      <dsp:spPr>
        <a:xfrm>
          <a:off x="0" y="593328"/>
          <a:ext cx="9075737" cy="10953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EBE2EB-0F14-4AFC-9C39-A0CE2CD301A4}">
      <dsp:nvSpPr>
        <dsp:cNvPr id="0" name=""/>
        <dsp:cNvSpPr/>
      </dsp:nvSpPr>
      <dsp:spPr>
        <a:xfrm>
          <a:off x="331350" y="839787"/>
          <a:ext cx="602456" cy="6024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F1953-4CA4-41E8-94D7-766B6FB2E6A5}">
      <dsp:nvSpPr>
        <dsp:cNvPr id="0" name=""/>
        <dsp:cNvSpPr/>
      </dsp:nvSpPr>
      <dsp:spPr>
        <a:xfrm>
          <a:off x="1265158" y="593328"/>
          <a:ext cx="7810578" cy="1095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927" tIns="115927" rIns="115927" bIns="1159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500" kern="1200"/>
            <a:t>Es un servidor que se encarga de almacenar copias de nuestro código y todos sus cambios</a:t>
          </a:r>
          <a:endParaRPr lang="en-US" sz="2500" kern="1200"/>
        </a:p>
      </dsp:txBody>
      <dsp:txXfrm>
        <a:off x="1265158" y="593328"/>
        <a:ext cx="7810578" cy="1095375"/>
      </dsp:txXfrm>
    </dsp:sp>
    <dsp:sp modelId="{4E0173EF-578C-4360-8712-B8CF5824AC13}">
      <dsp:nvSpPr>
        <dsp:cNvPr id="0" name=""/>
        <dsp:cNvSpPr/>
      </dsp:nvSpPr>
      <dsp:spPr>
        <a:xfrm>
          <a:off x="0" y="1962546"/>
          <a:ext cx="9075737" cy="10953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0402C1-0225-4A47-AA57-1F47E8359528}">
      <dsp:nvSpPr>
        <dsp:cNvPr id="0" name=""/>
        <dsp:cNvSpPr/>
      </dsp:nvSpPr>
      <dsp:spPr>
        <a:xfrm>
          <a:off x="331350" y="2209006"/>
          <a:ext cx="602456" cy="6024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C67B7-FBA0-494B-A5D9-8D296870AAA5}">
      <dsp:nvSpPr>
        <dsp:cNvPr id="0" name=""/>
        <dsp:cNvSpPr/>
      </dsp:nvSpPr>
      <dsp:spPr>
        <a:xfrm>
          <a:off x="1265158" y="1962546"/>
          <a:ext cx="7810578" cy="1095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927" tIns="115927" rIns="115927" bIns="1159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500" kern="1200"/>
            <a:t>Permite a múltiples desarrolladores colaborar mas fácilmente</a:t>
          </a:r>
          <a:endParaRPr lang="en-US" sz="2500" kern="1200"/>
        </a:p>
      </dsp:txBody>
      <dsp:txXfrm>
        <a:off x="1265158" y="1962546"/>
        <a:ext cx="7810578" cy="1095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9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8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7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5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5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1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8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1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4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1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4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8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2856439-F4E3-D54F-9416-42ABDCE1D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8CF75-721E-A535-90DA-950A661418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8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364144C-8BB1-450F-812B-D7D09A795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485"/>
            <a:ext cx="12192000" cy="4604516"/>
          </a:xfrm>
          <a:prstGeom prst="rect">
            <a:avLst/>
          </a:prstGeom>
          <a:gradFill>
            <a:gsLst>
              <a:gs pos="7000">
                <a:srgbClr val="000000">
                  <a:alpha val="0"/>
                </a:srgbClr>
              </a:gs>
              <a:gs pos="56000">
                <a:srgbClr val="000000">
                  <a:alpha val="56000"/>
                </a:srgbClr>
              </a:gs>
              <a:gs pos="100000">
                <a:srgbClr val="000000">
                  <a:alpha val="6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BAB62-D1FD-9DF3-E169-FA19D9F1F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1755" y="2253484"/>
            <a:ext cx="7983941" cy="257100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Git &amp; GitHub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6DC54-937E-6382-AF29-151F1B6EF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0119" y="5015553"/>
            <a:ext cx="7533565" cy="889948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Mario Flores Rivera</a:t>
            </a:r>
          </a:p>
        </p:txBody>
      </p:sp>
    </p:spTree>
    <p:extLst>
      <p:ext uri="{BB962C8B-B14F-4D97-AF65-F5344CB8AC3E}">
        <p14:creationId xmlns:p14="http://schemas.microsoft.com/office/powerpoint/2010/main" val="283485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75E6-2F25-050D-7837-250F2A8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01" y="1475754"/>
            <a:ext cx="5025385" cy="22706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 err="1"/>
              <a:t>Creando</a:t>
            </a:r>
            <a:r>
              <a:rPr lang="en-US" sz="4400" dirty="0"/>
              <a:t> un </a:t>
            </a:r>
            <a:r>
              <a:rPr lang="en-US" sz="4400" dirty="0" err="1"/>
              <a:t>conflicto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2594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910BD4-8609-9B1B-6503-A865B39BB5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45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6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618740-9535-4DA0-545B-76AB981B0B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61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DEF04B-22A4-C8D1-58D3-BBA4BFAEA7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45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19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98D9C8-5691-0783-10BC-06352C776C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07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BF0A2C-172A-8DD6-44EE-86FEBD220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45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44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3AF8D-310A-4290-0EDC-0A2FE6AA96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61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DDF9E9-3A19-8D55-6ED2-350A2FFB4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23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90FE10-68E0-C6E6-05C6-31A97C8A10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" b="1216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85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BB04EC-4E3D-6FFF-9A5D-2FA7306B74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45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0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FA431-3159-76D3-D901-5C94AAE8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4" y="5014210"/>
            <a:ext cx="10287000" cy="1049309"/>
          </a:xfrm>
        </p:spPr>
        <p:txBody>
          <a:bodyPr>
            <a:normAutofit/>
          </a:bodyPr>
          <a:lstStyle/>
          <a:p>
            <a:pPr algn="ctr"/>
            <a:r>
              <a:rPr lang="es-US" dirty="0"/>
              <a:t>¿</a:t>
            </a:r>
            <a:r>
              <a:rPr lang="en-US" dirty="0" err="1"/>
              <a:t>Qué</a:t>
            </a:r>
            <a:r>
              <a:rPr lang="en-US" dirty="0"/>
              <a:t> es Git?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B882E83-38EA-4A57-928E-B07CFAFB7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3574" y="4661227"/>
            <a:ext cx="7217448" cy="0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C21E81-750A-C42D-78BC-34EA36C28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120375"/>
              </p:ext>
            </p:extLst>
          </p:nvPr>
        </p:nvGraphicFramePr>
        <p:xfrm>
          <a:off x="1386590" y="952500"/>
          <a:ext cx="9458794" cy="3267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7057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27771DA-4C44-455A-A1FD-E7A54BB51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975E6-2F25-050D-7837-250F2A8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01" y="1475754"/>
            <a:ext cx="5025385" cy="22706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/>
              <a:t>GitHub Basics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E076163-BE5E-4409-B175-D93FFC846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15" y="1292115"/>
            <a:ext cx="3152219" cy="426514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15">
            <a:extLst>
              <a:ext uri="{FF2B5EF4-FFF2-40B4-BE49-F238E27FC236}">
                <a16:creationId xmlns:a16="http://schemas.microsoft.com/office/drawing/2014/main" id="{5B7C5570-EEE9-4D7B-9007-26101A26B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5556" y="1362666"/>
            <a:ext cx="3047936" cy="4124044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8B77E8C-0FE2-4715-8B37-DD5FDE56D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3777" y="0"/>
            <a:ext cx="3047936" cy="2023367"/>
          </a:xfrm>
          <a:custGeom>
            <a:avLst/>
            <a:gdLst>
              <a:gd name="connsiteX0" fmla="*/ 0 w 3047936"/>
              <a:gd name="connsiteY0" fmla="*/ 0 h 2023367"/>
              <a:gd name="connsiteX1" fmla="*/ 3047936 w 3047936"/>
              <a:gd name="connsiteY1" fmla="*/ 0 h 2023367"/>
              <a:gd name="connsiteX2" fmla="*/ 3047936 w 3047936"/>
              <a:gd name="connsiteY2" fmla="*/ 64504 h 2023367"/>
              <a:gd name="connsiteX3" fmla="*/ 3047936 w 3047936"/>
              <a:gd name="connsiteY3" fmla="*/ 348603 h 2023367"/>
              <a:gd name="connsiteX4" fmla="*/ 3047936 w 3047936"/>
              <a:gd name="connsiteY4" fmla="*/ 565221 h 2023367"/>
              <a:gd name="connsiteX5" fmla="*/ 2649871 w 3047936"/>
              <a:gd name="connsiteY5" fmla="*/ 1414497 h 2023367"/>
              <a:gd name="connsiteX6" fmla="*/ 1660163 w 3047936"/>
              <a:gd name="connsiteY6" fmla="*/ 1906147 h 2023367"/>
              <a:gd name="connsiteX7" fmla="*/ 1521470 w 3047936"/>
              <a:gd name="connsiteY7" fmla="*/ 2023367 h 2023367"/>
              <a:gd name="connsiteX8" fmla="*/ 1387771 w 3047936"/>
              <a:gd name="connsiteY8" fmla="*/ 1906147 h 2023367"/>
              <a:gd name="connsiteX9" fmla="*/ 398065 w 3047936"/>
              <a:gd name="connsiteY9" fmla="*/ 1414497 h 2023367"/>
              <a:gd name="connsiteX10" fmla="*/ 0 w 3047936"/>
              <a:gd name="connsiteY10" fmla="*/ 565221 h 2023367"/>
              <a:gd name="connsiteX11" fmla="*/ 0 w 3047936"/>
              <a:gd name="connsiteY11" fmla="*/ 348603 h 2023367"/>
              <a:gd name="connsiteX12" fmla="*/ 0 w 3047936"/>
              <a:gd name="connsiteY12" fmla="*/ 64504 h 2023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47936" h="2023367">
                <a:moveTo>
                  <a:pt x="0" y="0"/>
                </a:moveTo>
                <a:lnTo>
                  <a:pt x="3047936" y="0"/>
                </a:lnTo>
                <a:lnTo>
                  <a:pt x="3047936" y="64504"/>
                </a:lnTo>
                <a:lnTo>
                  <a:pt x="3047936" y="348603"/>
                </a:lnTo>
                <a:lnTo>
                  <a:pt x="3047936" y="565221"/>
                </a:lnTo>
                <a:cubicBezTo>
                  <a:pt x="3047936" y="1003676"/>
                  <a:pt x="2923541" y="1223137"/>
                  <a:pt x="2649871" y="1414497"/>
                </a:cubicBezTo>
                <a:cubicBezTo>
                  <a:pt x="2365260" y="1579389"/>
                  <a:pt x="1991682" y="1649957"/>
                  <a:pt x="1660163" y="1906147"/>
                </a:cubicBezTo>
                <a:lnTo>
                  <a:pt x="1521470" y="2023367"/>
                </a:lnTo>
                <a:lnTo>
                  <a:pt x="1387771" y="1906147"/>
                </a:lnTo>
                <a:cubicBezTo>
                  <a:pt x="1056252" y="1649957"/>
                  <a:pt x="682674" y="1579389"/>
                  <a:pt x="398065" y="1414497"/>
                </a:cubicBezTo>
                <a:cubicBezTo>
                  <a:pt x="124394" y="1223137"/>
                  <a:pt x="0" y="1003676"/>
                  <a:pt x="0" y="565221"/>
                </a:cubicBezTo>
                <a:lnTo>
                  <a:pt x="0" y="348603"/>
                </a:lnTo>
                <a:lnTo>
                  <a:pt x="0" y="64504"/>
                </a:ln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55ACA1A-B91A-476D-A11C-2D2EDE4B3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1637" y="0"/>
            <a:ext cx="3152219" cy="2093918"/>
          </a:xfrm>
          <a:custGeom>
            <a:avLst/>
            <a:gdLst>
              <a:gd name="connsiteX0" fmla="*/ 0 w 3152219"/>
              <a:gd name="connsiteY0" fmla="*/ 0 h 2093918"/>
              <a:gd name="connsiteX1" fmla="*/ 3152219 w 3152219"/>
              <a:gd name="connsiteY1" fmla="*/ 0 h 2093918"/>
              <a:gd name="connsiteX2" fmla="*/ 3152219 w 3152219"/>
              <a:gd name="connsiteY2" fmla="*/ 68034 h 2093918"/>
              <a:gd name="connsiteX3" fmla="*/ 3152219 w 3152219"/>
              <a:gd name="connsiteY3" fmla="*/ 361853 h 2093918"/>
              <a:gd name="connsiteX4" fmla="*/ 3152219 w 3152219"/>
              <a:gd name="connsiteY4" fmla="*/ 585882 h 2093918"/>
              <a:gd name="connsiteX5" fmla="*/ 2740534 w 3152219"/>
              <a:gd name="connsiteY5" fmla="*/ 1464216 h 2093918"/>
              <a:gd name="connsiteX6" fmla="*/ 1716965 w 3152219"/>
              <a:gd name="connsiteY6" fmla="*/ 1972687 h 2093918"/>
              <a:gd name="connsiteX7" fmla="*/ 1573526 w 3152219"/>
              <a:gd name="connsiteY7" fmla="*/ 2093918 h 2093918"/>
              <a:gd name="connsiteX8" fmla="*/ 1435253 w 3152219"/>
              <a:gd name="connsiteY8" fmla="*/ 1972687 h 2093918"/>
              <a:gd name="connsiteX9" fmla="*/ 411685 w 3152219"/>
              <a:gd name="connsiteY9" fmla="*/ 1464216 h 2093918"/>
              <a:gd name="connsiteX10" fmla="*/ 0 w 3152219"/>
              <a:gd name="connsiteY10" fmla="*/ 585882 h 2093918"/>
              <a:gd name="connsiteX11" fmla="*/ 0 w 3152219"/>
              <a:gd name="connsiteY11" fmla="*/ 361853 h 2093918"/>
              <a:gd name="connsiteX12" fmla="*/ 0 w 3152219"/>
              <a:gd name="connsiteY12" fmla="*/ 68034 h 2093918"/>
              <a:gd name="connsiteX0" fmla="*/ 3152219 w 3243659"/>
              <a:gd name="connsiteY0" fmla="*/ 0 h 2093918"/>
              <a:gd name="connsiteX1" fmla="*/ 3152219 w 3243659"/>
              <a:gd name="connsiteY1" fmla="*/ 68034 h 2093918"/>
              <a:gd name="connsiteX2" fmla="*/ 3152219 w 3243659"/>
              <a:gd name="connsiteY2" fmla="*/ 361853 h 2093918"/>
              <a:gd name="connsiteX3" fmla="*/ 3152219 w 3243659"/>
              <a:gd name="connsiteY3" fmla="*/ 585882 h 2093918"/>
              <a:gd name="connsiteX4" fmla="*/ 2740534 w 3243659"/>
              <a:gd name="connsiteY4" fmla="*/ 1464216 h 2093918"/>
              <a:gd name="connsiteX5" fmla="*/ 1716965 w 3243659"/>
              <a:gd name="connsiteY5" fmla="*/ 1972687 h 2093918"/>
              <a:gd name="connsiteX6" fmla="*/ 1573526 w 3243659"/>
              <a:gd name="connsiteY6" fmla="*/ 2093918 h 2093918"/>
              <a:gd name="connsiteX7" fmla="*/ 1435253 w 3243659"/>
              <a:gd name="connsiteY7" fmla="*/ 1972687 h 2093918"/>
              <a:gd name="connsiteX8" fmla="*/ 411685 w 3243659"/>
              <a:gd name="connsiteY8" fmla="*/ 1464216 h 2093918"/>
              <a:gd name="connsiteX9" fmla="*/ 0 w 3243659"/>
              <a:gd name="connsiteY9" fmla="*/ 585882 h 2093918"/>
              <a:gd name="connsiteX10" fmla="*/ 0 w 3243659"/>
              <a:gd name="connsiteY10" fmla="*/ 361853 h 2093918"/>
              <a:gd name="connsiteX11" fmla="*/ 0 w 3243659"/>
              <a:gd name="connsiteY11" fmla="*/ 68034 h 2093918"/>
              <a:gd name="connsiteX12" fmla="*/ 0 w 3243659"/>
              <a:gd name="connsiteY12" fmla="*/ 0 h 2093918"/>
              <a:gd name="connsiteX13" fmla="*/ 3243659 w 3243659"/>
              <a:gd name="connsiteY13" fmla="*/ 91440 h 2093918"/>
              <a:gd name="connsiteX0" fmla="*/ 3152219 w 3152219"/>
              <a:gd name="connsiteY0" fmla="*/ 0 h 2093918"/>
              <a:gd name="connsiteX1" fmla="*/ 3152219 w 3152219"/>
              <a:gd name="connsiteY1" fmla="*/ 68034 h 2093918"/>
              <a:gd name="connsiteX2" fmla="*/ 3152219 w 3152219"/>
              <a:gd name="connsiteY2" fmla="*/ 361853 h 2093918"/>
              <a:gd name="connsiteX3" fmla="*/ 3152219 w 3152219"/>
              <a:gd name="connsiteY3" fmla="*/ 585882 h 2093918"/>
              <a:gd name="connsiteX4" fmla="*/ 2740534 w 3152219"/>
              <a:gd name="connsiteY4" fmla="*/ 1464216 h 2093918"/>
              <a:gd name="connsiteX5" fmla="*/ 1716965 w 3152219"/>
              <a:gd name="connsiteY5" fmla="*/ 1972687 h 2093918"/>
              <a:gd name="connsiteX6" fmla="*/ 1573526 w 3152219"/>
              <a:gd name="connsiteY6" fmla="*/ 2093918 h 2093918"/>
              <a:gd name="connsiteX7" fmla="*/ 1435253 w 3152219"/>
              <a:gd name="connsiteY7" fmla="*/ 1972687 h 2093918"/>
              <a:gd name="connsiteX8" fmla="*/ 411685 w 3152219"/>
              <a:gd name="connsiteY8" fmla="*/ 1464216 h 2093918"/>
              <a:gd name="connsiteX9" fmla="*/ 0 w 3152219"/>
              <a:gd name="connsiteY9" fmla="*/ 585882 h 2093918"/>
              <a:gd name="connsiteX10" fmla="*/ 0 w 3152219"/>
              <a:gd name="connsiteY10" fmla="*/ 361853 h 2093918"/>
              <a:gd name="connsiteX11" fmla="*/ 0 w 3152219"/>
              <a:gd name="connsiteY11" fmla="*/ 68034 h 2093918"/>
              <a:gd name="connsiteX12" fmla="*/ 0 w 3152219"/>
              <a:gd name="connsiteY12" fmla="*/ 0 h 2093918"/>
              <a:gd name="connsiteX0" fmla="*/ 3152219 w 3152219"/>
              <a:gd name="connsiteY0" fmla="*/ 0 h 2093918"/>
              <a:gd name="connsiteX1" fmla="*/ 3152219 w 3152219"/>
              <a:gd name="connsiteY1" fmla="*/ 68034 h 2093918"/>
              <a:gd name="connsiteX2" fmla="*/ 3152219 w 3152219"/>
              <a:gd name="connsiteY2" fmla="*/ 585882 h 2093918"/>
              <a:gd name="connsiteX3" fmla="*/ 2740534 w 3152219"/>
              <a:gd name="connsiteY3" fmla="*/ 1464216 h 2093918"/>
              <a:gd name="connsiteX4" fmla="*/ 1716965 w 3152219"/>
              <a:gd name="connsiteY4" fmla="*/ 1972687 h 2093918"/>
              <a:gd name="connsiteX5" fmla="*/ 1573526 w 3152219"/>
              <a:gd name="connsiteY5" fmla="*/ 2093918 h 2093918"/>
              <a:gd name="connsiteX6" fmla="*/ 1435253 w 3152219"/>
              <a:gd name="connsiteY6" fmla="*/ 1972687 h 2093918"/>
              <a:gd name="connsiteX7" fmla="*/ 411685 w 3152219"/>
              <a:gd name="connsiteY7" fmla="*/ 1464216 h 2093918"/>
              <a:gd name="connsiteX8" fmla="*/ 0 w 3152219"/>
              <a:gd name="connsiteY8" fmla="*/ 585882 h 2093918"/>
              <a:gd name="connsiteX9" fmla="*/ 0 w 3152219"/>
              <a:gd name="connsiteY9" fmla="*/ 361853 h 2093918"/>
              <a:gd name="connsiteX10" fmla="*/ 0 w 3152219"/>
              <a:gd name="connsiteY10" fmla="*/ 68034 h 2093918"/>
              <a:gd name="connsiteX11" fmla="*/ 0 w 3152219"/>
              <a:gd name="connsiteY11" fmla="*/ 0 h 2093918"/>
              <a:gd name="connsiteX0" fmla="*/ 3152219 w 3152219"/>
              <a:gd name="connsiteY0" fmla="*/ 0 h 2093918"/>
              <a:gd name="connsiteX1" fmla="*/ 3152219 w 3152219"/>
              <a:gd name="connsiteY1" fmla="*/ 68034 h 2093918"/>
              <a:gd name="connsiteX2" fmla="*/ 3152219 w 3152219"/>
              <a:gd name="connsiteY2" fmla="*/ 585882 h 2093918"/>
              <a:gd name="connsiteX3" fmla="*/ 2740534 w 3152219"/>
              <a:gd name="connsiteY3" fmla="*/ 1464216 h 2093918"/>
              <a:gd name="connsiteX4" fmla="*/ 1716965 w 3152219"/>
              <a:gd name="connsiteY4" fmla="*/ 1972687 h 2093918"/>
              <a:gd name="connsiteX5" fmla="*/ 1573526 w 3152219"/>
              <a:gd name="connsiteY5" fmla="*/ 2093918 h 2093918"/>
              <a:gd name="connsiteX6" fmla="*/ 1435253 w 3152219"/>
              <a:gd name="connsiteY6" fmla="*/ 1972687 h 2093918"/>
              <a:gd name="connsiteX7" fmla="*/ 411685 w 3152219"/>
              <a:gd name="connsiteY7" fmla="*/ 1464216 h 2093918"/>
              <a:gd name="connsiteX8" fmla="*/ 0 w 3152219"/>
              <a:gd name="connsiteY8" fmla="*/ 585882 h 2093918"/>
              <a:gd name="connsiteX9" fmla="*/ 0 w 3152219"/>
              <a:gd name="connsiteY9" fmla="*/ 68034 h 2093918"/>
              <a:gd name="connsiteX10" fmla="*/ 0 w 3152219"/>
              <a:gd name="connsiteY10" fmla="*/ 0 h 209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52219" h="2093918">
                <a:moveTo>
                  <a:pt x="3152219" y="0"/>
                </a:moveTo>
                <a:lnTo>
                  <a:pt x="3152219" y="68034"/>
                </a:lnTo>
                <a:lnTo>
                  <a:pt x="3152219" y="585882"/>
                </a:lnTo>
                <a:cubicBezTo>
                  <a:pt x="3152219" y="1039339"/>
                  <a:pt x="3023568" y="1266308"/>
                  <a:pt x="2740534" y="1464216"/>
                </a:cubicBezTo>
                <a:cubicBezTo>
                  <a:pt x="2446186" y="1634750"/>
                  <a:pt x="2059826" y="1707732"/>
                  <a:pt x="1716965" y="1972687"/>
                </a:cubicBezTo>
                <a:lnTo>
                  <a:pt x="1573526" y="2093918"/>
                </a:lnTo>
                <a:lnTo>
                  <a:pt x="1435253" y="1972687"/>
                </a:lnTo>
                <a:cubicBezTo>
                  <a:pt x="1092391" y="1707732"/>
                  <a:pt x="706031" y="1634750"/>
                  <a:pt x="411685" y="1464216"/>
                </a:cubicBezTo>
                <a:cubicBezTo>
                  <a:pt x="128650" y="1266308"/>
                  <a:pt x="0" y="1039339"/>
                  <a:pt x="0" y="585882"/>
                </a:cubicBezTo>
                <a:lnTo>
                  <a:pt x="0" y="68034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9CE41B-C5A9-46C2-ACD7-3625E18E4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3777" y="4820545"/>
            <a:ext cx="3047936" cy="2051860"/>
          </a:xfrm>
          <a:custGeom>
            <a:avLst/>
            <a:gdLst>
              <a:gd name="connsiteX0" fmla="*/ 1526466 w 3047936"/>
              <a:gd name="connsiteY0" fmla="*/ 0 h 2051860"/>
              <a:gd name="connsiteX1" fmla="*/ 1660165 w 3047936"/>
              <a:gd name="connsiteY1" fmla="*/ 117220 h 2051860"/>
              <a:gd name="connsiteX2" fmla="*/ 2649871 w 3047936"/>
              <a:gd name="connsiteY2" fmla="*/ 608871 h 2051860"/>
              <a:gd name="connsiteX3" fmla="*/ 3047936 w 3047936"/>
              <a:gd name="connsiteY3" fmla="*/ 1458146 h 2051860"/>
              <a:gd name="connsiteX4" fmla="*/ 3047936 w 3047936"/>
              <a:gd name="connsiteY4" fmla="*/ 1588054 h 2051860"/>
              <a:gd name="connsiteX5" fmla="*/ 3047936 w 3047936"/>
              <a:gd name="connsiteY5" fmla="*/ 1958864 h 2051860"/>
              <a:gd name="connsiteX6" fmla="*/ 3047936 w 3047936"/>
              <a:gd name="connsiteY6" fmla="*/ 2051860 h 2051860"/>
              <a:gd name="connsiteX7" fmla="*/ 0 w 3047936"/>
              <a:gd name="connsiteY7" fmla="*/ 2051860 h 2051860"/>
              <a:gd name="connsiteX8" fmla="*/ 0 w 3047936"/>
              <a:gd name="connsiteY8" fmla="*/ 1958864 h 2051860"/>
              <a:gd name="connsiteX9" fmla="*/ 0 w 3047936"/>
              <a:gd name="connsiteY9" fmla="*/ 1588054 h 2051860"/>
              <a:gd name="connsiteX10" fmla="*/ 0 w 3047936"/>
              <a:gd name="connsiteY10" fmla="*/ 1458146 h 2051860"/>
              <a:gd name="connsiteX11" fmla="*/ 398066 w 3047936"/>
              <a:gd name="connsiteY11" fmla="*/ 608871 h 2051860"/>
              <a:gd name="connsiteX12" fmla="*/ 1387773 w 3047936"/>
              <a:gd name="connsiteY12" fmla="*/ 117220 h 205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47936" h="2051860">
                <a:moveTo>
                  <a:pt x="1526466" y="0"/>
                </a:moveTo>
                <a:lnTo>
                  <a:pt x="1660165" y="117220"/>
                </a:lnTo>
                <a:cubicBezTo>
                  <a:pt x="1991684" y="373411"/>
                  <a:pt x="2365262" y="443978"/>
                  <a:pt x="2649871" y="608871"/>
                </a:cubicBezTo>
                <a:cubicBezTo>
                  <a:pt x="2923543" y="800231"/>
                  <a:pt x="3047936" y="1019692"/>
                  <a:pt x="3047936" y="1458146"/>
                </a:cubicBezTo>
                <a:lnTo>
                  <a:pt x="3047936" y="1588054"/>
                </a:lnTo>
                <a:lnTo>
                  <a:pt x="3047936" y="1958864"/>
                </a:lnTo>
                <a:lnTo>
                  <a:pt x="3047936" y="2051860"/>
                </a:lnTo>
                <a:lnTo>
                  <a:pt x="0" y="2051860"/>
                </a:lnTo>
                <a:lnTo>
                  <a:pt x="0" y="1958864"/>
                </a:lnTo>
                <a:lnTo>
                  <a:pt x="0" y="1588054"/>
                </a:lnTo>
                <a:lnTo>
                  <a:pt x="0" y="1458146"/>
                </a:lnTo>
                <a:cubicBezTo>
                  <a:pt x="0" y="1019692"/>
                  <a:pt x="124395" y="800231"/>
                  <a:pt x="398066" y="608871"/>
                </a:cubicBezTo>
                <a:cubicBezTo>
                  <a:pt x="682676" y="443978"/>
                  <a:pt x="1056254" y="373411"/>
                  <a:pt x="1387773" y="117220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B9A00DC-AC58-4C43-95B5-96A28FB0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1636" y="4749994"/>
            <a:ext cx="3154449" cy="2108006"/>
          </a:xfrm>
          <a:custGeom>
            <a:avLst/>
            <a:gdLst>
              <a:gd name="connsiteX0" fmla="*/ 1578693 w 3152219"/>
              <a:gd name="connsiteY0" fmla="*/ 0 h 2108006"/>
              <a:gd name="connsiteX1" fmla="*/ 1716967 w 3152219"/>
              <a:gd name="connsiteY1" fmla="*/ 121231 h 2108006"/>
              <a:gd name="connsiteX2" fmla="*/ 2740534 w 3152219"/>
              <a:gd name="connsiteY2" fmla="*/ 629703 h 2108006"/>
              <a:gd name="connsiteX3" fmla="*/ 3152219 w 3152219"/>
              <a:gd name="connsiteY3" fmla="*/ 1508036 h 2108006"/>
              <a:gd name="connsiteX4" fmla="*/ 3152219 w 3152219"/>
              <a:gd name="connsiteY4" fmla="*/ 1642389 h 2108006"/>
              <a:gd name="connsiteX5" fmla="*/ 3152219 w 3152219"/>
              <a:gd name="connsiteY5" fmla="*/ 2025885 h 2108006"/>
              <a:gd name="connsiteX6" fmla="*/ 3152219 w 3152219"/>
              <a:gd name="connsiteY6" fmla="*/ 2108006 h 2108006"/>
              <a:gd name="connsiteX7" fmla="*/ 0 w 3152219"/>
              <a:gd name="connsiteY7" fmla="*/ 2108006 h 2108006"/>
              <a:gd name="connsiteX8" fmla="*/ 0 w 3152219"/>
              <a:gd name="connsiteY8" fmla="*/ 2025885 h 2108006"/>
              <a:gd name="connsiteX9" fmla="*/ 0 w 3152219"/>
              <a:gd name="connsiteY9" fmla="*/ 1642389 h 2108006"/>
              <a:gd name="connsiteX10" fmla="*/ 0 w 3152219"/>
              <a:gd name="connsiteY10" fmla="*/ 1508036 h 2108006"/>
              <a:gd name="connsiteX11" fmla="*/ 411685 w 3152219"/>
              <a:gd name="connsiteY11" fmla="*/ 629703 h 2108006"/>
              <a:gd name="connsiteX12" fmla="*/ 1435255 w 3152219"/>
              <a:gd name="connsiteY12" fmla="*/ 121231 h 2108006"/>
              <a:gd name="connsiteX0" fmla="*/ 3152219 w 3243659"/>
              <a:gd name="connsiteY0" fmla="*/ 2108006 h 2199446"/>
              <a:gd name="connsiteX1" fmla="*/ 0 w 3243659"/>
              <a:gd name="connsiteY1" fmla="*/ 2108006 h 2199446"/>
              <a:gd name="connsiteX2" fmla="*/ 0 w 3243659"/>
              <a:gd name="connsiteY2" fmla="*/ 2025885 h 2199446"/>
              <a:gd name="connsiteX3" fmla="*/ 0 w 3243659"/>
              <a:gd name="connsiteY3" fmla="*/ 1642389 h 2199446"/>
              <a:gd name="connsiteX4" fmla="*/ 0 w 3243659"/>
              <a:gd name="connsiteY4" fmla="*/ 1508036 h 2199446"/>
              <a:gd name="connsiteX5" fmla="*/ 411685 w 3243659"/>
              <a:gd name="connsiteY5" fmla="*/ 629703 h 2199446"/>
              <a:gd name="connsiteX6" fmla="*/ 1435255 w 3243659"/>
              <a:gd name="connsiteY6" fmla="*/ 121231 h 2199446"/>
              <a:gd name="connsiteX7" fmla="*/ 1578693 w 3243659"/>
              <a:gd name="connsiteY7" fmla="*/ 0 h 2199446"/>
              <a:gd name="connsiteX8" fmla="*/ 1716967 w 3243659"/>
              <a:gd name="connsiteY8" fmla="*/ 121231 h 2199446"/>
              <a:gd name="connsiteX9" fmla="*/ 2740534 w 3243659"/>
              <a:gd name="connsiteY9" fmla="*/ 629703 h 2199446"/>
              <a:gd name="connsiteX10" fmla="*/ 3152219 w 3243659"/>
              <a:gd name="connsiteY10" fmla="*/ 1508036 h 2199446"/>
              <a:gd name="connsiteX11" fmla="*/ 3152219 w 3243659"/>
              <a:gd name="connsiteY11" fmla="*/ 1642389 h 2199446"/>
              <a:gd name="connsiteX12" fmla="*/ 3152219 w 3243659"/>
              <a:gd name="connsiteY12" fmla="*/ 2025885 h 2199446"/>
              <a:gd name="connsiteX13" fmla="*/ 3243659 w 3243659"/>
              <a:gd name="connsiteY13" fmla="*/ 2199446 h 2199446"/>
              <a:gd name="connsiteX0" fmla="*/ 0 w 3243659"/>
              <a:gd name="connsiteY0" fmla="*/ 2108006 h 2199446"/>
              <a:gd name="connsiteX1" fmla="*/ 0 w 3243659"/>
              <a:gd name="connsiteY1" fmla="*/ 2025885 h 2199446"/>
              <a:gd name="connsiteX2" fmla="*/ 0 w 3243659"/>
              <a:gd name="connsiteY2" fmla="*/ 1642389 h 2199446"/>
              <a:gd name="connsiteX3" fmla="*/ 0 w 3243659"/>
              <a:gd name="connsiteY3" fmla="*/ 1508036 h 2199446"/>
              <a:gd name="connsiteX4" fmla="*/ 411685 w 3243659"/>
              <a:gd name="connsiteY4" fmla="*/ 629703 h 2199446"/>
              <a:gd name="connsiteX5" fmla="*/ 1435255 w 3243659"/>
              <a:gd name="connsiteY5" fmla="*/ 121231 h 2199446"/>
              <a:gd name="connsiteX6" fmla="*/ 1578693 w 3243659"/>
              <a:gd name="connsiteY6" fmla="*/ 0 h 2199446"/>
              <a:gd name="connsiteX7" fmla="*/ 1716967 w 3243659"/>
              <a:gd name="connsiteY7" fmla="*/ 121231 h 2199446"/>
              <a:gd name="connsiteX8" fmla="*/ 2740534 w 3243659"/>
              <a:gd name="connsiteY8" fmla="*/ 629703 h 2199446"/>
              <a:gd name="connsiteX9" fmla="*/ 3152219 w 3243659"/>
              <a:gd name="connsiteY9" fmla="*/ 1508036 h 2199446"/>
              <a:gd name="connsiteX10" fmla="*/ 3152219 w 3243659"/>
              <a:gd name="connsiteY10" fmla="*/ 1642389 h 2199446"/>
              <a:gd name="connsiteX11" fmla="*/ 3152219 w 3243659"/>
              <a:gd name="connsiteY11" fmla="*/ 2025885 h 2199446"/>
              <a:gd name="connsiteX12" fmla="*/ 3243659 w 3243659"/>
              <a:gd name="connsiteY12" fmla="*/ 2199446 h 2199446"/>
              <a:gd name="connsiteX0" fmla="*/ 0 w 3243659"/>
              <a:gd name="connsiteY0" fmla="*/ 2108006 h 2199446"/>
              <a:gd name="connsiteX1" fmla="*/ 0 w 3243659"/>
              <a:gd name="connsiteY1" fmla="*/ 1642389 h 2199446"/>
              <a:gd name="connsiteX2" fmla="*/ 0 w 3243659"/>
              <a:gd name="connsiteY2" fmla="*/ 1508036 h 2199446"/>
              <a:gd name="connsiteX3" fmla="*/ 411685 w 3243659"/>
              <a:gd name="connsiteY3" fmla="*/ 629703 h 2199446"/>
              <a:gd name="connsiteX4" fmla="*/ 1435255 w 3243659"/>
              <a:gd name="connsiteY4" fmla="*/ 121231 h 2199446"/>
              <a:gd name="connsiteX5" fmla="*/ 1578693 w 3243659"/>
              <a:gd name="connsiteY5" fmla="*/ 0 h 2199446"/>
              <a:gd name="connsiteX6" fmla="*/ 1716967 w 3243659"/>
              <a:gd name="connsiteY6" fmla="*/ 121231 h 2199446"/>
              <a:gd name="connsiteX7" fmla="*/ 2740534 w 3243659"/>
              <a:gd name="connsiteY7" fmla="*/ 629703 h 2199446"/>
              <a:gd name="connsiteX8" fmla="*/ 3152219 w 3243659"/>
              <a:gd name="connsiteY8" fmla="*/ 1508036 h 2199446"/>
              <a:gd name="connsiteX9" fmla="*/ 3152219 w 3243659"/>
              <a:gd name="connsiteY9" fmla="*/ 1642389 h 2199446"/>
              <a:gd name="connsiteX10" fmla="*/ 3152219 w 3243659"/>
              <a:gd name="connsiteY10" fmla="*/ 2025885 h 2199446"/>
              <a:gd name="connsiteX11" fmla="*/ 3243659 w 3243659"/>
              <a:gd name="connsiteY11" fmla="*/ 2199446 h 2199446"/>
              <a:gd name="connsiteX0" fmla="*/ 0 w 3243659"/>
              <a:gd name="connsiteY0" fmla="*/ 2108006 h 2199446"/>
              <a:gd name="connsiteX1" fmla="*/ 0 w 3243659"/>
              <a:gd name="connsiteY1" fmla="*/ 1642389 h 2199446"/>
              <a:gd name="connsiteX2" fmla="*/ 0 w 3243659"/>
              <a:gd name="connsiteY2" fmla="*/ 1508036 h 2199446"/>
              <a:gd name="connsiteX3" fmla="*/ 411685 w 3243659"/>
              <a:gd name="connsiteY3" fmla="*/ 629703 h 2199446"/>
              <a:gd name="connsiteX4" fmla="*/ 1435255 w 3243659"/>
              <a:gd name="connsiteY4" fmla="*/ 121231 h 2199446"/>
              <a:gd name="connsiteX5" fmla="*/ 1578693 w 3243659"/>
              <a:gd name="connsiteY5" fmla="*/ 0 h 2199446"/>
              <a:gd name="connsiteX6" fmla="*/ 1716967 w 3243659"/>
              <a:gd name="connsiteY6" fmla="*/ 121231 h 2199446"/>
              <a:gd name="connsiteX7" fmla="*/ 2740534 w 3243659"/>
              <a:gd name="connsiteY7" fmla="*/ 629703 h 2199446"/>
              <a:gd name="connsiteX8" fmla="*/ 3152219 w 3243659"/>
              <a:gd name="connsiteY8" fmla="*/ 1508036 h 2199446"/>
              <a:gd name="connsiteX9" fmla="*/ 3152219 w 3243659"/>
              <a:gd name="connsiteY9" fmla="*/ 2025885 h 2199446"/>
              <a:gd name="connsiteX10" fmla="*/ 3243659 w 3243659"/>
              <a:gd name="connsiteY10" fmla="*/ 2199446 h 2199446"/>
              <a:gd name="connsiteX0" fmla="*/ 0 w 3154449"/>
              <a:gd name="connsiteY0" fmla="*/ 2108006 h 2108006"/>
              <a:gd name="connsiteX1" fmla="*/ 0 w 3154449"/>
              <a:gd name="connsiteY1" fmla="*/ 1642389 h 2108006"/>
              <a:gd name="connsiteX2" fmla="*/ 0 w 3154449"/>
              <a:gd name="connsiteY2" fmla="*/ 1508036 h 2108006"/>
              <a:gd name="connsiteX3" fmla="*/ 411685 w 3154449"/>
              <a:gd name="connsiteY3" fmla="*/ 629703 h 2108006"/>
              <a:gd name="connsiteX4" fmla="*/ 1435255 w 3154449"/>
              <a:gd name="connsiteY4" fmla="*/ 121231 h 2108006"/>
              <a:gd name="connsiteX5" fmla="*/ 1578693 w 3154449"/>
              <a:gd name="connsiteY5" fmla="*/ 0 h 2108006"/>
              <a:gd name="connsiteX6" fmla="*/ 1716967 w 3154449"/>
              <a:gd name="connsiteY6" fmla="*/ 121231 h 2108006"/>
              <a:gd name="connsiteX7" fmla="*/ 2740534 w 3154449"/>
              <a:gd name="connsiteY7" fmla="*/ 629703 h 2108006"/>
              <a:gd name="connsiteX8" fmla="*/ 3152219 w 3154449"/>
              <a:gd name="connsiteY8" fmla="*/ 1508036 h 2108006"/>
              <a:gd name="connsiteX9" fmla="*/ 3152219 w 3154449"/>
              <a:gd name="connsiteY9" fmla="*/ 2025885 h 2108006"/>
              <a:gd name="connsiteX10" fmla="*/ 3154449 w 3154449"/>
              <a:gd name="connsiteY10" fmla="*/ 2096855 h 210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54449" h="2108006">
                <a:moveTo>
                  <a:pt x="0" y="2108006"/>
                </a:moveTo>
                <a:lnTo>
                  <a:pt x="0" y="1642389"/>
                </a:lnTo>
                <a:lnTo>
                  <a:pt x="0" y="1508036"/>
                </a:lnTo>
                <a:cubicBezTo>
                  <a:pt x="0" y="1054580"/>
                  <a:pt x="128651" y="827611"/>
                  <a:pt x="411685" y="629703"/>
                </a:cubicBezTo>
                <a:cubicBezTo>
                  <a:pt x="706034" y="459168"/>
                  <a:pt x="1092393" y="386187"/>
                  <a:pt x="1435255" y="121231"/>
                </a:cubicBezTo>
                <a:lnTo>
                  <a:pt x="1578693" y="0"/>
                </a:lnTo>
                <a:lnTo>
                  <a:pt x="1716967" y="121231"/>
                </a:lnTo>
                <a:cubicBezTo>
                  <a:pt x="2059828" y="386187"/>
                  <a:pt x="2446188" y="459168"/>
                  <a:pt x="2740534" y="629703"/>
                </a:cubicBezTo>
                <a:cubicBezTo>
                  <a:pt x="3023570" y="827611"/>
                  <a:pt x="3152219" y="1054580"/>
                  <a:pt x="3152219" y="1508036"/>
                </a:cubicBezTo>
                <a:lnTo>
                  <a:pt x="3152219" y="2025885"/>
                </a:lnTo>
                <a:cubicBezTo>
                  <a:pt x="3152219" y="2053259"/>
                  <a:pt x="3154449" y="2096855"/>
                  <a:pt x="3154449" y="2096855"/>
                </a:cubicBez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3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DBB1-A24C-CBF0-7BDA-41EB3FAD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US" dirty="0"/>
              <a:t>¿Qué es un remote?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7EF76E4C-AB0D-9139-AC2B-7597D57DC7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308827"/>
              </p:ext>
            </p:extLst>
          </p:nvPr>
        </p:nvGraphicFramePr>
        <p:xfrm>
          <a:off x="966788" y="2247900"/>
          <a:ext cx="9075737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4715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27771DA-4C44-455A-A1FD-E7A54BB51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975E6-2F25-050D-7837-250F2A8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01" y="1475754"/>
            <a:ext cx="5025385" cy="22706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 err="1"/>
              <a:t>Enviando</a:t>
            </a:r>
            <a:r>
              <a:rPr lang="en-US" sz="4400" dirty="0"/>
              <a:t> y Recibiendo </a:t>
            </a:r>
            <a:r>
              <a:rPr lang="en-US" sz="4400" dirty="0" err="1"/>
              <a:t>Cambios</a:t>
            </a:r>
            <a:endParaRPr lang="en-US" sz="44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E076163-BE5E-4409-B175-D93FFC846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15" y="1292115"/>
            <a:ext cx="3152219" cy="426514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5">
            <a:extLst>
              <a:ext uri="{FF2B5EF4-FFF2-40B4-BE49-F238E27FC236}">
                <a16:creationId xmlns:a16="http://schemas.microsoft.com/office/drawing/2014/main" id="{5B7C5570-EEE9-4D7B-9007-26101A26B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5556" y="1362666"/>
            <a:ext cx="3047936" cy="4124044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8B77E8C-0FE2-4715-8B37-DD5FDE56D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3777" y="0"/>
            <a:ext cx="3047936" cy="2023367"/>
          </a:xfrm>
          <a:custGeom>
            <a:avLst/>
            <a:gdLst>
              <a:gd name="connsiteX0" fmla="*/ 0 w 3047936"/>
              <a:gd name="connsiteY0" fmla="*/ 0 h 2023367"/>
              <a:gd name="connsiteX1" fmla="*/ 3047936 w 3047936"/>
              <a:gd name="connsiteY1" fmla="*/ 0 h 2023367"/>
              <a:gd name="connsiteX2" fmla="*/ 3047936 w 3047936"/>
              <a:gd name="connsiteY2" fmla="*/ 64504 h 2023367"/>
              <a:gd name="connsiteX3" fmla="*/ 3047936 w 3047936"/>
              <a:gd name="connsiteY3" fmla="*/ 348603 h 2023367"/>
              <a:gd name="connsiteX4" fmla="*/ 3047936 w 3047936"/>
              <a:gd name="connsiteY4" fmla="*/ 565221 h 2023367"/>
              <a:gd name="connsiteX5" fmla="*/ 2649871 w 3047936"/>
              <a:gd name="connsiteY5" fmla="*/ 1414497 h 2023367"/>
              <a:gd name="connsiteX6" fmla="*/ 1660163 w 3047936"/>
              <a:gd name="connsiteY6" fmla="*/ 1906147 h 2023367"/>
              <a:gd name="connsiteX7" fmla="*/ 1521470 w 3047936"/>
              <a:gd name="connsiteY7" fmla="*/ 2023367 h 2023367"/>
              <a:gd name="connsiteX8" fmla="*/ 1387771 w 3047936"/>
              <a:gd name="connsiteY8" fmla="*/ 1906147 h 2023367"/>
              <a:gd name="connsiteX9" fmla="*/ 398065 w 3047936"/>
              <a:gd name="connsiteY9" fmla="*/ 1414497 h 2023367"/>
              <a:gd name="connsiteX10" fmla="*/ 0 w 3047936"/>
              <a:gd name="connsiteY10" fmla="*/ 565221 h 2023367"/>
              <a:gd name="connsiteX11" fmla="*/ 0 w 3047936"/>
              <a:gd name="connsiteY11" fmla="*/ 348603 h 2023367"/>
              <a:gd name="connsiteX12" fmla="*/ 0 w 3047936"/>
              <a:gd name="connsiteY12" fmla="*/ 64504 h 2023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47936" h="2023367">
                <a:moveTo>
                  <a:pt x="0" y="0"/>
                </a:moveTo>
                <a:lnTo>
                  <a:pt x="3047936" y="0"/>
                </a:lnTo>
                <a:lnTo>
                  <a:pt x="3047936" y="64504"/>
                </a:lnTo>
                <a:lnTo>
                  <a:pt x="3047936" y="348603"/>
                </a:lnTo>
                <a:lnTo>
                  <a:pt x="3047936" y="565221"/>
                </a:lnTo>
                <a:cubicBezTo>
                  <a:pt x="3047936" y="1003676"/>
                  <a:pt x="2923541" y="1223137"/>
                  <a:pt x="2649871" y="1414497"/>
                </a:cubicBezTo>
                <a:cubicBezTo>
                  <a:pt x="2365260" y="1579389"/>
                  <a:pt x="1991682" y="1649957"/>
                  <a:pt x="1660163" y="1906147"/>
                </a:cubicBezTo>
                <a:lnTo>
                  <a:pt x="1521470" y="2023367"/>
                </a:lnTo>
                <a:lnTo>
                  <a:pt x="1387771" y="1906147"/>
                </a:lnTo>
                <a:cubicBezTo>
                  <a:pt x="1056252" y="1649957"/>
                  <a:pt x="682674" y="1579389"/>
                  <a:pt x="398065" y="1414497"/>
                </a:cubicBezTo>
                <a:cubicBezTo>
                  <a:pt x="124394" y="1223137"/>
                  <a:pt x="0" y="1003676"/>
                  <a:pt x="0" y="565221"/>
                </a:cubicBezTo>
                <a:lnTo>
                  <a:pt x="0" y="348603"/>
                </a:lnTo>
                <a:lnTo>
                  <a:pt x="0" y="64504"/>
                </a:ln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55ACA1A-B91A-476D-A11C-2D2EDE4B3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1637" y="0"/>
            <a:ext cx="3152219" cy="2093918"/>
          </a:xfrm>
          <a:custGeom>
            <a:avLst/>
            <a:gdLst>
              <a:gd name="connsiteX0" fmla="*/ 0 w 3152219"/>
              <a:gd name="connsiteY0" fmla="*/ 0 h 2093918"/>
              <a:gd name="connsiteX1" fmla="*/ 3152219 w 3152219"/>
              <a:gd name="connsiteY1" fmla="*/ 0 h 2093918"/>
              <a:gd name="connsiteX2" fmla="*/ 3152219 w 3152219"/>
              <a:gd name="connsiteY2" fmla="*/ 68034 h 2093918"/>
              <a:gd name="connsiteX3" fmla="*/ 3152219 w 3152219"/>
              <a:gd name="connsiteY3" fmla="*/ 361853 h 2093918"/>
              <a:gd name="connsiteX4" fmla="*/ 3152219 w 3152219"/>
              <a:gd name="connsiteY4" fmla="*/ 585882 h 2093918"/>
              <a:gd name="connsiteX5" fmla="*/ 2740534 w 3152219"/>
              <a:gd name="connsiteY5" fmla="*/ 1464216 h 2093918"/>
              <a:gd name="connsiteX6" fmla="*/ 1716965 w 3152219"/>
              <a:gd name="connsiteY6" fmla="*/ 1972687 h 2093918"/>
              <a:gd name="connsiteX7" fmla="*/ 1573526 w 3152219"/>
              <a:gd name="connsiteY7" fmla="*/ 2093918 h 2093918"/>
              <a:gd name="connsiteX8" fmla="*/ 1435253 w 3152219"/>
              <a:gd name="connsiteY8" fmla="*/ 1972687 h 2093918"/>
              <a:gd name="connsiteX9" fmla="*/ 411685 w 3152219"/>
              <a:gd name="connsiteY9" fmla="*/ 1464216 h 2093918"/>
              <a:gd name="connsiteX10" fmla="*/ 0 w 3152219"/>
              <a:gd name="connsiteY10" fmla="*/ 585882 h 2093918"/>
              <a:gd name="connsiteX11" fmla="*/ 0 w 3152219"/>
              <a:gd name="connsiteY11" fmla="*/ 361853 h 2093918"/>
              <a:gd name="connsiteX12" fmla="*/ 0 w 3152219"/>
              <a:gd name="connsiteY12" fmla="*/ 68034 h 2093918"/>
              <a:gd name="connsiteX0" fmla="*/ 3152219 w 3243659"/>
              <a:gd name="connsiteY0" fmla="*/ 0 h 2093918"/>
              <a:gd name="connsiteX1" fmla="*/ 3152219 w 3243659"/>
              <a:gd name="connsiteY1" fmla="*/ 68034 h 2093918"/>
              <a:gd name="connsiteX2" fmla="*/ 3152219 w 3243659"/>
              <a:gd name="connsiteY2" fmla="*/ 361853 h 2093918"/>
              <a:gd name="connsiteX3" fmla="*/ 3152219 w 3243659"/>
              <a:gd name="connsiteY3" fmla="*/ 585882 h 2093918"/>
              <a:gd name="connsiteX4" fmla="*/ 2740534 w 3243659"/>
              <a:gd name="connsiteY4" fmla="*/ 1464216 h 2093918"/>
              <a:gd name="connsiteX5" fmla="*/ 1716965 w 3243659"/>
              <a:gd name="connsiteY5" fmla="*/ 1972687 h 2093918"/>
              <a:gd name="connsiteX6" fmla="*/ 1573526 w 3243659"/>
              <a:gd name="connsiteY6" fmla="*/ 2093918 h 2093918"/>
              <a:gd name="connsiteX7" fmla="*/ 1435253 w 3243659"/>
              <a:gd name="connsiteY7" fmla="*/ 1972687 h 2093918"/>
              <a:gd name="connsiteX8" fmla="*/ 411685 w 3243659"/>
              <a:gd name="connsiteY8" fmla="*/ 1464216 h 2093918"/>
              <a:gd name="connsiteX9" fmla="*/ 0 w 3243659"/>
              <a:gd name="connsiteY9" fmla="*/ 585882 h 2093918"/>
              <a:gd name="connsiteX10" fmla="*/ 0 w 3243659"/>
              <a:gd name="connsiteY10" fmla="*/ 361853 h 2093918"/>
              <a:gd name="connsiteX11" fmla="*/ 0 w 3243659"/>
              <a:gd name="connsiteY11" fmla="*/ 68034 h 2093918"/>
              <a:gd name="connsiteX12" fmla="*/ 0 w 3243659"/>
              <a:gd name="connsiteY12" fmla="*/ 0 h 2093918"/>
              <a:gd name="connsiteX13" fmla="*/ 3243659 w 3243659"/>
              <a:gd name="connsiteY13" fmla="*/ 91440 h 2093918"/>
              <a:gd name="connsiteX0" fmla="*/ 3152219 w 3152219"/>
              <a:gd name="connsiteY0" fmla="*/ 0 h 2093918"/>
              <a:gd name="connsiteX1" fmla="*/ 3152219 w 3152219"/>
              <a:gd name="connsiteY1" fmla="*/ 68034 h 2093918"/>
              <a:gd name="connsiteX2" fmla="*/ 3152219 w 3152219"/>
              <a:gd name="connsiteY2" fmla="*/ 361853 h 2093918"/>
              <a:gd name="connsiteX3" fmla="*/ 3152219 w 3152219"/>
              <a:gd name="connsiteY3" fmla="*/ 585882 h 2093918"/>
              <a:gd name="connsiteX4" fmla="*/ 2740534 w 3152219"/>
              <a:gd name="connsiteY4" fmla="*/ 1464216 h 2093918"/>
              <a:gd name="connsiteX5" fmla="*/ 1716965 w 3152219"/>
              <a:gd name="connsiteY5" fmla="*/ 1972687 h 2093918"/>
              <a:gd name="connsiteX6" fmla="*/ 1573526 w 3152219"/>
              <a:gd name="connsiteY6" fmla="*/ 2093918 h 2093918"/>
              <a:gd name="connsiteX7" fmla="*/ 1435253 w 3152219"/>
              <a:gd name="connsiteY7" fmla="*/ 1972687 h 2093918"/>
              <a:gd name="connsiteX8" fmla="*/ 411685 w 3152219"/>
              <a:gd name="connsiteY8" fmla="*/ 1464216 h 2093918"/>
              <a:gd name="connsiteX9" fmla="*/ 0 w 3152219"/>
              <a:gd name="connsiteY9" fmla="*/ 585882 h 2093918"/>
              <a:gd name="connsiteX10" fmla="*/ 0 w 3152219"/>
              <a:gd name="connsiteY10" fmla="*/ 361853 h 2093918"/>
              <a:gd name="connsiteX11" fmla="*/ 0 w 3152219"/>
              <a:gd name="connsiteY11" fmla="*/ 68034 h 2093918"/>
              <a:gd name="connsiteX12" fmla="*/ 0 w 3152219"/>
              <a:gd name="connsiteY12" fmla="*/ 0 h 2093918"/>
              <a:gd name="connsiteX0" fmla="*/ 3152219 w 3152219"/>
              <a:gd name="connsiteY0" fmla="*/ 0 h 2093918"/>
              <a:gd name="connsiteX1" fmla="*/ 3152219 w 3152219"/>
              <a:gd name="connsiteY1" fmla="*/ 68034 h 2093918"/>
              <a:gd name="connsiteX2" fmla="*/ 3152219 w 3152219"/>
              <a:gd name="connsiteY2" fmla="*/ 585882 h 2093918"/>
              <a:gd name="connsiteX3" fmla="*/ 2740534 w 3152219"/>
              <a:gd name="connsiteY3" fmla="*/ 1464216 h 2093918"/>
              <a:gd name="connsiteX4" fmla="*/ 1716965 w 3152219"/>
              <a:gd name="connsiteY4" fmla="*/ 1972687 h 2093918"/>
              <a:gd name="connsiteX5" fmla="*/ 1573526 w 3152219"/>
              <a:gd name="connsiteY5" fmla="*/ 2093918 h 2093918"/>
              <a:gd name="connsiteX6" fmla="*/ 1435253 w 3152219"/>
              <a:gd name="connsiteY6" fmla="*/ 1972687 h 2093918"/>
              <a:gd name="connsiteX7" fmla="*/ 411685 w 3152219"/>
              <a:gd name="connsiteY7" fmla="*/ 1464216 h 2093918"/>
              <a:gd name="connsiteX8" fmla="*/ 0 w 3152219"/>
              <a:gd name="connsiteY8" fmla="*/ 585882 h 2093918"/>
              <a:gd name="connsiteX9" fmla="*/ 0 w 3152219"/>
              <a:gd name="connsiteY9" fmla="*/ 361853 h 2093918"/>
              <a:gd name="connsiteX10" fmla="*/ 0 w 3152219"/>
              <a:gd name="connsiteY10" fmla="*/ 68034 h 2093918"/>
              <a:gd name="connsiteX11" fmla="*/ 0 w 3152219"/>
              <a:gd name="connsiteY11" fmla="*/ 0 h 2093918"/>
              <a:gd name="connsiteX0" fmla="*/ 3152219 w 3152219"/>
              <a:gd name="connsiteY0" fmla="*/ 0 h 2093918"/>
              <a:gd name="connsiteX1" fmla="*/ 3152219 w 3152219"/>
              <a:gd name="connsiteY1" fmla="*/ 68034 h 2093918"/>
              <a:gd name="connsiteX2" fmla="*/ 3152219 w 3152219"/>
              <a:gd name="connsiteY2" fmla="*/ 585882 h 2093918"/>
              <a:gd name="connsiteX3" fmla="*/ 2740534 w 3152219"/>
              <a:gd name="connsiteY3" fmla="*/ 1464216 h 2093918"/>
              <a:gd name="connsiteX4" fmla="*/ 1716965 w 3152219"/>
              <a:gd name="connsiteY4" fmla="*/ 1972687 h 2093918"/>
              <a:gd name="connsiteX5" fmla="*/ 1573526 w 3152219"/>
              <a:gd name="connsiteY5" fmla="*/ 2093918 h 2093918"/>
              <a:gd name="connsiteX6" fmla="*/ 1435253 w 3152219"/>
              <a:gd name="connsiteY6" fmla="*/ 1972687 h 2093918"/>
              <a:gd name="connsiteX7" fmla="*/ 411685 w 3152219"/>
              <a:gd name="connsiteY7" fmla="*/ 1464216 h 2093918"/>
              <a:gd name="connsiteX8" fmla="*/ 0 w 3152219"/>
              <a:gd name="connsiteY8" fmla="*/ 585882 h 2093918"/>
              <a:gd name="connsiteX9" fmla="*/ 0 w 3152219"/>
              <a:gd name="connsiteY9" fmla="*/ 68034 h 2093918"/>
              <a:gd name="connsiteX10" fmla="*/ 0 w 3152219"/>
              <a:gd name="connsiteY10" fmla="*/ 0 h 209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52219" h="2093918">
                <a:moveTo>
                  <a:pt x="3152219" y="0"/>
                </a:moveTo>
                <a:lnTo>
                  <a:pt x="3152219" y="68034"/>
                </a:lnTo>
                <a:lnTo>
                  <a:pt x="3152219" y="585882"/>
                </a:lnTo>
                <a:cubicBezTo>
                  <a:pt x="3152219" y="1039339"/>
                  <a:pt x="3023568" y="1266308"/>
                  <a:pt x="2740534" y="1464216"/>
                </a:cubicBezTo>
                <a:cubicBezTo>
                  <a:pt x="2446186" y="1634750"/>
                  <a:pt x="2059826" y="1707732"/>
                  <a:pt x="1716965" y="1972687"/>
                </a:cubicBezTo>
                <a:lnTo>
                  <a:pt x="1573526" y="2093918"/>
                </a:lnTo>
                <a:lnTo>
                  <a:pt x="1435253" y="1972687"/>
                </a:lnTo>
                <a:cubicBezTo>
                  <a:pt x="1092391" y="1707732"/>
                  <a:pt x="706031" y="1634750"/>
                  <a:pt x="411685" y="1464216"/>
                </a:cubicBezTo>
                <a:cubicBezTo>
                  <a:pt x="128650" y="1266308"/>
                  <a:pt x="0" y="1039339"/>
                  <a:pt x="0" y="585882"/>
                </a:cubicBezTo>
                <a:lnTo>
                  <a:pt x="0" y="68034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22">
            <a:extLst>
              <a:ext uri="{FF2B5EF4-FFF2-40B4-BE49-F238E27FC236}">
                <a16:creationId xmlns:a16="http://schemas.microsoft.com/office/drawing/2014/main" id="{149CE41B-C5A9-46C2-ACD7-3625E18E4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3777" y="4820545"/>
            <a:ext cx="3047936" cy="2051860"/>
          </a:xfrm>
          <a:custGeom>
            <a:avLst/>
            <a:gdLst>
              <a:gd name="connsiteX0" fmla="*/ 1526466 w 3047936"/>
              <a:gd name="connsiteY0" fmla="*/ 0 h 2051860"/>
              <a:gd name="connsiteX1" fmla="*/ 1660165 w 3047936"/>
              <a:gd name="connsiteY1" fmla="*/ 117220 h 2051860"/>
              <a:gd name="connsiteX2" fmla="*/ 2649871 w 3047936"/>
              <a:gd name="connsiteY2" fmla="*/ 608871 h 2051860"/>
              <a:gd name="connsiteX3" fmla="*/ 3047936 w 3047936"/>
              <a:gd name="connsiteY3" fmla="*/ 1458146 h 2051860"/>
              <a:gd name="connsiteX4" fmla="*/ 3047936 w 3047936"/>
              <a:gd name="connsiteY4" fmla="*/ 1588054 h 2051860"/>
              <a:gd name="connsiteX5" fmla="*/ 3047936 w 3047936"/>
              <a:gd name="connsiteY5" fmla="*/ 1958864 h 2051860"/>
              <a:gd name="connsiteX6" fmla="*/ 3047936 w 3047936"/>
              <a:gd name="connsiteY6" fmla="*/ 2051860 h 2051860"/>
              <a:gd name="connsiteX7" fmla="*/ 0 w 3047936"/>
              <a:gd name="connsiteY7" fmla="*/ 2051860 h 2051860"/>
              <a:gd name="connsiteX8" fmla="*/ 0 w 3047936"/>
              <a:gd name="connsiteY8" fmla="*/ 1958864 h 2051860"/>
              <a:gd name="connsiteX9" fmla="*/ 0 w 3047936"/>
              <a:gd name="connsiteY9" fmla="*/ 1588054 h 2051860"/>
              <a:gd name="connsiteX10" fmla="*/ 0 w 3047936"/>
              <a:gd name="connsiteY10" fmla="*/ 1458146 h 2051860"/>
              <a:gd name="connsiteX11" fmla="*/ 398066 w 3047936"/>
              <a:gd name="connsiteY11" fmla="*/ 608871 h 2051860"/>
              <a:gd name="connsiteX12" fmla="*/ 1387773 w 3047936"/>
              <a:gd name="connsiteY12" fmla="*/ 117220 h 205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47936" h="2051860">
                <a:moveTo>
                  <a:pt x="1526466" y="0"/>
                </a:moveTo>
                <a:lnTo>
                  <a:pt x="1660165" y="117220"/>
                </a:lnTo>
                <a:cubicBezTo>
                  <a:pt x="1991684" y="373411"/>
                  <a:pt x="2365262" y="443978"/>
                  <a:pt x="2649871" y="608871"/>
                </a:cubicBezTo>
                <a:cubicBezTo>
                  <a:pt x="2923543" y="800231"/>
                  <a:pt x="3047936" y="1019692"/>
                  <a:pt x="3047936" y="1458146"/>
                </a:cubicBezTo>
                <a:lnTo>
                  <a:pt x="3047936" y="1588054"/>
                </a:lnTo>
                <a:lnTo>
                  <a:pt x="3047936" y="1958864"/>
                </a:lnTo>
                <a:lnTo>
                  <a:pt x="3047936" y="2051860"/>
                </a:lnTo>
                <a:lnTo>
                  <a:pt x="0" y="2051860"/>
                </a:lnTo>
                <a:lnTo>
                  <a:pt x="0" y="1958864"/>
                </a:lnTo>
                <a:lnTo>
                  <a:pt x="0" y="1588054"/>
                </a:lnTo>
                <a:lnTo>
                  <a:pt x="0" y="1458146"/>
                </a:lnTo>
                <a:cubicBezTo>
                  <a:pt x="0" y="1019692"/>
                  <a:pt x="124395" y="800231"/>
                  <a:pt x="398066" y="608871"/>
                </a:cubicBezTo>
                <a:cubicBezTo>
                  <a:pt x="682676" y="443978"/>
                  <a:pt x="1056254" y="373411"/>
                  <a:pt x="1387773" y="117220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24">
            <a:extLst>
              <a:ext uri="{FF2B5EF4-FFF2-40B4-BE49-F238E27FC236}">
                <a16:creationId xmlns:a16="http://schemas.microsoft.com/office/drawing/2014/main" id="{6B9A00DC-AC58-4C43-95B5-96A28FB0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1636" y="4749994"/>
            <a:ext cx="3154449" cy="2108006"/>
          </a:xfrm>
          <a:custGeom>
            <a:avLst/>
            <a:gdLst>
              <a:gd name="connsiteX0" fmla="*/ 1578693 w 3152219"/>
              <a:gd name="connsiteY0" fmla="*/ 0 h 2108006"/>
              <a:gd name="connsiteX1" fmla="*/ 1716967 w 3152219"/>
              <a:gd name="connsiteY1" fmla="*/ 121231 h 2108006"/>
              <a:gd name="connsiteX2" fmla="*/ 2740534 w 3152219"/>
              <a:gd name="connsiteY2" fmla="*/ 629703 h 2108006"/>
              <a:gd name="connsiteX3" fmla="*/ 3152219 w 3152219"/>
              <a:gd name="connsiteY3" fmla="*/ 1508036 h 2108006"/>
              <a:gd name="connsiteX4" fmla="*/ 3152219 w 3152219"/>
              <a:gd name="connsiteY4" fmla="*/ 1642389 h 2108006"/>
              <a:gd name="connsiteX5" fmla="*/ 3152219 w 3152219"/>
              <a:gd name="connsiteY5" fmla="*/ 2025885 h 2108006"/>
              <a:gd name="connsiteX6" fmla="*/ 3152219 w 3152219"/>
              <a:gd name="connsiteY6" fmla="*/ 2108006 h 2108006"/>
              <a:gd name="connsiteX7" fmla="*/ 0 w 3152219"/>
              <a:gd name="connsiteY7" fmla="*/ 2108006 h 2108006"/>
              <a:gd name="connsiteX8" fmla="*/ 0 w 3152219"/>
              <a:gd name="connsiteY8" fmla="*/ 2025885 h 2108006"/>
              <a:gd name="connsiteX9" fmla="*/ 0 w 3152219"/>
              <a:gd name="connsiteY9" fmla="*/ 1642389 h 2108006"/>
              <a:gd name="connsiteX10" fmla="*/ 0 w 3152219"/>
              <a:gd name="connsiteY10" fmla="*/ 1508036 h 2108006"/>
              <a:gd name="connsiteX11" fmla="*/ 411685 w 3152219"/>
              <a:gd name="connsiteY11" fmla="*/ 629703 h 2108006"/>
              <a:gd name="connsiteX12" fmla="*/ 1435255 w 3152219"/>
              <a:gd name="connsiteY12" fmla="*/ 121231 h 2108006"/>
              <a:gd name="connsiteX0" fmla="*/ 3152219 w 3243659"/>
              <a:gd name="connsiteY0" fmla="*/ 2108006 h 2199446"/>
              <a:gd name="connsiteX1" fmla="*/ 0 w 3243659"/>
              <a:gd name="connsiteY1" fmla="*/ 2108006 h 2199446"/>
              <a:gd name="connsiteX2" fmla="*/ 0 w 3243659"/>
              <a:gd name="connsiteY2" fmla="*/ 2025885 h 2199446"/>
              <a:gd name="connsiteX3" fmla="*/ 0 w 3243659"/>
              <a:gd name="connsiteY3" fmla="*/ 1642389 h 2199446"/>
              <a:gd name="connsiteX4" fmla="*/ 0 w 3243659"/>
              <a:gd name="connsiteY4" fmla="*/ 1508036 h 2199446"/>
              <a:gd name="connsiteX5" fmla="*/ 411685 w 3243659"/>
              <a:gd name="connsiteY5" fmla="*/ 629703 h 2199446"/>
              <a:gd name="connsiteX6" fmla="*/ 1435255 w 3243659"/>
              <a:gd name="connsiteY6" fmla="*/ 121231 h 2199446"/>
              <a:gd name="connsiteX7" fmla="*/ 1578693 w 3243659"/>
              <a:gd name="connsiteY7" fmla="*/ 0 h 2199446"/>
              <a:gd name="connsiteX8" fmla="*/ 1716967 w 3243659"/>
              <a:gd name="connsiteY8" fmla="*/ 121231 h 2199446"/>
              <a:gd name="connsiteX9" fmla="*/ 2740534 w 3243659"/>
              <a:gd name="connsiteY9" fmla="*/ 629703 h 2199446"/>
              <a:gd name="connsiteX10" fmla="*/ 3152219 w 3243659"/>
              <a:gd name="connsiteY10" fmla="*/ 1508036 h 2199446"/>
              <a:gd name="connsiteX11" fmla="*/ 3152219 w 3243659"/>
              <a:gd name="connsiteY11" fmla="*/ 1642389 h 2199446"/>
              <a:gd name="connsiteX12" fmla="*/ 3152219 w 3243659"/>
              <a:gd name="connsiteY12" fmla="*/ 2025885 h 2199446"/>
              <a:gd name="connsiteX13" fmla="*/ 3243659 w 3243659"/>
              <a:gd name="connsiteY13" fmla="*/ 2199446 h 2199446"/>
              <a:gd name="connsiteX0" fmla="*/ 0 w 3243659"/>
              <a:gd name="connsiteY0" fmla="*/ 2108006 h 2199446"/>
              <a:gd name="connsiteX1" fmla="*/ 0 w 3243659"/>
              <a:gd name="connsiteY1" fmla="*/ 2025885 h 2199446"/>
              <a:gd name="connsiteX2" fmla="*/ 0 w 3243659"/>
              <a:gd name="connsiteY2" fmla="*/ 1642389 h 2199446"/>
              <a:gd name="connsiteX3" fmla="*/ 0 w 3243659"/>
              <a:gd name="connsiteY3" fmla="*/ 1508036 h 2199446"/>
              <a:gd name="connsiteX4" fmla="*/ 411685 w 3243659"/>
              <a:gd name="connsiteY4" fmla="*/ 629703 h 2199446"/>
              <a:gd name="connsiteX5" fmla="*/ 1435255 w 3243659"/>
              <a:gd name="connsiteY5" fmla="*/ 121231 h 2199446"/>
              <a:gd name="connsiteX6" fmla="*/ 1578693 w 3243659"/>
              <a:gd name="connsiteY6" fmla="*/ 0 h 2199446"/>
              <a:gd name="connsiteX7" fmla="*/ 1716967 w 3243659"/>
              <a:gd name="connsiteY7" fmla="*/ 121231 h 2199446"/>
              <a:gd name="connsiteX8" fmla="*/ 2740534 w 3243659"/>
              <a:gd name="connsiteY8" fmla="*/ 629703 h 2199446"/>
              <a:gd name="connsiteX9" fmla="*/ 3152219 w 3243659"/>
              <a:gd name="connsiteY9" fmla="*/ 1508036 h 2199446"/>
              <a:gd name="connsiteX10" fmla="*/ 3152219 w 3243659"/>
              <a:gd name="connsiteY10" fmla="*/ 1642389 h 2199446"/>
              <a:gd name="connsiteX11" fmla="*/ 3152219 w 3243659"/>
              <a:gd name="connsiteY11" fmla="*/ 2025885 h 2199446"/>
              <a:gd name="connsiteX12" fmla="*/ 3243659 w 3243659"/>
              <a:gd name="connsiteY12" fmla="*/ 2199446 h 2199446"/>
              <a:gd name="connsiteX0" fmla="*/ 0 w 3243659"/>
              <a:gd name="connsiteY0" fmla="*/ 2108006 h 2199446"/>
              <a:gd name="connsiteX1" fmla="*/ 0 w 3243659"/>
              <a:gd name="connsiteY1" fmla="*/ 1642389 h 2199446"/>
              <a:gd name="connsiteX2" fmla="*/ 0 w 3243659"/>
              <a:gd name="connsiteY2" fmla="*/ 1508036 h 2199446"/>
              <a:gd name="connsiteX3" fmla="*/ 411685 w 3243659"/>
              <a:gd name="connsiteY3" fmla="*/ 629703 h 2199446"/>
              <a:gd name="connsiteX4" fmla="*/ 1435255 w 3243659"/>
              <a:gd name="connsiteY4" fmla="*/ 121231 h 2199446"/>
              <a:gd name="connsiteX5" fmla="*/ 1578693 w 3243659"/>
              <a:gd name="connsiteY5" fmla="*/ 0 h 2199446"/>
              <a:gd name="connsiteX6" fmla="*/ 1716967 w 3243659"/>
              <a:gd name="connsiteY6" fmla="*/ 121231 h 2199446"/>
              <a:gd name="connsiteX7" fmla="*/ 2740534 w 3243659"/>
              <a:gd name="connsiteY7" fmla="*/ 629703 h 2199446"/>
              <a:gd name="connsiteX8" fmla="*/ 3152219 w 3243659"/>
              <a:gd name="connsiteY8" fmla="*/ 1508036 h 2199446"/>
              <a:gd name="connsiteX9" fmla="*/ 3152219 w 3243659"/>
              <a:gd name="connsiteY9" fmla="*/ 1642389 h 2199446"/>
              <a:gd name="connsiteX10" fmla="*/ 3152219 w 3243659"/>
              <a:gd name="connsiteY10" fmla="*/ 2025885 h 2199446"/>
              <a:gd name="connsiteX11" fmla="*/ 3243659 w 3243659"/>
              <a:gd name="connsiteY11" fmla="*/ 2199446 h 2199446"/>
              <a:gd name="connsiteX0" fmla="*/ 0 w 3243659"/>
              <a:gd name="connsiteY0" fmla="*/ 2108006 h 2199446"/>
              <a:gd name="connsiteX1" fmla="*/ 0 w 3243659"/>
              <a:gd name="connsiteY1" fmla="*/ 1642389 h 2199446"/>
              <a:gd name="connsiteX2" fmla="*/ 0 w 3243659"/>
              <a:gd name="connsiteY2" fmla="*/ 1508036 h 2199446"/>
              <a:gd name="connsiteX3" fmla="*/ 411685 w 3243659"/>
              <a:gd name="connsiteY3" fmla="*/ 629703 h 2199446"/>
              <a:gd name="connsiteX4" fmla="*/ 1435255 w 3243659"/>
              <a:gd name="connsiteY4" fmla="*/ 121231 h 2199446"/>
              <a:gd name="connsiteX5" fmla="*/ 1578693 w 3243659"/>
              <a:gd name="connsiteY5" fmla="*/ 0 h 2199446"/>
              <a:gd name="connsiteX6" fmla="*/ 1716967 w 3243659"/>
              <a:gd name="connsiteY6" fmla="*/ 121231 h 2199446"/>
              <a:gd name="connsiteX7" fmla="*/ 2740534 w 3243659"/>
              <a:gd name="connsiteY7" fmla="*/ 629703 h 2199446"/>
              <a:gd name="connsiteX8" fmla="*/ 3152219 w 3243659"/>
              <a:gd name="connsiteY8" fmla="*/ 1508036 h 2199446"/>
              <a:gd name="connsiteX9" fmla="*/ 3152219 w 3243659"/>
              <a:gd name="connsiteY9" fmla="*/ 2025885 h 2199446"/>
              <a:gd name="connsiteX10" fmla="*/ 3243659 w 3243659"/>
              <a:gd name="connsiteY10" fmla="*/ 2199446 h 2199446"/>
              <a:gd name="connsiteX0" fmla="*/ 0 w 3154449"/>
              <a:gd name="connsiteY0" fmla="*/ 2108006 h 2108006"/>
              <a:gd name="connsiteX1" fmla="*/ 0 w 3154449"/>
              <a:gd name="connsiteY1" fmla="*/ 1642389 h 2108006"/>
              <a:gd name="connsiteX2" fmla="*/ 0 w 3154449"/>
              <a:gd name="connsiteY2" fmla="*/ 1508036 h 2108006"/>
              <a:gd name="connsiteX3" fmla="*/ 411685 w 3154449"/>
              <a:gd name="connsiteY3" fmla="*/ 629703 h 2108006"/>
              <a:gd name="connsiteX4" fmla="*/ 1435255 w 3154449"/>
              <a:gd name="connsiteY4" fmla="*/ 121231 h 2108006"/>
              <a:gd name="connsiteX5" fmla="*/ 1578693 w 3154449"/>
              <a:gd name="connsiteY5" fmla="*/ 0 h 2108006"/>
              <a:gd name="connsiteX6" fmla="*/ 1716967 w 3154449"/>
              <a:gd name="connsiteY6" fmla="*/ 121231 h 2108006"/>
              <a:gd name="connsiteX7" fmla="*/ 2740534 w 3154449"/>
              <a:gd name="connsiteY7" fmla="*/ 629703 h 2108006"/>
              <a:gd name="connsiteX8" fmla="*/ 3152219 w 3154449"/>
              <a:gd name="connsiteY8" fmla="*/ 1508036 h 2108006"/>
              <a:gd name="connsiteX9" fmla="*/ 3152219 w 3154449"/>
              <a:gd name="connsiteY9" fmla="*/ 2025885 h 2108006"/>
              <a:gd name="connsiteX10" fmla="*/ 3154449 w 3154449"/>
              <a:gd name="connsiteY10" fmla="*/ 2096855 h 210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54449" h="2108006">
                <a:moveTo>
                  <a:pt x="0" y="2108006"/>
                </a:moveTo>
                <a:lnTo>
                  <a:pt x="0" y="1642389"/>
                </a:lnTo>
                <a:lnTo>
                  <a:pt x="0" y="1508036"/>
                </a:lnTo>
                <a:cubicBezTo>
                  <a:pt x="0" y="1054580"/>
                  <a:pt x="128651" y="827611"/>
                  <a:pt x="411685" y="629703"/>
                </a:cubicBezTo>
                <a:cubicBezTo>
                  <a:pt x="706034" y="459168"/>
                  <a:pt x="1092393" y="386187"/>
                  <a:pt x="1435255" y="121231"/>
                </a:cubicBezTo>
                <a:lnTo>
                  <a:pt x="1578693" y="0"/>
                </a:lnTo>
                <a:lnTo>
                  <a:pt x="1716967" y="121231"/>
                </a:lnTo>
                <a:cubicBezTo>
                  <a:pt x="2059828" y="386187"/>
                  <a:pt x="2446188" y="459168"/>
                  <a:pt x="2740534" y="629703"/>
                </a:cubicBezTo>
                <a:cubicBezTo>
                  <a:pt x="3023570" y="827611"/>
                  <a:pt x="3152219" y="1054580"/>
                  <a:pt x="3152219" y="1508036"/>
                </a:cubicBezTo>
                <a:lnTo>
                  <a:pt x="3152219" y="2025885"/>
                </a:lnTo>
                <a:cubicBezTo>
                  <a:pt x="3152219" y="2053259"/>
                  <a:pt x="3154449" y="2096855"/>
                  <a:pt x="3154449" y="2096855"/>
                </a:cubicBez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7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43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56" name="Freeform: Shape 44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45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46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: Shape 47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0" name="Rectangle 49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51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975E6-2F25-050D-7837-250F2A8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90" y="1826096"/>
            <a:ext cx="3149221" cy="214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Crea un repositorio en Github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5A916-8FEF-2D1B-7914-FA62E5E74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003" y="777297"/>
            <a:ext cx="5571565" cy="530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4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80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94" name="Freeform: Shape 81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82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: Shape 83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Freeform: Shape 84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98" name="Rectangle 86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88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12056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975E6-2F25-050D-7837-250F2A8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89" y="1826096"/>
            <a:ext cx="3149221" cy="21494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Sigue las instrucciones adecuadas</a:t>
            </a:r>
            <a:endParaRPr lang="en-US" dirty="0"/>
          </a:p>
        </p:txBody>
      </p:sp>
      <p:sp>
        <p:nvSpPr>
          <p:cNvPr id="100" name="Freeform: Shape 10">
            <a:extLst>
              <a:ext uri="{FF2B5EF4-FFF2-40B4-BE49-F238E27FC236}">
                <a16:creationId xmlns:a16="http://schemas.microsoft.com/office/drawing/2014/main" id="{98F816C8-664D-4D46-87AC-DD7054006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05180"/>
            <a:ext cx="4014345" cy="5316049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EC616-3DF1-E362-AE6B-635788BA1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003" y="771321"/>
            <a:ext cx="5571565" cy="530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5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FA431-3159-76D3-D901-5C94AAE8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4" y="5014210"/>
            <a:ext cx="10287000" cy="1049309"/>
          </a:xfrm>
        </p:spPr>
        <p:txBody>
          <a:bodyPr>
            <a:normAutofit/>
          </a:bodyPr>
          <a:lstStyle/>
          <a:p>
            <a:pPr algn="ctr"/>
            <a:r>
              <a:rPr lang="es-US" dirty="0"/>
              <a:t>¿</a:t>
            </a:r>
            <a:r>
              <a:rPr lang="en-US" dirty="0" err="1"/>
              <a:t>Qué</a:t>
            </a:r>
            <a:r>
              <a:rPr lang="en-US" dirty="0"/>
              <a:t> es Git?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B882E83-38EA-4A57-928E-B07CFAFB7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3574" y="4661227"/>
            <a:ext cx="7217448" cy="0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C21E81-750A-C42D-78BC-34EA36C28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75934"/>
              </p:ext>
            </p:extLst>
          </p:nvPr>
        </p:nvGraphicFramePr>
        <p:xfrm>
          <a:off x="1386590" y="952500"/>
          <a:ext cx="9458794" cy="3267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0300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27771DA-4C44-455A-A1FD-E7A54BB51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975E6-2F25-050D-7837-250F2A8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01" y="1475754"/>
            <a:ext cx="5025385" cy="22706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/>
              <a:t>Git Basics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E076163-BE5E-4409-B175-D93FFC846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15" y="1292115"/>
            <a:ext cx="3152219" cy="426514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15">
            <a:extLst>
              <a:ext uri="{FF2B5EF4-FFF2-40B4-BE49-F238E27FC236}">
                <a16:creationId xmlns:a16="http://schemas.microsoft.com/office/drawing/2014/main" id="{5B7C5570-EEE9-4D7B-9007-26101A26B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5556" y="1362666"/>
            <a:ext cx="3047936" cy="4124044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8B77E8C-0FE2-4715-8B37-DD5FDE56D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3777" y="0"/>
            <a:ext cx="3047936" cy="2023367"/>
          </a:xfrm>
          <a:custGeom>
            <a:avLst/>
            <a:gdLst>
              <a:gd name="connsiteX0" fmla="*/ 0 w 3047936"/>
              <a:gd name="connsiteY0" fmla="*/ 0 h 2023367"/>
              <a:gd name="connsiteX1" fmla="*/ 3047936 w 3047936"/>
              <a:gd name="connsiteY1" fmla="*/ 0 h 2023367"/>
              <a:gd name="connsiteX2" fmla="*/ 3047936 w 3047936"/>
              <a:gd name="connsiteY2" fmla="*/ 64504 h 2023367"/>
              <a:gd name="connsiteX3" fmla="*/ 3047936 w 3047936"/>
              <a:gd name="connsiteY3" fmla="*/ 348603 h 2023367"/>
              <a:gd name="connsiteX4" fmla="*/ 3047936 w 3047936"/>
              <a:gd name="connsiteY4" fmla="*/ 565221 h 2023367"/>
              <a:gd name="connsiteX5" fmla="*/ 2649871 w 3047936"/>
              <a:gd name="connsiteY5" fmla="*/ 1414497 h 2023367"/>
              <a:gd name="connsiteX6" fmla="*/ 1660163 w 3047936"/>
              <a:gd name="connsiteY6" fmla="*/ 1906147 h 2023367"/>
              <a:gd name="connsiteX7" fmla="*/ 1521470 w 3047936"/>
              <a:gd name="connsiteY7" fmla="*/ 2023367 h 2023367"/>
              <a:gd name="connsiteX8" fmla="*/ 1387771 w 3047936"/>
              <a:gd name="connsiteY8" fmla="*/ 1906147 h 2023367"/>
              <a:gd name="connsiteX9" fmla="*/ 398065 w 3047936"/>
              <a:gd name="connsiteY9" fmla="*/ 1414497 h 2023367"/>
              <a:gd name="connsiteX10" fmla="*/ 0 w 3047936"/>
              <a:gd name="connsiteY10" fmla="*/ 565221 h 2023367"/>
              <a:gd name="connsiteX11" fmla="*/ 0 w 3047936"/>
              <a:gd name="connsiteY11" fmla="*/ 348603 h 2023367"/>
              <a:gd name="connsiteX12" fmla="*/ 0 w 3047936"/>
              <a:gd name="connsiteY12" fmla="*/ 64504 h 2023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47936" h="2023367">
                <a:moveTo>
                  <a:pt x="0" y="0"/>
                </a:moveTo>
                <a:lnTo>
                  <a:pt x="3047936" y="0"/>
                </a:lnTo>
                <a:lnTo>
                  <a:pt x="3047936" y="64504"/>
                </a:lnTo>
                <a:lnTo>
                  <a:pt x="3047936" y="348603"/>
                </a:lnTo>
                <a:lnTo>
                  <a:pt x="3047936" y="565221"/>
                </a:lnTo>
                <a:cubicBezTo>
                  <a:pt x="3047936" y="1003676"/>
                  <a:pt x="2923541" y="1223137"/>
                  <a:pt x="2649871" y="1414497"/>
                </a:cubicBezTo>
                <a:cubicBezTo>
                  <a:pt x="2365260" y="1579389"/>
                  <a:pt x="1991682" y="1649957"/>
                  <a:pt x="1660163" y="1906147"/>
                </a:cubicBezTo>
                <a:lnTo>
                  <a:pt x="1521470" y="2023367"/>
                </a:lnTo>
                <a:lnTo>
                  <a:pt x="1387771" y="1906147"/>
                </a:lnTo>
                <a:cubicBezTo>
                  <a:pt x="1056252" y="1649957"/>
                  <a:pt x="682674" y="1579389"/>
                  <a:pt x="398065" y="1414497"/>
                </a:cubicBezTo>
                <a:cubicBezTo>
                  <a:pt x="124394" y="1223137"/>
                  <a:pt x="0" y="1003676"/>
                  <a:pt x="0" y="565221"/>
                </a:cubicBezTo>
                <a:lnTo>
                  <a:pt x="0" y="348603"/>
                </a:lnTo>
                <a:lnTo>
                  <a:pt x="0" y="64504"/>
                </a:ln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55ACA1A-B91A-476D-A11C-2D2EDE4B3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1637" y="0"/>
            <a:ext cx="3152219" cy="2093918"/>
          </a:xfrm>
          <a:custGeom>
            <a:avLst/>
            <a:gdLst>
              <a:gd name="connsiteX0" fmla="*/ 0 w 3152219"/>
              <a:gd name="connsiteY0" fmla="*/ 0 h 2093918"/>
              <a:gd name="connsiteX1" fmla="*/ 3152219 w 3152219"/>
              <a:gd name="connsiteY1" fmla="*/ 0 h 2093918"/>
              <a:gd name="connsiteX2" fmla="*/ 3152219 w 3152219"/>
              <a:gd name="connsiteY2" fmla="*/ 68034 h 2093918"/>
              <a:gd name="connsiteX3" fmla="*/ 3152219 w 3152219"/>
              <a:gd name="connsiteY3" fmla="*/ 361853 h 2093918"/>
              <a:gd name="connsiteX4" fmla="*/ 3152219 w 3152219"/>
              <a:gd name="connsiteY4" fmla="*/ 585882 h 2093918"/>
              <a:gd name="connsiteX5" fmla="*/ 2740534 w 3152219"/>
              <a:gd name="connsiteY5" fmla="*/ 1464216 h 2093918"/>
              <a:gd name="connsiteX6" fmla="*/ 1716965 w 3152219"/>
              <a:gd name="connsiteY6" fmla="*/ 1972687 h 2093918"/>
              <a:gd name="connsiteX7" fmla="*/ 1573526 w 3152219"/>
              <a:gd name="connsiteY7" fmla="*/ 2093918 h 2093918"/>
              <a:gd name="connsiteX8" fmla="*/ 1435253 w 3152219"/>
              <a:gd name="connsiteY8" fmla="*/ 1972687 h 2093918"/>
              <a:gd name="connsiteX9" fmla="*/ 411685 w 3152219"/>
              <a:gd name="connsiteY9" fmla="*/ 1464216 h 2093918"/>
              <a:gd name="connsiteX10" fmla="*/ 0 w 3152219"/>
              <a:gd name="connsiteY10" fmla="*/ 585882 h 2093918"/>
              <a:gd name="connsiteX11" fmla="*/ 0 w 3152219"/>
              <a:gd name="connsiteY11" fmla="*/ 361853 h 2093918"/>
              <a:gd name="connsiteX12" fmla="*/ 0 w 3152219"/>
              <a:gd name="connsiteY12" fmla="*/ 68034 h 2093918"/>
              <a:gd name="connsiteX0" fmla="*/ 3152219 w 3243659"/>
              <a:gd name="connsiteY0" fmla="*/ 0 h 2093918"/>
              <a:gd name="connsiteX1" fmla="*/ 3152219 w 3243659"/>
              <a:gd name="connsiteY1" fmla="*/ 68034 h 2093918"/>
              <a:gd name="connsiteX2" fmla="*/ 3152219 w 3243659"/>
              <a:gd name="connsiteY2" fmla="*/ 361853 h 2093918"/>
              <a:gd name="connsiteX3" fmla="*/ 3152219 w 3243659"/>
              <a:gd name="connsiteY3" fmla="*/ 585882 h 2093918"/>
              <a:gd name="connsiteX4" fmla="*/ 2740534 w 3243659"/>
              <a:gd name="connsiteY4" fmla="*/ 1464216 h 2093918"/>
              <a:gd name="connsiteX5" fmla="*/ 1716965 w 3243659"/>
              <a:gd name="connsiteY5" fmla="*/ 1972687 h 2093918"/>
              <a:gd name="connsiteX6" fmla="*/ 1573526 w 3243659"/>
              <a:gd name="connsiteY6" fmla="*/ 2093918 h 2093918"/>
              <a:gd name="connsiteX7" fmla="*/ 1435253 w 3243659"/>
              <a:gd name="connsiteY7" fmla="*/ 1972687 h 2093918"/>
              <a:gd name="connsiteX8" fmla="*/ 411685 w 3243659"/>
              <a:gd name="connsiteY8" fmla="*/ 1464216 h 2093918"/>
              <a:gd name="connsiteX9" fmla="*/ 0 w 3243659"/>
              <a:gd name="connsiteY9" fmla="*/ 585882 h 2093918"/>
              <a:gd name="connsiteX10" fmla="*/ 0 w 3243659"/>
              <a:gd name="connsiteY10" fmla="*/ 361853 h 2093918"/>
              <a:gd name="connsiteX11" fmla="*/ 0 w 3243659"/>
              <a:gd name="connsiteY11" fmla="*/ 68034 h 2093918"/>
              <a:gd name="connsiteX12" fmla="*/ 0 w 3243659"/>
              <a:gd name="connsiteY12" fmla="*/ 0 h 2093918"/>
              <a:gd name="connsiteX13" fmla="*/ 3243659 w 3243659"/>
              <a:gd name="connsiteY13" fmla="*/ 91440 h 2093918"/>
              <a:gd name="connsiteX0" fmla="*/ 3152219 w 3152219"/>
              <a:gd name="connsiteY0" fmla="*/ 0 h 2093918"/>
              <a:gd name="connsiteX1" fmla="*/ 3152219 w 3152219"/>
              <a:gd name="connsiteY1" fmla="*/ 68034 h 2093918"/>
              <a:gd name="connsiteX2" fmla="*/ 3152219 w 3152219"/>
              <a:gd name="connsiteY2" fmla="*/ 361853 h 2093918"/>
              <a:gd name="connsiteX3" fmla="*/ 3152219 w 3152219"/>
              <a:gd name="connsiteY3" fmla="*/ 585882 h 2093918"/>
              <a:gd name="connsiteX4" fmla="*/ 2740534 w 3152219"/>
              <a:gd name="connsiteY4" fmla="*/ 1464216 h 2093918"/>
              <a:gd name="connsiteX5" fmla="*/ 1716965 w 3152219"/>
              <a:gd name="connsiteY5" fmla="*/ 1972687 h 2093918"/>
              <a:gd name="connsiteX6" fmla="*/ 1573526 w 3152219"/>
              <a:gd name="connsiteY6" fmla="*/ 2093918 h 2093918"/>
              <a:gd name="connsiteX7" fmla="*/ 1435253 w 3152219"/>
              <a:gd name="connsiteY7" fmla="*/ 1972687 h 2093918"/>
              <a:gd name="connsiteX8" fmla="*/ 411685 w 3152219"/>
              <a:gd name="connsiteY8" fmla="*/ 1464216 h 2093918"/>
              <a:gd name="connsiteX9" fmla="*/ 0 w 3152219"/>
              <a:gd name="connsiteY9" fmla="*/ 585882 h 2093918"/>
              <a:gd name="connsiteX10" fmla="*/ 0 w 3152219"/>
              <a:gd name="connsiteY10" fmla="*/ 361853 h 2093918"/>
              <a:gd name="connsiteX11" fmla="*/ 0 w 3152219"/>
              <a:gd name="connsiteY11" fmla="*/ 68034 h 2093918"/>
              <a:gd name="connsiteX12" fmla="*/ 0 w 3152219"/>
              <a:gd name="connsiteY12" fmla="*/ 0 h 2093918"/>
              <a:gd name="connsiteX0" fmla="*/ 3152219 w 3152219"/>
              <a:gd name="connsiteY0" fmla="*/ 0 h 2093918"/>
              <a:gd name="connsiteX1" fmla="*/ 3152219 w 3152219"/>
              <a:gd name="connsiteY1" fmla="*/ 68034 h 2093918"/>
              <a:gd name="connsiteX2" fmla="*/ 3152219 w 3152219"/>
              <a:gd name="connsiteY2" fmla="*/ 585882 h 2093918"/>
              <a:gd name="connsiteX3" fmla="*/ 2740534 w 3152219"/>
              <a:gd name="connsiteY3" fmla="*/ 1464216 h 2093918"/>
              <a:gd name="connsiteX4" fmla="*/ 1716965 w 3152219"/>
              <a:gd name="connsiteY4" fmla="*/ 1972687 h 2093918"/>
              <a:gd name="connsiteX5" fmla="*/ 1573526 w 3152219"/>
              <a:gd name="connsiteY5" fmla="*/ 2093918 h 2093918"/>
              <a:gd name="connsiteX6" fmla="*/ 1435253 w 3152219"/>
              <a:gd name="connsiteY6" fmla="*/ 1972687 h 2093918"/>
              <a:gd name="connsiteX7" fmla="*/ 411685 w 3152219"/>
              <a:gd name="connsiteY7" fmla="*/ 1464216 h 2093918"/>
              <a:gd name="connsiteX8" fmla="*/ 0 w 3152219"/>
              <a:gd name="connsiteY8" fmla="*/ 585882 h 2093918"/>
              <a:gd name="connsiteX9" fmla="*/ 0 w 3152219"/>
              <a:gd name="connsiteY9" fmla="*/ 361853 h 2093918"/>
              <a:gd name="connsiteX10" fmla="*/ 0 w 3152219"/>
              <a:gd name="connsiteY10" fmla="*/ 68034 h 2093918"/>
              <a:gd name="connsiteX11" fmla="*/ 0 w 3152219"/>
              <a:gd name="connsiteY11" fmla="*/ 0 h 2093918"/>
              <a:gd name="connsiteX0" fmla="*/ 3152219 w 3152219"/>
              <a:gd name="connsiteY0" fmla="*/ 0 h 2093918"/>
              <a:gd name="connsiteX1" fmla="*/ 3152219 w 3152219"/>
              <a:gd name="connsiteY1" fmla="*/ 68034 h 2093918"/>
              <a:gd name="connsiteX2" fmla="*/ 3152219 w 3152219"/>
              <a:gd name="connsiteY2" fmla="*/ 585882 h 2093918"/>
              <a:gd name="connsiteX3" fmla="*/ 2740534 w 3152219"/>
              <a:gd name="connsiteY3" fmla="*/ 1464216 h 2093918"/>
              <a:gd name="connsiteX4" fmla="*/ 1716965 w 3152219"/>
              <a:gd name="connsiteY4" fmla="*/ 1972687 h 2093918"/>
              <a:gd name="connsiteX5" fmla="*/ 1573526 w 3152219"/>
              <a:gd name="connsiteY5" fmla="*/ 2093918 h 2093918"/>
              <a:gd name="connsiteX6" fmla="*/ 1435253 w 3152219"/>
              <a:gd name="connsiteY6" fmla="*/ 1972687 h 2093918"/>
              <a:gd name="connsiteX7" fmla="*/ 411685 w 3152219"/>
              <a:gd name="connsiteY7" fmla="*/ 1464216 h 2093918"/>
              <a:gd name="connsiteX8" fmla="*/ 0 w 3152219"/>
              <a:gd name="connsiteY8" fmla="*/ 585882 h 2093918"/>
              <a:gd name="connsiteX9" fmla="*/ 0 w 3152219"/>
              <a:gd name="connsiteY9" fmla="*/ 68034 h 2093918"/>
              <a:gd name="connsiteX10" fmla="*/ 0 w 3152219"/>
              <a:gd name="connsiteY10" fmla="*/ 0 h 209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52219" h="2093918">
                <a:moveTo>
                  <a:pt x="3152219" y="0"/>
                </a:moveTo>
                <a:lnTo>
                  <a:pt x="3152219" y="68034"/>
                </a:lnTo>
                <a:lnTo>
                  <a:pt x="3152219" y="585882"/>
                </a:lnTo>
                <a:cubicBezTo>
                  <a:pt x="3152219" y="1039339"/>
                  <a:pt x="3023568" y="1266308"/>
                  <a:pt x="2740534" y="1464216"/>
                </a:cubicBezTo>
                <a:cubicBezTo>
                  <a:pt x="2446186" y="1634750"/>
                  <a:pt x="2059826" y="1707732"/>
                  <a:pt x="1716965" y="1972687"/>
                </a:cubicBezTo>
                <a:lnTo>
                  <a:pt x="1573526" y="2093918"/>
                </a:lnTo>
                <a:lnTo>
                  <a:pt x="1435253" y="1972687"/>
                </a:lnTo>
                <a:cubicBezTo>
                  <a:pt x="1092391" y="1707732"/>
                  <a:pt x="706031" y="1634750"/>
                  <a:pt x="411685" y="1464216"/>
                </a:cubicBezTo>
                <a:cubicBezTo>
                  <a:pt x="128650" y="1266308"/>
                  <a:pt x="0" y="1039339"/>
                  <a:pt x="0" y="585882"/>
                </a:cubicBezTo>
                <a:lnTo>
                  <a:pt x="0" y="68034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9CE41B-C5A9-46C2-ACD7-3625E18E4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3777" y="4820545"/>
            <a:ext cx="3047936" cy="2051860"/>
          </a:xfrm>
          <a:custGeom>
            <a:avLst/>
            <a:gdLst>
              <a:gd name="connsiteX0" fmla="*/ 1526466 w 3047936"/>
              <a:gd name="connsiteY0" fmla="*/ 0 h 2051860"/>
              <a:gd name="connsiteX1" fmla="*/ 1660165 w 3047936"/>
              <a:gd name="connsiteY1" fmla="*/ 117220 h 2051860"/>
              <a:gd name="connsiteX2" fmla="*/ 2649871 w 3047936"/>
              <a:gd name="connsiteY2" fmla="*/ 608871 h 2051860"/>
              <a:gd name="connsiteX3" fmla="*/ 3047936 w 3047936"/>
              <a:gd name="connsiteY3" fmla="*/ 1458146 h 2051860"/>
              <a:gd name="connsiteX4" fmla="*/ 3047936 w 3047936"/>
              <a:gd name="connsiteY4" fmla="*/ 1588054 h 2051860"/>
              <a:gd name="connsiteX5" fmla="*/ 3047936 w 3047936"/>
              <a:gd name="connsiteY5" fmla="*/ 1958864 h 2051860"/>
              <a:gd name="connsiteX6" fmla="*/ 3047936 w 3047936"/>
              <a:gd name="connsiteY6" fmla="*/ 2051860 h 2051860"/>
              <a:gd name="connsiteX7" fmla="*/ 0 w 3047936"/>
              <a:gd name="connsiteY7" fmla="*/ 2051860 h 2051860"/>
              <a:gd name="connsiteX8" fmla="*/ 0 w 3047936"/>
              <a:gd name="connsiteY8" fmla="*/ 1958864 h 2051860"/>
              <a:gd name="connsiteX9" fmla="*/ 0 w 3047936"/>
              <a:gd name="connsiteY9" fmla="*/ 1588054 h 2051860"/>
              <a:gd name="connsiteX10" fmla="*/ 0 w 3047936"/>
              <a:gd name="connsiteY10" fmla="*/ 1458146 h 2051860"/>
              <a:gd name="connsiteX11" fmla="*/ 398066 w 3047936"/>
              <a:gd name="connsiteY11" fmla="*/ 608871 h 2051860"/>
              <a:gd name="connsiteX12" fmla="*/ 1387773 w 3047936"/>
              <a:gd name="connsiteY12" fmla="*/ 117220 h 205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47936" h="2051860">
                <a:moveTo>
                  <a:pt x="1526466" y="0"/>
                </a:moveTo>
                <a:lnTo>
                  <a:pt x="1660165" y="117220"/>
                </a:lnTo>
                <a:cubicBezTo>
                  <a:pt x="1991684" y="373411"/>
                  <a:pt x="2365262" y="443978"/>
                  <a:pt x="2649871" y="608871"/>
                </a:cubicBezTo>
                <a:cubicBezTo>
                  <a:pt x="2923543" y="800231"/>
                  <a:pt x="3047936" y="1019692"/>
                  <a:pt x="3047936" y="1458146"/>
                </a:cubicBezTo>
                <a:lnTo>
                  <a:pt x="3047936" y="1588054"/>
                </a:lnTo>
                <a:lnTo>
                  <a:pt x="3047936" y="1958864"/>
                </a:lnTo>
                <a:lnTo>
                  <a:pt x="3047936" y="2051860"/>
                </a:lnTo>
                <a:lnTo>
                  <a:pt x="0" y="2051860"/>
                </a:lnTo>
                <a:lnTo>
                  <a:pt x="0" y="1958864"/>
                </a:lnTo>
                <a:lnTo>
                  <a:pt x="0" y="1588054"/>
                </a:lnTo>
                <a:lnTo>
                  <a:pt x="0" y="1458146"/>
                </a:lnTo>
                <a:cubicBezTo>
                  <a:pt x="0" y="1019692"/>
                  <a:pt x="124395" y="800231"/>
                  <a:pt x="398066" y="608871"/>
                </a:cubicBezTo>
                <a:cubicBezTo>
                  <a:pt x="682676" y="443978"/>
                  <a:pt x="1056254" y="373411"/>
                  <a:pt x="1387773" y="117220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B9A00DC-AC58-4C43-95B5-96A28FB0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1636" y="4749994"/>
            <a:ext cx="3154449" cy="2108006"/>
          </a:xfrm>
          <a:custGeom>
            <a:avLst/>
            <a:gdLst>
              <a:gd name="connsiteX0" fmla="*/ 1578693 w 3152219"/>
              <a:gd name="connsiteY0" fmla="*/ 0 h 2108006"/>
              <a:gd name="connsiteX1" fmla="*/ 1716967 w 3152219"/>
              <a:gd name="connsiteY1" fmla="*/ 121231 h 2108006"/>
              <a:gd name="connsiteX2" fmla="*/ 2740534 w 3152219"/>
              <a:gd name="connsiteY2" fmla="*/ 629703 h 2108006"/>
              <a:gd name="connsiteX3" fmla="*/ 3152219 w 3152219"/>
              <a:gd name="connsiteY3" fmla="*/ 1508036 h 2108006"/>
              <a:gd name="connsiteX4" fmla="*/ 3152219 w 3152219"/>
              <a:gd name="connsiteY4" fmla="*/ 1642389 h 2108006"/>
              <a:gd name="connsiteX5" fmla="*/ 3152219 w 3152219"/>
              <a:gd name="connsiteY5" fmla="*/ 2025885 h 2108006"/>
              <a:gd name="connsiteX6" fmla="*/ 3152219 w 3152219"/>
              <a:gd name="connsiteY6" fmla="*/ 2108006 h 2108006"/>
              <a:gd name="connsiteX7" fmla="*/ 0 w 3152219"/>
              <a:gd name="connsiteY7" fmla="*/ 2108006 h 2108006"/>
              <a:gd name="connsiteX8" fmla="*/ 0 w 3152219"/>
              <a:gd name="connsiteY8" fmla="*/ 2025885 h 2108006"/>
              <a:gd name="connsiteX9" fmla="*/ 0 w 3152219"/>
              <a:gd name="connsiteY9" fmla="*/ 1642389 h 2108006"/>
              <a:gd name="connsiteX10" fmla="*/ 0 w 3152219"/>
              <a:gd name="connsiteY10" fmla="*/ 1508036 h 2108006"/>
              <a:gd name="connsiteX11" fmla="*/ 411685 w 3152219"/>
              <a:gd name="connsiteY11" fmla="*/ 629703 h 2108006"/>
              <a:gd name="connsiteX12" fmla="*/ 1435255 w 3152219"/>
              <a:gd name="connsiteY12" fmla="*/ 121231 h 2108006"/>
              <a:gd name="connsiteX0" fmla="*/ 3152219 w 3243659"/>
              <a:gd name="connsiteY0" fmla="*/ 2108006 h 2199446"/>
              <a:gd name="connsiteX1" fmla="*/ 0 w 3243659"/>
              <a:gd name="connsiteY1" fmla="*/ 2108006 h 2199446"/>
              <a:gd name="connsiteX2" fmla="*/ 0 w 3243659"/>
              <a:gd name="connsiteY2" fmla="*/ 2025885 h 2199446"/>
              <a:gd name="connsiteX3" fmla="*/ 0 w 3243659"/>
              <a:gd name="connsiteY3" fmla="*/ 1642389 h 2199446"/>
              <a:gd name="connsiteX4" fmla="*/ 0 w 3243659"/>
              <a:gd name="connsiteY4" fmla="*/ 1508036 h 2199446"/>
              <a:gd name="connsiteX5" fmla="*/ 411685 w 3243659"/>
              <a:gd name="connsiteY5" fmla="*/ 629703 h 2199446"/>
              <a:gd name="connsiteX6" fmla="*/ 1435255 w 3243659"/>
              <a:gd name="connsiteY6" fmla="*/ 121231 h 2199446"/>
              <a:gd name="connsiteX7" fmla="*/ 1578693 w 3243659"/>
              <a:gd name="connsiteY7" fmla="*/ 0 h 2199446"/>
              <a:gd name="connsiteX8" fmla="*/ 1716967 w 3243659"/>
              <a:gd name="connsiteY8" fmla="*/ 121231 h 2199446"/>
              <a:gd name="connsiteX9" fmla="*/ 2740534 w 3243659"/>
              <a:gd name="connsiteY9" fmla="*/ 629703 h 2199446"/>
              <a:gd name="connsiteX10" fmla="*/ 3152219 w 3243659"/>
              <a:gd name="connsiteY10" fmla="*/ 1508036 h 2199446"/>
              <a:gd name="connsiteX11" fmla="*/ 3152219 w 3243659"/>
              <a:gd name="connsiteY11" fmla="*/ 1642389 h 2199446"/>
              <a:gd name="connsiteX12" fmla="*/ 3152219 w 3243659"/>
              <a:gd name="connsiteY12" fmla="*/ 2025885 h 2199446"/>
              <a:gd name="connsiteX13" fmla="*/ 3243659 w 3243659"/>
              <a:gd name="connsiteY13" fmla="*/ 2199446 h 2199446"/>
              <a:gd name="connsiteX0" fmla="*/ 0 w 3243659"/>
              <a:gd name="connsiteY0" fmla="*/ 2108006 h 2199446"/>
              <a:gd name="connsiteX1" fmla="*/ 0 w 3243659"/>
              <a:gd name="connsiteY1" fmla="*/ 2025885 h 2199446"/>
              <a:gd name="connsiteX2" fmla="*/ 0 w 3243659"/>
              <a:gd name="connsiteY2" fmla="*/ 1642389 h 2199446"/>
              <a:gd name="connsiteX3" fmla="*/ 0 w 3243659"/>
              <a:gd name="connsiteY3" fmla="*/ 1508036 h 2199446"/>
              <a:gd name="connsiteX4" fmla="*/ 411685 w 3243659"/>
              <a:gd name="connsiteY4" fmla="*/ 629703 h 2199446"/>
              <a:gd name="connsiteX5" fmla="*/ 1435255 w 3243659"/>
              <a:gd name="connsiteY5" fmla="*/ 121231 h 2199446"/>
              <a:gd name="connsiteX6" fmla="*/ 1578693 w 3243659"/>
              <a:gd name="connsiteY6" fmla="*/ 0 h 2199446"/>
              <a:gd name="connsiteX7" fmla="*/ 1716967 w 3243659"/>
              <a:gd name="connsiteY7" fmla="*/ 121231 h 2199446"/>
              <a:gd name="connsiteX8" fmla="*/ 2740534 w 3243659"/>
              <a:gd name="connsiteY8" fmla="*/ 629703 h 2199446"/>
              <a:gd name="connsiteX9" fmla="*/ 3152219 w 3243659"/>
              <a:gd name="connsiteY9" fmla="*/ 1508036 h 2199446"/>
              <a:gd name="connsiteX10" fmla="*/ 3152219 w 3243659"/>
              <a:gd name="connsiteY10" fmla="*/ 1642389 h 2199446"/>
              <a:gd name="connsiteX11" fmla="*/ 3152219 w 3243659"/>
              <a:gd name="connsiteY11" fmla="*/ 2025885 h 2199446"/>
              <a:gd name="connsiteX12" fmla="*/ 3243659 w 3243659"/>
              <a:gd name="connsiteY12" fmla="*/ 2199446 h 2199446"/>
              <a:gd name="connsiteX0" fmla="*/ 0 w 3243659"/>
              <a:gd name="connsiteY0" fmla="*/ 2108006 h 2199446"/>
              <a:gd name="connsiteX1" fmla="*/ 0 w 3243659"/>
              <a:gd name="connsiteY1" fmla="*/ 1642389 h 2199446"/>
              <a:gd name="connsiteX2" fmla="*/ 0 w 3243659"/>
              <a:gd name="connsiteY2" fmla="*/ 1508036 h 2199446"/>
              <a:gd name="connsiteX3" fmla="*/ 411685 w 3243659"/>
              <a:gd name="connsiteY3" fmla="*/ 629703 h 2199446"/>
              <a:gd name="connsiteX4" fmla="*/ 1435255 w 3243659"/>
              <a:gd name="connsiteY4" fmla="*/ 121231 h 2199446"/>
              <a:gd name="connsiteX5" fmla="*/ 1578693 w 3243659"/>
              <a:gd name="connsiteY5" fmla="*/ 0 h 2199446"/>
              <a:gd name="connsiteX6" fmla="*/ 1716967 w 3243659"/>
              <a:gd name="connsiteY6" fmla="*/ 121231 h 2199446"/>
              <a:gd name="connsiteX7" fmla="*/ 2740534 w 3243659"/>
              <a:gd name="connsiteY7" fmla="*/ 629703 h 2199446"/>
              <a:gd name="connsiteX8" fmla="*/ 3152219 w 3243659"/>
              <a:gd name="connsiteY8" fmla="*/ 1508036 h 2199446"/>
              <a:gd name="connsiteX9" fmla="*/ 3152219 w 3243659"/>
              <a:gd name="connsiteY9" fmla="*/ 1642389 h 2199446"/>
              <a:gd name="connsiteX10" fmla="*/ 3152219 w 3243659"/>
              <a:gd name="connsiteY10" fmla="*/ 2025885 h 2199446"/>
              <a:gd name="connsiteX11" fmla="*/ 3243659 w 3243659"/>
              <a:gd name="connsiteY11" fmla="*/ 2199446 h 2199446"/>
              <a:gd name="connsiteX0" fmla="*/ 0 w 3243659"/>
              <a:gd name="connsiteY0" fmla="*/ 2108006 h 2199446"/>
              <a:gd name="connsiteX1" fmla="*/ 0 w 3243659"/>
              <a:gd name="connsiteY1" fmla="*/ 1642389 h 2199446"/>
              <a:gd name="connsiteX2" fmla="*/ 0 w 3243659"/>
              <a:gd name="connsiteY2" fmla="*/ 1508036 h 2199446"/>
              <a:gd name="connsiteX3" fmla="*/ 411685 w 3243659"/>
              <a:gd name="connsiteY3" fmla="*/ 629703 h 2199446"/>
              <a:gd name="connsiteX4" fmla="*/ 1435255 w 3243659"/>
              <a:gd name="connsiteY4" fmla="*/ 121231 h 2199446"/>
              <a:gd name="connsiteX5" fmla="*/ 1578693 w 3243659"/>
              <a:gd name="connsiteY5" fmla="*/ 0 h 2199446"/>
              <a:gd name="connsiteX6" fmla="*/ 1716967 w 3243659"/>
              <a:gd name="connsiteY6" fmla="*/ 121231 h 2199446"/>
              <a:gd name="connsiteX7" fmla="*/ 2740534 w 3243659"/>
              <a:gd name="connsiteY7" fmla="*/ 629703 h 2199446"/>
              <a:gd name="connsiteX8" fmla="*/ 3152219 w 3243659"/>
              <a:gd name="connsiteY8" fmla="*/ 1508036 h 2199446"/>
              <a:gd name="connsiteX9" fmla="*/ 3152219 w 3243659"/>
              <a:gd name="connsiteY9" fmla="*/ 2025885 h 2199446"/>
              <a:gd name="connsiteX10" fmla="*/ 3243659 w 3243659"/>
              <a:gd name="connsiteY10" fmla="*/ 2199446 h 2199446"/>
              <a:gd name="connsiteX0" fmla="*/ 0 w 3154449"/>
              <a:gd name="connsiteY0" fmla="*/ 2108006 h 2108006"/>
              <a:gd name="connsiteX1" fmla="*/ 0 w 3154449"/>
              <a:gd name="connsiteY1" fmla="*/ 1642389 h 2108006"/>
              <a:gd name="connsiteX2" fmla="*/ 0 w 3154449"/>
              <a:gd name="connsiteY2" fmla="*/ 1508036 h 2108006"/>
              <a:gd name="connsiteX3" fmla="*/ 411685 w 3154449"/>
              <a:gd name="connsiteY3" fmla="*/ 629703 h 2108006"/>
              <a:gd name="connsiteX4" fmla="*/ 1435255 w 3154449"/>
              <a:gd name="connsiteY4" fmla="*/ 121231 h 2108006"/>
              <a:gd name="connsiteX5" fmla="*/ 1578693 w 3154449"/>
              <a:gd name="connsiteY5" fmla="*/ 0 h 2108006"/>
              <a:gd name="connsiteX6" fmla="*/ 1716967 w 3154449"/>
              <a:gd name="connsiteY6" fmla="*/ 121231 h 2108006"/>
              <a:gd name="connsiteX7" fmla="*/ 2740534 w 3154449"/>
              <a:gd name="connsiteY7" fmla="*/ 629703 h 2108006"/>
              <a:gd name="connsiteX8" fmla="*/ 3152219 w 3154449"/>
              <a:gd name="connsiteY8" fmla="*/ 1508036 h 2108006"/>
              <a:gd name="connsiteX9" fmla="*/ 3152219 w 3154449"/>
              <a:gd name="connsiteY9" fmla="*/ 2025885 h 2108006"/>
              <a:gd name="connsiteX10" fmla="*/ 3154449 w 3154449"/>
              <a:gd name="connsiteY10" fmla="*/ 2096855 h 210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54449" h="2108006">
                <a:moveTo>
                  <a:pt x="0" y="2108006"/>
                </a:moveTo>
                <a:lnTo>
                  <a:pt x="0" y="1642389"/>
                </a:lnTo>
                <a:lnTo>
                  <a:pt x="0" y="1508036"/>
                </a:lnTo>
                <a:cubicBezTo>
                  <a:pt x="0" y="1054580"/>
                  <a:pt x="128651" y="827611"/>
                  <a:pt x="411685" y="629703"/>
                </a:cubicBezTo>
                <a:cubicBezTo>
                  <a:pt x="706034" y="459168"/>
                  <a:pt x="1092393" y="386187"/>
                  <a:pt x="1435255" y="121231"/>
                </a:cubicBezTo>
                <a:lnTo>
                  <a:pt x="1578693" y="0"/>
                </a:lnTo>
                <a:lnTo>
                  <a:pt x="1716967" y="121231"/>
                </a:lnTo>
                <a:cubicBezTo>
                  <a:pt x="2059828" y="386187"/>
                  <a:pt x="2446188" y="459168"/>
                  <a:pt x="2740534" y="629703"/>
                </a:cubicBezTo>
                <a:cubicBezTo>
                  <a:pt x="3023570" y="827611"/>
                  <a:pt x="3152219" y="1054580"/>
                  <a:pt x="3152219" y="1508036"/>
                </a:cubicBezTo>
                <a:lnTo>
                  <a:pt x="3152219" y="2025885"/>
                </a:lnTo>
                <a:cubicBezTo>
                  <a:pt x="3152219" y="2053259"/>
                  <a:pt x="3154449" y="2096855"/>
                  <a:pt x="3154449" y="2096855"/>
                </a:cubicBez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88A89DC-5202-3042-84C5-A3E7FC129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504" y="133734"/>
            <a:ext cx="11922826" cy="6590532"/>
          </a:xfrm>
          <a:prstGeom prst="rect">
            <a:avLst/>
          </a:prstGeom>
          <a:noFill/>
          <a:ln w="25400" cap="rnd">
            <a:solidFill>
              <a:schemeClr val="bg2">
                <a:lumMod val="75000"/>
                <a:alpha val="8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9E9C61-854F-DDEE-C510-D695B8EC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531" y="2300991"/>
            <a:ext cx="3117954" cy="2878111"/>
          </a:xfrm>
        </p:spPr>
        <p:txBody>
          <a:bodyPr>
            <a:normAutofit/>
          </a:bodyPr>
          <a:lstStyle/>
          <a:p>
            <a:pPr algn="ctr"/>
            <a:r>
              <a:rPr lang="es-US"/>
              <a:t>¿</a:t>
            </a:r>
            <a:r>
              <a:rPr lang="en-US"/>
              <a:t>Qué es un “Branch”?</a:t>
            </a:r>
          </a:p>
        </p:txBody>
      </p:sp>
      <p:graphicFrame>
        <p:nvGraphicFramePr>
          <p:cNvPr id="16" name="Content Placeholder 5">
            <a:extLst>
              <a:ext uri="{FF2B5EF4-FFF2-40B4-BE49-F238E27FC236}">
                <a16:creationId xmlns:a16="http://schemas.microsoft.com/office/drawing/2014/main" id="{C30F049A-E088-4CE8-5B46-369E7CAB83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743542"/>
              </p:ext>
            </p:extLst>
          </p:nvPr>
        </p:nvGraphicFramePr>
        <p:xfrm>
          <a:off x="5718748" y="952500"/>
          <a:ext cx="5520752" cy="5006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792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88A89DC-5202-3042-84C5-A3E7FC129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504" y="133734"/>
            <a:ext cx="11922826" cy="6590532"/>
          </a:xfrm>
          <a:prstGeom prst="rect">
            <a:avLst/>
          </a:prstGeom>
          <a:noFill/>
          <a:ln w="25400" cap="rnd">
            <a:solidFill>
              <a:schemeClr val="bg2">
                <a:lumMod val="75000"/>
                <a:alpha val="8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9E9C61-854F-DDEE-C510-D695B8EC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531" y="2300991"/>
            <a:ext cx="3117954" cy="2878111"/>
          </a:xfrm>
        </p:spPr>
        <p:txBody>
          <a:bodyPr>
            <a:normAutofit/>
          </a:bodyPr>
          <a:lstStyle/>
          <a:p>
            <a:pPr algn="ctr"/>
            <a:r>
              <a:rPr lang="es-US" dirty="0"/>
              <a:t>¿Que es un </a:t>
            </a:r>
            <a:r>
              <a:rPr lang="es-US" dirty="0" err="1"/>
              <a:t>commit</a:t>
            </a:r>
            <a:r>
              <a:rPr lang="es-US" dirty="0"/>
              <a:t>?</a:t>
            </a:r>
            <a:endParaRPr lang="en-US" dirty="0"/>
          </a:p>
        </p:txBody>
      </p:sp>
      <p:graphicFrame>
        <p:nvGraphicFramePr>
          <p:cNvPr id="16" name="Content Placeholder 5">
            <a:extLst>
              <a:ext uri="{FF2B5EF4-FFF2-40B4-BE49-F238E27FC236}">
                <a16:creationId xmlns:a16="http://schemas.microsoft.com/office/drawing/2014/main" id="{C30F049A-E088-4CE8-5B46-369E7CAB83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098110"/>
              </p:ext>
            </p:extLst>
          </p:nvPr>
        </p:nvGraphicFramePr>
        <p:xfrm>
          <a:off x="5718748" y="952500"/>
          <a:ext cx="5520752" cy="5006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950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19EC5B12-9FF3-41FE-B789-2696F5195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5DBB1-A24C-CBF0-7BDA-41EB3FAD1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581462"/>
            <a:ext cx="2776531" cy="3687580"/>
          </a:xfrm>
        </p:spPr>
        <p:txBody>
          <a:bodyPr>
            <a:normAutofit/>
          </a:bodyPr>
          <a:lstStyle/>
          <a:p>
            <a:pPr algn="ctr"/>
            <a:r>
              <a:rPr lang="es-US"/>
              <a:t>¿Qué son Conflictos?</a:t>
            </a:r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4FCEE13B-EFB1-46F2-BC11-110F05BFB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9630" y="185247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F6D1EBE-8AEB-3105-8FA0-339772DCF3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962813"/>
              </p:ext>
            </p:extLst>
          </p:nvPr>
        </p:nvGraphicFramePr>
        <p:xfrm>
          <a:off x="5214938" y="985838"/>
          <a:ext cx="6024561" cy="49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6006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75E6-2F25-050D-7837-250F2A8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01" y="1475754"/>
            <a:ext cx="5025385" cy="22706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 err="1"/>
              <a:t>Ejemplo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5466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AB5494-45C0-9BAD-BA14-ED468B8A78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45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58660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RegularSeedLeftStep">
      <a:dk1>
        <a:srgbClr val="000000"/>
      </a:dk1>
      <a:lt1>
        <a:srgbClr val="FFFFFF"/>
      </a:lt1>
      <a:dk2>
        <a:srgbClr val="291C32"/>
      </a:dk2>
      <a:lt2>
        <a:srgbClr val="E2E8E7"/>
      </a:lt2>
      <a:accent1>
        <a:srgbClr val="E72953"/>
      </a:accent1>
      <a:accent2>
        <a:srgbClr val="D51790"/>
      </a:accent2>
      <a:accent3>
        <a:srgbClr val="DC29E7"/>
      </a:accent3>
      <a:accent4>
        <a:srgbClr val="7C17D5"/>
      </a:accent4>
      <a:accent5>
        <a:srgbClr val="3E29E7"/>
      </a:accent5>
      <a:accent6>
        <a:srgbClr val="1751D5"/>
      </a:accent6>
      <a:hlink>
        <a:srgbClr val="31937D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319</Words>
  <Application>Microsoft Office PowerPoint</Application>
  <PresentationFormat>Widescreen</PresentationFormat>
  <Paragraphs>31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Goudy Old Style</vt:lpstr>
      <vt:lpstr>MarrakeshVTI</vt:lpstr>
      <vt:lpstr>Git &amp; GitHub </vt:lpstr>
      <vt:lpstr>¿Qué es Git?</vt:lpstr>
      <vt:lpstr>¿Qué es Git?</vt:lpstr>
      <vt:lpstr>Git Basics</vt:lpstr>
      <vt:lpstr>¿Qué es un “Branch”?</vt:lpstr>
      <vt:lpstr>¿Que es un commit?</vt:lpstr>
      <vt:lpstr>¿Qué son Conflictos?</vt:lpstr>
      <vt:lpstr>Ejemplo</vt:lpstr>
      <vt:lpstr>PowerPoint Presentation</vt:lpstr>
      <vt:lpstr>Creando un conflicto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Basics</vt:lpstr>
      <vt:lpstr>¿Qué es un remote?</vt:lpstr>
      <vt:lpstr>Enviando y Recibiendo Cambios</vt:lpstr>
      <vt:lpstr>Crea un repositorio en Github</vt:lpstr>
      <vt:lpstr>Sigue las instrucciones adecuadas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 </dc:title>
  <dc:creator>Mario Flores Rivera</dc:creator>
  <cp:lastModifiedBy>Mario Flores Rivera</cp:lastModifiedBy>
  <cp:revision>1</cp:revision>
  <dcterms:created xsi:type="dcterms:W3CDTF">2022-11-10T17:49:37Z</dcterms:created>
  <dcterms:modified xsi:type="dcterms:W3CDTF">2022-11-11T07:52:37Z</dcterms:modified>
</cp:coreProperties>
</file>