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62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055" y="191770"/>
            <a:ext cx="806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Functional Connectivity Network Mapping(FCNM)</a:t>
            </a:r>
            <a:endParaRPr lang="en-US" altLang="zh-CN" sz="2800"/>
          </a:p>
        </p:txBody>
      </p:sp>
      <p:sp>
        <p:nvSpPr>
          <p:cNvPr id="6" name="左大括号 5"/>
          <p:cNvSpPr/>
          <p:nvPr>
            <p:custDataLst>
              <p:tags r:id="rId1"/>
            </p:custDataLst>
          </p:nvPr>
        </p:nvSpPr>
        <p:spPr>
          <a:xfrm>
            <a:off x="4467225" y="2288540"/>
            <a:ext cx="178435" cy="3979545"/>
          </a:xfrm>
          <a:prstGeom prst="leftBrace">
            <a:avLst>
              <a:gd name="adj1" fmla="val 8333"/>
              <a:gd name="adj2" fmla="val 37960"/>
            </a:avLst>
          </a:prstGeom>
          <a:ln w="158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034915" y="2106930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/>
              <a:t>ata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5034915" y="515366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ode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996815" y="6080760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eadme</a:t>
            </a:r>
            <a:endParaRPr lang="en-US" altLang="zh-CN"/>
          </a:p>
        </p:txBody>
      </p:sp>
      <p:sp>
        <p:nvSpPr>
          <p:cNvPr id="12" name="左大括号 11"/>
          <p:cNvSpPr/>
          <p:nvPr>
            <p:custDataLst>
              <p:tags r:id="rId5"/>
            </p:custDataLst>
          </p:nvPr>
        </p:nvSpPr>
        <p:spPr>
          <a:xfrm>
            <a:off x="6092190" y="4903470"/>
            <a:ext cx="130810" cy="908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6462395" y="5158740"/>
            <a:ext cx="34855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FCNM_Random_validation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.m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462395" y="4758690"/>
            <a:ext cx="12776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FCNM.m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左大括号 19"/>
          <p:cNvSpPr/>
          <p:nvPr>
            <p:custDataLst>
              <p:tags r:id="rId8"/>
            </p:custDataLst>
          </p:nvPr>
        </p:nvSpPr>
        <p:spPr>
          <a:xfrm>
            <a:off x="6029325" y="1619885"/>
            <a:ext cx="193040" cy="2390775"/>
          </a:xfrm>
          <a:prstGeom prst="leftBrace">
            <a:avLst>
              <a:gd name="adj1" fmla="val 8333"/>
              <a:gd name="adj2" fmla="val 2804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6462395" y="5558790"/>
            <a:ext cx="162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ROI_ball_gen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6342380" y="3813810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supplementary file</a:t>
            </a:r>
            <a:endParaRPr lang="zh-CN" altLang="en-US"/>
          </a:p>
        </p:txBody>
      </p:sp>
      <p:sp>
        <p:nvSpPr>
          <p:cNvPr id="24" name="左大括号 23"/>
          <p:cNvSpPr/>
          <p:nvPr>
            <p:custDataLst>
              <p:tags r:id="rId11"/>
            </p:custDataLst>
          </p:nvPr>
        </p:nvSpPr>
        <p:spPr>
          <a:xfrm>
            <a:off x="8524240" y="3253105"/>
            <a:ext cx="76200" cy="1370965"/>
          </a:xfrm>
          <a:prstGeom prst="leftBrace">
            <a:avLst>
              <a:gd name="adj1" fmla="val 8333"/>
              <a:gd name="adj2" fmla="val 5414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6543675" y="142176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Main text data</a:t>
            </a:r>
            <a:endParaRPr lang="zh-CN" altLang="en-US"/>
          </a:p>
        </p:txBody>
      </p:sp>
      <p:sp>
        <p:nvSpPr>
          <p:cNvPr id="30" name="左大括号 29"/>
          <p:cNvSpPr/>
          <p:nvPr>
            <p:custDataLst>
              <p:tags r:id="rId13"/>
            </p:custDataLst>
          </p:nvPr>
        </p:nvSpPr>
        <p:spPr>
          <a:xfrm>
            <a:off x="8506460" y="1421765"/>
            <a:ext cx="76200" cy="1129665"/>
          </a:xfrm>
          <a:prstGeom prst="leftBrace">
            <a:avLst>
              <a:gd name="adj1" fmla="val 8333"/>
              <a:gd name="adj2" fmla="val 1668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9817100" y="71882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Neuro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9817100" y="12573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Social</a:t>
            </a:r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9817100" y="1795780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VBM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8653780" y="1284605"/>
            <a:ext cx="101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T_Mask</a:t>
            </a:r>
            <a:endParaRPr lang="en-US" altLang="zh-CN"/>
          </a:p>
        </p:txBody>
      </p:sp>
      <p:sp>
        <p:nvSpPr>
          <p:cNvPr id="35" name="左大括号 34"/>
          <p:cNvSpPr/>
          <p:nvPr>
            <p:custDataLst>
              <p:tags r:id="rId18"/>
            </p:custDataLst>
          </p:nvPr>
        </p:nvSpPr>
        <p:spPr>
          <a:xfrm>
            <a:off x="9737725" y="911225"/>
            <a:ext cx="75565" cy="1101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8653780" y="2387600"/>
            <a:ext cx="206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Probability map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8653780" y="4490085"/>
            <a:ext cx="283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AMUD demographic data</a:t>
            </a:r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1"/>
            </p:custDataLst>
          </p:nvPr>
        </p:nvSpPr>
        <p:spPr>
          <a:xfrm>
            <a:off x="8653780" y="307086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BNA_mask_3m</a:t>
            </a:r>
            <a:r>
              <a:rPr lang="en-US" altLang="zh-CN"/>
              <a:t>.nii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2"/>
            </p:custDataLst>
          </p:nvPr>
        </p:nvSpPr>
        <p:spPr>
          <a:xfrm>
            <a:off x="8653780" y="354393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dpabi</a:t>
            </a:r>
            <a:r>
              <a:rPr lang="en-US" altLang="zh-CN"/>
              <a:t>.m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3"/>
            </p:custDataLst>
          </p:nvPr>
        </p:nvSpPr>
        <p:spPr>
          <a:xfrm>
            <a:off x="8653780" y="401701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VBM</a:t>
            </a:r>
            <a:r>
              <a:rPr lang="en-US" altLang="zh-CN"/>
              <a:t>.xlsx</a:t>
            </a:r>
            <a:endParaRPr lang="en-US" altLang="zh-CN"/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9058275" y="316230"/>
            <a:ext cx="9804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GitHub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3" name="文本框 42"/>
          <p:cNvSpPr txBox="1"/>
          <p:nvPr>
            <p:custDataLst>
              <p:tags r:id="rId25"/>
            </p:custDataLst>
          </p:nvPr>
        </p:nvSpPr>
        <p:spPr>
          <a:xfrm>
            <a:off x="308610" y="3642360"/>
            <a:ext cx="1457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FCNM</a:t>
            </a:r>
            <a:endParaRPr lang="en-US" altLang="zh-CN"/>
          </a:p>
        </p:txBody>
      </p:sp>
      <p:sp>
        <p:nvSpPr>
          <p:cNvPr id="44" name="文本框 43"/>
          <p:cNvSpPr txBox="1"/>
          <p:nvPr>
            <p:custDataLst>
              <p:tags r:id="rId26"/>
            </p:custDataLst>
          </p:nvPr>
        </p:nvSpPr>
        <p:spPr>
          <a:xfrm>
            <a:off x="1958340" y="3568700"/>
            <a:ext cx="2378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Brain abnormality networks of schizophrenia</a:t>
            </a:r>
            <a:endParaRPr lang="en-US" altLang="zh-CN" sz="1400"/>
          </a:p>
        </p:txBody>
      </p:sp>
      <p:cxnSp>
        <p:nvCxnSpPr>
          <p:cNvPr id="45" name="直接连接符 44"/>
          <p:cNvCxnSpPr/>
          <p:nvPr>
            <p:custDataLst>
              <p:tags r:id="rId27"/>
            </p:custDataLst>
          </p:nvPr>
        </p:nvCxnSpPr>
        <p:spPr>
          <a:xfrm>
            <a:off x="1266825" y="3813810"/>
            <a:ext cx="54000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commondata" val="eyJoZGlkIjoiYjYwOGM3MzYxYWU3NGUyZGU5NTM0NDI5ZGZiNDhjM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42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34087</cp:lastModifiedBy>
  <cp:revision>157</cp:revision>
  <dcterms:created xsi:type="dcterms:W3CDTF">2019-06-19T02:08:00Z</dcterms:created>
  <dcterms:modified xsi:type="dcterms:W3CDTF">2024-05-10T01:47:58Z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31A6B610D383446CA02985D82C9109B4_11</vt:lpwstr>
  </property>
</Properties>
</file>