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3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9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9" Type="http://schemas.openxmlformats.org/officeDocument/2006/relationships/slideLayout" Target="../slideLayouts/slideLayout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13055" y="191770"/>
            <a:ext cx="8068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Functional Connectivity Network Mapping(FCNM)</a:t>
            </a:r>
            <a:endParaRPr lang="en-US" altLang="zh-CN" sz="2800"/>
          </a:p>
        </p:txBody>
      </p:sp>
      <p:sp>
        <p:nvSpPr>
          <p:cNvPr id="6" name="左大括号 5"/>
          <p:cNvSpPr/>
          <p:nvPr>
            <p:custDataLst>
              <p:tags r:id="rId1"/>
            </p:custDataLst>
          </p:nvPr>
        </p:nvSpPr>
        <p:spPr>
          <a:xfrm>
            <a:off x="4871720" y="2288540"/>
            <a:ext cx="178435" cy="3979545"/>
          </a:xfrm>
          <a:prstGeom prst="leftBrace">
            <a:avLst>
              <a:gd name="adj1" fmla="val 8333"/>
              <a:gd name="adj2" fmla="val 37960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5439410" y="2106930"/>
            <a:ext cx="69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r>
              <a:rPr lang="en-US" altLang="zh-CN"/>
              <a:t>ata</a:t>
            </a:r>
            <a:endParaRPr lang="en-US" altLang="zh-CN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5439410" y="5153660"/>
            <a:ext cx="736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r>
              <a:rPr lang="en-US" altLang="zh-CN"/>
              <a:t>ode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4"/>
            </p:custDataLst>
          </p:nvPr>
        </p:nvSpPr>
        <p:spPr>
          <a:xfrm>
            <a:off x="5401310" y="6080760"/>
            <a:ext cx="1115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r>
              <a:rPr lang="en-US" altLang="zh-CN"/>
              <a:t>eadme</a:t>
            </a:r>
            <a:endParaRPr lang="en-US" altLang="zh-CN"/>
          </a:p>
        </p:txBody>
      </p:sp>
      <p:sp>
        <p:nvSpPr>
          <p:cNvPr id="12" name="左大括号 11"/>
          <p:cNvSpPr/>
          <p:nvPr>
            <p:custDataLst>
              <p:tags r:id="rId5"/>
            </p:custDataLst>
          </p:nvPr>
        </p:nvSpPr>
        <p:spPr>
          <a:xfrm>
            <a:off x="6496685" y="4903470"/>
            <a:ext cx="130810" cy="9080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6866890" y="5158740"/>
            <a:ext cx="3485515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FCNM_Random_validation</a:t>
            </a:r>
            <a:r>
              <a:rPr lang="en-US" altLang="zh-CN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.m</a:t>
            </a:r>
            <a:endParaRPr lang="en-US" altLang="zh-CN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6866890" y="4758690"/>
            <a:ext cx="127762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b="1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FCNM.m</a:t>
            </a:r>
            <a:endParaRPr lang="en-US" altLang="zh-CN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0" name="左大括号 19"/>
          <p:cNvSpPr/>
          <p:nvPr>
            <p:custDataLst>
              <p:tags r:id="rId8"/>
            </p:custDataLst>
          </p:nvPr>
        </p:nvSpPr>
        <p:spPr>
          <a:xfrm>
            <a:off x="6433820" y="1619885"/>
            <a:ext cx="193040" cy="2390775"/>
          </a:xfrm>
          <a:prstGeom prst="leftBrace">
            <a:avLst>
              <a:gd name="adj1" fmla="val 8333"/>
              <a:gd name="adj2" fmla="val 28047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9"/>
            </p:custDataLst>
          </p:nvPr>
        </p:nvSpPr>
        <p:spPr>
          <a:xfrm>
            <a:off x="6866890" y="5558790"/>
            <a:ext cx="1621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ROI_ball_gen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10"/>
            </p:custDataLst>
          </p:nvPr>
        </p:nvSpPr>
        <p:spPr>
          <a:xfrm>
            <a:off x="6746875" y="3813810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supplementary file</a:t>
            </a:r>
            <a:endParaRPr lang="zh-CN" altLang="en-US"/>
          </a:p>
        </p:txBody>
      </p:sp>
      <p:sp>
        <p:nvSpPr>
          <p:cNvPr id="24" name="左大括号 23"/>
          <p:cNvSpPr/>
          <p:nvPr>
            <p:custDataLst>
              <p:tags r:id="rId11"/>
            </p:custDataLst>
          </p:nvPr>
        </p:nvSpPr>
        <p:spPr>
          <a:xfrm>
            <a:off x="8928735" y="3253105"/>
            <a:ext cx="76200" cy="1370965"/>
          </a:xfrm>
          <a:prstGeom prst="leftBrace">
            <a:avLst>
              <a:gd name="adj1" fmla="val 8333"/>
              <a:gd name="adj2" fmla="val 54145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12"/>
            </p:custDataLst>
          </p:nvPr>
        </p:nvSpPr>
        <p:spPr>
          <a:xfrm>
            <a:off x="6948170" y="1421765"/>
            <a:ext cx="1687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Main text data</a:t>
            </a:r>
            <a:endParaRPr lang="zh-CN" altLang="en-US"/>
          </a:p>
        </p:txBody>
      </p:sp>
      <p:sp>
        <p:nvSpPr>
          <p:cNvPr id="30" name="左大括号 29"/>
          <p:cNvSpPr/>
          <p:nvPr>
            <p:custDataLst>
              <p:tags r:id="rId13"/>
            </p:custDataLst>
          </p:nvPr>
        </p:nvSpPr>
        <p:spPr>
          <a:xfrm>
            <a:off x="8910955" y="1421765"/>
            <a:ext cx="76200" cy="1129665"/>
          </a:xfrm>
          <a:prstGeom prst="leftBrace">
            <a:avLst>
              <a:gd name="adj1" fmla="val 8333"/>
              <a:gd name="adj2" fmla="val 16683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14"/>
            </p:custDataLst>
          </p:nvPr>
        </p:nvSpPr>
        <p:spPr>
          <a:xfrm>
            <a:off x="10221595" y="71882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Neuro</a:t>
            </a:r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15"/>
            </p:custDataLst>
          </p:nvPr>
        </p:nvSpPr>
        <p:spPr>
          <a:xfrm>
            <a:off x="10221595" y="1257300"/>
            <a:ext cx="929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Social</a:t>
            </a:r>
            <a:endParaRPr lang="zh-CN" altLang="en-US"/>
          </a:p>
        </p:txBody>
      </p:sp>
      <p:sp>
        <p:nvSpPr>
          <p:cNvPr id="33" name="文本框 32"/>
          <p:cNvSpPr txBox="1"/>
          <p:nvPr>
            <p:custDataLst>
              <p:tags r:id="rId16"/>
            </p:custDataLst>
          </p:nvPr>
        </p:nvSpPr>
        <p:spPr>
          <a:xfrm>
            <a:off x="10221595" y="1795780"/>
            <a:ext cx="833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VBM</a:t>
            </a:r>
            <a:endParaRPr lang="en-US" altLang="zh-CN"/>
          </a:p>
        </p:txBody>
      </p:sp>
      <p:sp>
        <p:nvSpPr>
          <p:cNvPr id="34" name="文本框 33"/>
          <p:cNvSpPr txBox="1"/>
          <p:nvPr>
            <p:custDataLst>
              <p:tags r:id="rId17"/>
            </p:custDataLst>
          </p:nvPr>
        </p:nvSpPr>
        <p:spPr>
          <a:xfrm>
            <a:off x="9058275" y="1284605"/>
            <a:ext cx="1012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T_Mask</a:t>
            </a:r>
            <a:endParaRPr lang="en-US" altLang="zh-CN"/>
          </a:p>
        </p:txBody>
      </p:sp>
      <p:sp>
        <p:nvSpPr>
          <p:cNvPr id="35" name="左大括号 34"/>
          <p:cNvSpPr/>
          <p:nvPr>
            <p:custDataLst>
              <p:tags r:id="rId18"/>
            </p:custDataLst>
          </p:nvPr>
        </p:nvSpPr>
        <p:spPr>
          <a:xfrm>
            <a:off x="10142220" y="911225"/>
            <a:ext cx="75565" cy="11017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>
            <p:custDataLst>
              <p:tags r:id="rId19"/>
            </p:custDataLst>
          </p:nvPr>
        </p:nvSpPr>
        <p:spPr>
          <a:xfrm>
            <a:off x="9058275" y="2387600"/>
            <a:ext cx="206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Probability map</a:t>
            </a:r>
            <a:endParaRPr lang="en-US" altLang="zh-CN"/>
          </a:p>
        </p:txBody>
      </p:sp>
      <p:sp>
        <p:nvSpPr>
          <p:cNvPr id="25" name="文本框 24"/>
          <p:cNvSpPr txBox="1"/>
          <p:nvPr>
            <p:custDataLst>
              <p:tags r:id="rId20"/>
            </p:custDataLst>
          </p:nvPr>
        </p:nvSpPr>
        <p:spPr>
          <a:xfrm>
            <a:off x="9058275" y="4490085"/>
            <a:ext cx="283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AMUD demographic data</a:t>
            </a:r>
            <a:endParaRPr lang="zh-CN" altLang="en-US"/>
          </a:p>
        </p:txBody>
      </p:sp>
      <p:sp>
        <p:nvSpPr>
          <p:cNvPr id="38" name="文本框 37"/>
          <p:cNvSpPr txBox="1"/>
          <p:nvPr>
            <p:custDataLst>
              <p:tags r:id="rId21"/>
            </p:custDataLst>
          </p:nvPr>
        </p:nvSpPr>
        <p:spPr>
          <a:xfrm>
            <a:off x="9058275" y="3070860"/>
            <a:ext cx="2270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BNA_mask_3m</a:t>
            </a:r>
            <a:r>
              <a:rPr lang="en-US" altLang="zh-CN"/>
              <a:t>.nii</a:t>
            </a:r>
            <a:endParaRPr lang="en-US" altLang="zh-CN"/>
          </a:p>
        </p:txBody>
      </p:sp>
      <p:sp>
        <p:nvSpPr>
          <p:cNvPr id="39" name="文本框 38"/>
          <p:cNvSpPr txBox="1"/>
          <p:nvPr>
            <p:custDataLst>
              <p:tags r:id="rId22"/>
            </p:custDataLst>
          </p:nvPr>
        </p:nvSpPr>
        <p:spPr>
          <a:xfrm>
            <a:off x="9058275" y="3543935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dpabi</a:t>
            </a:r>
            <a:r>
              <a:rPr lang="en-US" altLang="zh-CN"/>
              <a:t>.m</a:t>
            </a:r>
            <a:endParaRPr lang="en-US" altLang="zh-CN"/>
          </a:p>
        </p:txBody>
      </p:sp>
      <p:sp>
        <p:nvSpPr>
          <p:cNvPr id="40" name="文本框 39"/>
          <p:cNvSpPr txBox="1"/>
          <p:nvPr>
            <p:custDataLst>
              <p:tags r:id="rId23"/>
            </p:custDataLst>
          </p:nvPr>
        </p:nvSpPr>
        <p:spPr>
          <a:xfrm>
            <a:off x="9058275" y="4017010"/>
            <a:ext cx="1293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VBM</a:t>
            </a:r>
            <a:r>
              <a:rPr lang="en-US" altLang="zh-CN"/>
              <a:t>.xlsx</a:t>
            </a:r>
            <a:endParaRPr lang="en-US" altLang="zh-CN"/>
          </a:p>
        </p:txBody>
      </p:sp>
      <p:sp>
        <p:nvSpPr>
          <p:cNvPr id="42" name="文本框 41"/>
          <p:cNvSpPr txBox="1"/>
          <p:nvPr>
            <p:custDataLst>
              <p:tags r:id="rId24"/>
            </p:custDataLst>
          </p:nvPr>
        </p:nvSpPr>
        <p:spPr>
          <a:xfrm>
            <a:off x="9058275" y="316230"/>
            <a:ext cx="98044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GitHub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43" name="文本框 42"/>
          <p:cNvSpPr txBox="1"/>
          <p:nvPr>
            <p:custDataLst>
              <p:tags r:id="rId25"/>
            </p:custDataLst>
          </p:nvPr>
        </p:nvSpPr>
        <p:spPr>
          <a:xfrm>
            <a:off x="48260" y="3597910"/>
            <a:ext cx="932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FCNM</a:t>
            </a:r>
            <a:endParaRPr lang="en-US" altLang="zh-CN"/>
          </a:p>
        </p:txBody>
      </p:sp>
      <p:sp>
        <p:nvSpPr>
          <p:cNvPr id="44" name="文本框 43"/>
          <p:cNvSpPr txBox="1"/>
          <p:nvPr>
            <p:custDataLst>
              <p:tags r:id="rId26"/>
            </p:custDataLst>
          </p:nvPr>
        </p:nvSpPr>
        <p:spPr>
          <a:xfrm>
            <a:off x="1256665" y="3597910"/>
            <a:ext cx="365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Nature mental </a:t>
            </a:r>
            <a:r>
              <a:rPr lang="en-US" altLang="zh-CN"/>
              <a:t>health Yan Cheng</a:t>
            </a:r>
            <a:endParaRPr lang="en-US" altLang="zh-CN"/>
          </a:p>
        </p:txBody>
      </p:sp>
      <p:cxnSp>
        <p:nvCxnSpPr>
          <p:cNvPr id="45" name="直接连接符 44"/>
          <p:cNvCxnSpPr/>
          <p:nvPr>
            <p:custDataLst>
              <p:tags r:id="rId27"/>
            </p:custDataLst>
          </p:nvPr>
        </p:nvCxnSpPr>
        <p:spPr>
          <a:xfrm>
            <a:off x="896620" y="3782060"/>
            <a:ext cx="36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commondata" val="eyJoZGlkIjoiYjYwOGM3MzYxYWU3NGUyZGU5NTM0NDI5ZGZiNDhjMD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演示</Application>
  <PresentationFormat>宽屏</PresentationFormat>
  <Paragraphs>42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34087</cp:lastModifiedBy>
  <cp:revision>156</cp:revision>
  <dcterms:created xsi:type="dcterms:W3CDTF">2019-06-19T02:08:00Z</dcterms:created>
  <dcterms:modified xsi:type="dcterms:W3CDTF">2024-02-25T13:46:55Z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2052-12.1.0.16364</vt:lpwstr>
  </property>
  <property fmtid="{D5CDD505-2E9C-101B-9397-08002B2CF9AE}" pid="3" name="ICV">
    <vt:lpwstr>31A6B610D383446CA02985D82C9109B4_11</vt:lpwstr>
  </property>
</Properties>
</file>