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Roboto Light"/>
      <p:regular r:id="rId32"/>
      <p:bold r:id="rId33"/>
      <p:italic r:id="rId34"/>
      <p:boldItalic r:id="rId35"/>
    </p:embeddedFont>
    <p:embeddedFont>
      <p:font typeface="Open Sans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YTQ3wIndUZnvoconWJL9ZS+4F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Light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Light-bold.fntdata"/><Relationship Id="rId14" Type="http://schemas.openxmlformats.org/officeDocument/2006/relationships/slide" Target="slides/slide10.xml"/><Relationship Id="rId36" Type="http://schemas.openxmlformats.org/officeDocument/2006/relationships/font" Target="fonts/OpenSansLight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1b73a02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2a1b73a0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a1b73a02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22a1b73a022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ac8f0e76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ac8f0e7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837bca4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213837bca4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6cba6d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2a6cba6d5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ac8f0e76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ac8f0e76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OPR2, we had finished Iteration 1 and started work on Iteration 2. At the current time, we have finished iteration 2 and started work on iteration 3.</a:t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ac8f0e7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ac8f0e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a1b73a022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2a1b73a0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Frontend: Created skeleton of algorithm view with console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could upload and see a graph, but the Algorithm and Console sections didn’t do anything.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837bca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13837bc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Backend: Designed backend of thread system.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c8f0e76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c8f0e7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3837bca4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13837bca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tistFeatheredViewBWlite2" id="11" name="Google Shape;1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40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idx="1" type="subTitle"/>
          </p:nvPr>
        </p:nvSpPr>
        <p:spPr>
          <a:xfrm>
            <a:off x="1523999" y="3700068"/>
            <a:ext cx="9144000" cy="702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19"/>
          <p:cNvSpPr txBox="1"/>
          <p:nvPr>
            <p:ph type="title"/>
          </p:nvPr>
        </p:nvSpPr>
        <p:spPr>
          <a:xfrm>
            <a:off x="1524001" y="2027524"/>
            <a:ext cx="9143999" cy="1274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Medium"/>
              <a:buNone/>
              <a:defRPr b="0" i="0" sz="4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5" name="Google Shape;15;p19"/>
          <p:cNvSpPr txBox="1"/>
          <p:nvPr/>
        </p:nvSpPr>
        <p:spPr>
          <a:xfrm>
            <a:off x="2169743" y="6490900"/>
            <a:ext cx="78525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Dept. of Computer Science – 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Senior Design Center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 – NC State University</a:t>
            </a:r>
            <a:endParaRPr b="0" i="0" sz="18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1143000" y="0"/>
            <a:ext cx="9902952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1143000" y="1770743"/>
            <a:ext cx="9902952" cy="433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indent="-4572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0" y="-28753"/>
            <a:ext cx="1218895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301752" y="1218795"/>
            <a:ext cx="5637276" cy="503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2" type="body"/>
          </p:nvPr>
        </p:nvSpPr>
        <p:spPr>
          <a:xfrm>
            <a:off x="6245352" y="1218795"/>
            <a:ext cx="5641848" cy="5036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0" y="-28753"/>
            <a:ext cx="1218895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301752" y="1161288"/>
            <a:ext cx="11576304" cy="4946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indent="-3810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1850" y="2975508"/>
            <a:ext cx="10515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b" bIns="301750" lIns="0" spcFirstLastPara="1" rIns="0" wrap="square" tIns="3017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1850" y="4110493"/>
            <a:ext cx="10515600" cy="548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0" y="-28753"/>
            <a:ext cx="1218895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0" y="0"/>
            <a:ext cx="4629912" cy="1525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0" y="1527048"/>
            <a:ext cx="4629912" cy="4875212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301750" spcFirstLastPara="1" rIns="137150" wrap="square" tIns="13715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4629912" y="0"/>
            <a:ext cx="7562088" cy="64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301750" lIns="137150" spcFirstLastPara="1" rIns="301750" wrap="square" tIns="301750">
            <a:normAutofit/>
          </a:bodyPr>
          <a:lstStyle>
            <a:lvl1pPr indent="-342900" lvl="0" marL="45720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1pPr>
            <a:lvl2pPr indent="-342900" lvl="1" marL="9144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AB1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7;p18"/>
          <p:cNvSpPr txBox="1"/>
          <p:nvPr>
            <p:ph type="title"/>
          </p:nvPr>
        </p:nvSpPr>
        <p:spPr>
          <a:xfrm>
            <a:off x="0" y="-28753"/>
            <a:ext cx="12188952" cy="1218795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AB15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301752" y="1161289"/>
            <a:ext cx="11576304" cy="4949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/>
        </p:nvSpPr>
        <p:spPr>
          <a:xfrm>
            <a:off x="9718040" y="6492240"/>
            <a:ext cx="23537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Senior Design Center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v7R5ocRcba9DPmwGUTIkEhQpy_I9cbkwk8Szm1xbqFo" TargetMode="External"/><Relationship Id="rId4" Type="http://schemas.openxmlformats.org/officeDocument/2006/relationships/hyperlink" Target="https://docs.google.com/document/d/1EcHtikLKOU1H4QibT8hfvIoFW4WOXE2ABGCUvv-n9EQ/edit?usp=drivesdk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alant.csc.nc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1523999" y="3700068"/>
            <a:ext cx="9144000" cy="1945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Team 37 - Stallmann</a:t>
            </a:r>
            <a:endParaRPr/>
          </a:p>
          <a:p>
            <a:pPr indent="0" lvl="0" marL="0" rtl="0" algn="ctr">
              <a:lnSpc>
                <a:spcPct val="114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Noah Alexander, Rishabh Kurwa, Yuval Sherman, Art Schell, Andrew Watson</a:t>
            </a:r>
            <a:endParaRPr/>
          </a:p>
        </p:txBody>
      </p:sp>
      <p:sp>
        <p:nvSpPr>
          <p:cNvPr id="41" name="Google Shape;41;p1"/>
          <p:cNvSpPr txBox="1"/>
          <p:nvPr>
            <p:ph type="title"/>
          </p:nvPr>
        </p:nvSpPr>
        <p:spPr>
          <a:xfrm>
            <a:off x="1524001" y="1362727"/>
            <a:ext cx="9144000" cy="26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301750" spcFirstLastPara="1" rIns="301750" wrap="square" tIns="30175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CSC 492</a:t>
            </a: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latin typeface="Roboto"/>
                <a:ea typeface="Roboto"/>
                <a:cs typeface="Roboto"/>
                <a:sym typeface="Roboto"/>
              </a:rPr>
              <a:t>Web-Based Galant</a:t>
            </a:r>
            <a:br>
              <a:rPr lang="en-US"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latin typeface="Roboto"/>
                <a:ea typeface="Roboto"/>
                <a:cs typeface="Roboto"/>
                <a:sym typeface="Roboto"/>
              </a:rPr>
              <a:t>Final Handoff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a1b73a022_0_31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Frontend Testing</a:t>
            </a:r>
            <a:endParaRPr/>
          </a:p>
        </p:txBody>
      </p:sp>
      <p:sp>
        <p:nvSpPr>
          <p:cNvPr id="114" name="Google Shape;114;g22a1b73a022_0_31"/>
          <p:cNvSpPr txBox="1"/>
          <p:nvPr/>
        </p:nvSpPr>
        <p:spPr>
          <a:xfrm>
            <a:off x="1131450" y="1523475"/>
            <a:ext cx="99261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Cytoscape and Workers can’t be interacted with via Jest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frontend testing system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Filling out rows in a black-box test plan spreadsheet is tedious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be easy to complete manual tests or they won’t get done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Thus, our testing system is built into the webpage itself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22a1b73a022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763" y="1329616"/>
            <a:ext cx="9810473" cy="4815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a1b73a022_0_38"/>
          <p:cNvSpPr txBox="1"/>
          <p:nvPr>
            <p:ph type="title"/>
          </p:nvPr>
        </p:nvSpPr>
        <p:spPr>
          <a:xfrm>
            <a:off x="1143000" y="0"/>
            <a:ext cx="99030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Documentation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21" name="Google Shape;121;g22a1b73a022_0_38"/>
          <p:cNvSpPr txBox="1"/>
          <p:nvPr>
            <p:ph idx="1" type="body"/>
          </p:nvPr>
        </p:nvSpPr>
        <p:spPr>
          <a:xfrm>
            <a:off x="1143003" y="1591809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https://docs.google.com/document/d/1v7R5ocRcba9DPmwGUTIkEhQpy_I9cbkwk8Szm1xbqFo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https://docs.google.com/document/d/1EcHtikLKOU1H4QibT8hfvIoFW4WOXE2ABGCUvv-n9EQ/edit?usp=drivesdk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1142999" y="-304699"/>
            <a:ext cx="10154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Resources and Technologies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143000" y="1586000"/>
            <a:ext cx="438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Galant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Software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GitHub Actions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Management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CSC IT Virtual Machine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Server Host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6913200" y="1586000"/>
            <a:ext cx="438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 Web Framework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Cytoscape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Graph Visuals Library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Immer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 Update Library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Jest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 Testing Library</a:t>
            </a:r>
            <a:endParaRPr b="0" i="0" sz="2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Future Work - Adding Features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1143000" y="1770743"/>
            <a:ext cx="9902952" cy="433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</a:t>
            </a:r>
            <a:r>
              <a:rPr lang="en-US"/>
              <a:t>ddition of new API features.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Add methods to Graph.js if applicable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Generator functions in Thread.js will automatically create API calls that update the graph accordingly.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150" y="4099325"/>
            <a:ext cx="56197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2100" y="5408492"/>
            <a:ext cx="4834009" cy="44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ac8f0e76f_0_23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- </a:t>
            </a:r>
            <a:r>
              <a:rPr lang="en-US"/>
              <a:t>Preferences</a:t>
            </a:r>
            <a:r>
              <a:rPr lang="en-US"/>
              <a:t> Page</a:t>
            </a:r>
            <a:endParaRPr/>
          </a:p>
        </p:txBody>
      </p:sp>
      <p:sp>
        <p:nvSpPr>
          <p:cNvPr id="142" name="Google Shape;142;g23ac8f0e76f_0_23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Many things would benefit from user </a:t>
            </a:r>
            <a:r>
              <a:rPr lang="en-US"/>
              <a:t>preferences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Algorithm speed when holding button down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Node size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Graph window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Best way to add is a React Context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this surrounds an element, it will be able to access the preferences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Should be libraries that store preferences locally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Future Work - Error Handling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Currently, reporting of the line number does not work on every browser, as each browser has its own format for stack traces.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will be fixed at the bottom of Thread.js, where a regex finds the line number in the stack trace.</a:t>
            </a: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50" y="4224788"/>
            <a:ext cx="84201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Future Work - Performance</a:t>
            </a:r>
            <a:endParaRPr/>
          </a:p>
        </p:txBody>
      </p:sp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Cytoscape Node HTML Labels causes a lot of lag</a:t>
            </a:r>
            <a:endParaRPr/>
          </a:p>
          <a:p>
            <a:pPr indent="-457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Cytoscape can only have one label per node</a:t>
            </a:r>
            <a:endParaRPr/>
          </a:p>
          <a:p>
            <a:pPr indent="-457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We have two labels, one for the label and one for the ID</a:t>
            </a:r>
            <a:endParaRPr/>
          </a:p>
          <a:p>
            <a:pPr indent="-457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If an alternative was found, it would speed up the page</a:t>
            </a:r>
            <a:endParaRPr/>
          </a:p>
          <a:p>
            <a:pPr indent="-4572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One alternative we tried: Stacking two nodes on top of each other</a:t>
            </a:r>
            <a:endParaRPr/>
          </a:p>
          <a:p>
            <a:pPr indent="-342900" lvl="2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Caused layering issues</a:t>
            </a:r>
            <a:endParaRPr/>
          </a:p>
          <a:p>
            <a:pPr indent="0" lvl="1" marL="6858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3837bca42_1_12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Division of Labor - Iteration 1</a:t>
            </a:r>
            <a:endParaRPr/>
          </a:p>
        </p:txBody>
      </p:sp>
      <p:sp>
        <p:nvSpPr>
          <p:cNvPr id="161" name="Google Shape;161;g213837bca42_1_12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VM Server Configuration - Andrew, Yuval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2400"/>
            </a:br>
            <a:r>
              <a:rPr lang="en-US" sz="2400"/>
              <a:t>Cytoscape Frontend - Art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Graph Uploading - Yuval</a:t>
            </a:r>
            <a:br>
              <a:rPr lang="en-US" sz="2400"/>
            </a:b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File Conversion - Rishabh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Cytoscape Conversion - Noah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a6cba6d56_0_4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Division of Labor - Iteration 2</a:t>
            </a:r>
            <a:endParaRPr/>
          </a:p>
        </p:txBody>
      </p:sp>
      <p:sp>
        <p:nvSpPr>
          <p:cNvPr id="167" name="Google Shape;167;g22a6cba6d56_0_4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Graph Error Handling - Yuval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Graph Rescaling - Rishabh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Algorithm Frontend - Rishabh</a:t>
            </a:r>
            <a:br>
              <a:rPr lang="en-US" sz="2400"/>
            </a:br>
            <a:r>
              <a:rPr lang="en-US" sz="2400"/>
              <a:t>Stepping Forward/Backward - Art</a:t>
            </a:r>
            <a:br>
              <a:rPr lang="en-US" sz="2400"/>
            </a:br>
            <a:br>
              <a:rPr lang="en-US" sz="2400"/>
            </a:br>
            <a:r>
              <a:rPr lang="en-US" sz="2400"/>
              <a:t>Thread Team - Andrew, Noah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Thread Error Handling - Andrew</a:t>
            </a:r>
            <a:br>
              <a:rPr lang="en-US" sz="2400"/>
            </a:br>
            <a:br>
              <a:rPr lang="en-US" sz="2400"/>
            </a:br>
            <a:r>
              <a:rPr lang="en-US" sz="2400"/>
              <a:t>System Integration - Art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ac8f0e76f_0_28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Division of Labor - Iteration 3</a:t>
            </a:r>
            <a:endParaRPr/>
          </a:p>
        </p:txBody>
      </p:sp>
      <p:sp>
        <p:nvSpPr>
          <p:cNvPr id="173" name="Google Shape;173;g23ac8f0e76f_0_28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API implementation - Noah, Andrew, Art</a:t>
            </a:r>
            <a:endParaRPr sz="2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Graph Directedness/Visibility Toggles - Rishabh</a:t>
            </a:r>
            <a:endParaRPr sz="2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/>
              <a:t>Bugfixing and Regression Testing - Yuval</a:t>
            </a:r>
            <a:endParaRPr sz="24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1143000" y="0"/>
            <a:ext cx="9902952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47" name="Google Shape;47;p2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Project Recap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Iterations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Demo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Testing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Documentation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Future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Division of Labor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1143000" y="0"/>
            <a:ext cx="9902952" cy="1523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100"/>
              <a:buFont typeface="Roboto"/>
              <a:buNone/>
            </a:pPr>
            <a:r>
              <a:rPr lang="en-US" sz="4100"/>
              <a:t>Project Description – Problem &amp; Solution</a:t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47293" y="1523494"/>
            <a:ext cx="1512000" cy="15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>
            <a:off x="747293" y="3039819"/>
            <a:ext cx="4797830" cy="648000"/>
            <a:chOff x="258875" y="1424665"/>
            <a:chExt cx="4493700" cy="648000"/>
          </a:xfrm>
        </p:grpSpPr>
        <p:sp>
          <p:nvSpPr>
            <p:cNvPr id="55" name="Google Shape;55;p4"/>
            <p:cNvSpPr/>
            <p:nvPr/>
          </p:nvSpPr>
          <p:spPr>
            <a:xfrm>
              <a:off x="258875" y="142466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 txBox="1"/>
            <p:nvPr/>
          </p:nvSpPr>
          <p:spPr>
            <a:xfrm>
              <a:off x="258875" y="1424665"/>
              <a:ext cx="4493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Roboto"/>
                <a:buNone/>
              </a:pPr>
              <a:r>
                <a:rPr b="1" i="0" lang="en-US" sz="2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Current Galant 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33350" lvl="0" marL="285750" marR="0" rtl="0" algn="l">
                <a:lnSpc>
                  <a:spcPct val="10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" name="Google Shape;57;p4"/>
          <p:cNvSpPr/>
          <p:nvPr/>
        </p:nvSpPr>
        <p:spPr>
          <a:xfrm>
            <a:off x="6094476" y="1535200"/>
            <a:ext cx="1512000" cy="1512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" name="Google Shape;58;p4"/>
          <p:cNvGrpSpPr/>
          <p:nvPr/>
        </p:nvGrpSpPr>
        <p:grpSpPr>
          <a:xfrm>
            <a:off x="6094476" y="3039819"/>
            <a:ext cx="4323328" cy="648000"/>
            <a:chOff x="255547" y="1424665"/>
            <a:chExt cx="4323328" cy="648000"/>
          </a:xfrm>
        </p:grpSpPr>
        <p:sp>
          <p:nvSpPr>
            <p:cNvPr id="59" name="Google Shape;59;p4"/>
            <p:cNvSpPr/>
            <p:nvPr/>
          </p:nvSpPr>
          <p:spPr>
            <a:xfrm>
              <a:off x="258875" y="142466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55547" y="142466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Roboto"/>
                <a:buNone/>
              </a:pPr>
              <a:r>
                <a:rPr b="1" i="0" lang="en-US" sz="2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Web-Based Implementation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4"/>
          <p:cNvSpPr txBox="1"/>
          <p:nvPr/>
        </p:nvSpPr>
        <p:spPr>
          <a:xfrm>
            <a:off x="773665" y="4524831"/>
            <a:ext cx="4114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Dependent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73665" y="5016472"/>
            <a:ext cx="4114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 to Debug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73667" y="3541549"/>
            <a:ext cx="4114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 Requirements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73666" y="4033190"/>
            <a:ext cx="41147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Bloat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6101650" y="4517559"/>
            <a:ext cx="5040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Simplified Implementation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6113526" y="4029554"/>
            <a:ext cx="5040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6101650" y="5005564"/>
            <a:ext cx="5040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“Better” 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6094197" y="3541549"/>
            <a:ext cx="50404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Accessible on all major browsers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1500"/>
              </a:buClr>
              <a:buSzPts val="4400"/>
              <a:buFont typeface="Roboto"/>
              <a:buNone/>
            </a:pPr>
            <a:r>
              <a:rPr lang="en-US"/>
              <a:t>Project Iterations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1143000" y="1770743"/>
            <a:ext cx="9902952" cy="4337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1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 up webpage and server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Workflow of uploading a graph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2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Uploading and running an algorithm inside a thread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Basic demo of algorithm interacting with graph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3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Creation of full API for graph algorithms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c8f0e76f_0_0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Iteration 1 - Graph</a:t>
            </a:r>
            <a:endParaRPr/>
          </a:p>
        </p:txBody>
      </p:sp>
      <p:sp>
        <p:nvSpPr>
          <p:cNvPr id="80" name="Google Shape;80;g23ac8f0e76f_0_0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Graph file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Graph visualization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Cytoscape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General page setup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Graph style / properties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Color, weight, etc</a:t>
            </a:r>
            <a:endParaRPr/>
          </a:p>
        </p:txBody>
      </p:sp>
      <p:pic>
        <p:nvPicPr>
          <p:cNvPr id="81" name="Google Shape;81;g23ac8f0e7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703" y="875475"/>
            <a:ext cx="5707876" cy="510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1b73a022_0_2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2 - Algorithm</a:t>
            </a:r>
            <a:endParaRPr/>
          </a:p>
        </p:txBody>
      </p:sp>
      <p:pic>
        <p:nvPicPr>
          <p:cNvPr id="87" name="Google Shape;87;g22a1b73a022_0_2"/>
          <p:cNvPicPr preferRelativeResize="0"/>
          <p:nvPr/>
        </p:nvPicPr>
        <p:blipFill rotWithShape="1">
          <a:blip r:embed="rId3">
            <a:alphaModFix/>
          </a:blip>
          <a:srcRect b="-1080" l="0" r="0" t="1080"/>
          <a:stretch/>
        </p:blipFill>
        <p:spPr>
          <a:xfrm>
            <a:off x="565925" y="1434825"/>
            <a:ext cx="5151870" cy="46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2a1b73a022_0_2"/>
          <p:cNvSpPr txBox="1"/>
          <p:nvPr/>
        </p:nvSpPr>
        <p:spPr>
          <a:xfrm>
            <a:off x="6063625" y="1434825"/>
            <a:ext cx="5497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Algorithm frontend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Connecting graph/algorithm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React Context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Stepping forward / backward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Immer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Running the algorithm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●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Workers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Error handling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3837bca42_0_0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Iteration 3 - API</a:t>
            </a:r>
            <a:endParaRPr/>
          </a:p>
        </p:txBody>
      </p:sp>
      <p:pic>
        <p:nvPicPr>
          <p:cNvPr id="94" name="Google Shape;94;g213837bca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650" y="755275"/>
            <a:ext cx="6032337" cy="5029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13837bca42_0_0"/>
          <p:cNvSpPr txBox="1"/>
          <p:nvPr/>
        </p:nvSpPr>
        <p:spPr>
          <a:xfrm>
            <a:off x="978525" y="1640975"/>
            <a:ext cx="4081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Find adjacent nodes/edges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Modify all graph node properties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Hide and show elements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Prompt the user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-"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Manual control over stepping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ac8f0e76f_0_10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1" name="Google Shape;101;g23ac8f0e76f_0_10"/>
          <p:cNvSpPr txBox="1"/>
          <p:nvPr>
            <p:ph idx="1" type="body"/>
          </p:nvPr>
        </p:nvSpPr>
        <p:spPr>
          <a:xfrm>
            <a:off x="1143000" y="1770743"/>
            <a:ext cx="9903000" cy="43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https://galant.csc.ncsu.edu/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837bca42_0_14"/>
          <p:cNvSpPr txBox="1"/>
          <p:nvPr>
            <p:ph type="title"/>
          </p:nvPr>
        </p:nvSpPr>
        <p:spPr>
          <a:xfrm>
            <a:off x="1143000" y="0"/>
            <a:ext cx="99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1750" lIns="0" spcFirstLastPara="1" rIns="0" wrap="square" tIns="6035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Backend Testing</a:t>
            </a:r>
            <a:endParaRPr/>
          </a:p>
        </p:txBody>
      </p:sp>
      <p:sp>
        <p:nvSpPr>
          <p:cNvPr id="107" name="Google Shape;107;g213837bca42_0_14"/>
          <p:cNvSpPr txBox="1"/>
          <p:nvPr/>
        </p:nvSpPr>
        <p:spPr>
          <a:xfrm>
            <a:off x="1131450" y="1523475"/>
            <a:ext cx="99261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try to unit test everywhere it is possible to do so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conversion / parsing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handler system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47/47 tests passing out of 4 testing suites</a:t>
            </a:r>
            <a:b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Unfortunately, many things are difficult to test via unit testing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213837bca4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0" y="4140500"/>
            <a:ext cx="70485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dc-template-robo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2023-02-01T18:45:14Z</dcterms:created>
  <dc:creator>Yuval Sherman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0x010100ABD30F9B9DB5FB4D88EA0032765F1DE5</vt:lpwstr>
  </property>
</Properties>
</file>