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360" y="4956051"/>
            <a:ext cx="103632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360" y="5800351"/>
            <a:ext cx="85344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165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4655"/>
            <a:ext cx="109728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061" y="427342"/>
            <a:ext cx="9354927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061" y="1596540"/>
            <a:ext cx="9354927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83301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2002212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632075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2002212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632075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6AE621-1BE1-41B6-A973-307177628BA7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7E874-54A3-4738-A4CB-C961766CDCF0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0F7CB-E88F-4279-8CBD-F7ED36AB0E5F}"/>
              </a:ext>
            </a:extLst>
          </p:cNvPr>
          <p:cNvSpPr txBox="1"/>
          <p:nvPr/>
        </p:nvSpPr>
        <p:spPr>
          <a:xfrm>
            <a:off x="0" y="8662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eorgia "/>
              </a:rPr>
              <a:t>Chess powerpoint presentation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518666-7CB4-4FD6-9BE7-6EC17DCCAD9D}"/>
              </a:ext>
            </a:extLst>
          </p:cNvPr>
          <p:cNvGrpSpPr/>
          <p:nvPr/>
        </p:nvGrpSpPr>
        <p:grpSpPr>
          <a:xfrm>
            <a:off x="790547" y="2852294"/>
            <a:ext cx="10610906" cy="2554703"/>
            <a:chOff x="790547" y="2852294"/>
            <a:chExt cx="10610906" cy="255470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00153E-40E3-4FE0-A499-6334FF1C0F41}"/>
                </a:ext>
              </a:extLst>
            </p:cNvPr>
            <p:cNvGrpSpPr/>
            <p:nvPr/>
          </p:nvGrpSpPr>
          <p:grpSpPr>
            <a:xfrm>
              <a:off x="790547" y="2852294"/>
              <a:ext cx="2262554" cy="2554703"/>
              <a:chOff x="790547" y="2852294"/>
              <a:chExt cx="2262554" cy="255470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55E5ED-1604-420E-976B-6FD8D1E7EFC8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87E152C-6918-49A9-8E26-4FC46E757673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0F434D6-04FF-4189-896E-F5F0C9077C00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25E44FD-CBE9-4902-8E49-2CF8E72DFB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170039-606A-4E06-BD85-FFA489464CF5}"/>
                  </a:ext>
                </a:extLst>
              </p:cNvPr>
              <p:cNvSpPr txBox="1"/>
              <p:nvPr/>
            </p:nvSpPr>
            <p:spPr>
              <a:xfrm>
                <a:off x="790547" y="4652944"/>
                <a:ext cx="2262554" cy="754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Georgia" panose="02040502050405020303" pitchFamily="18" charset="0"/>
                    <a:ea typeface="+mn-ea"/>
                    <a:cs typeface="+mn-cs"/>
                  </a:rPr>
                  <a:t>Caption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Georgia Pro cond" panose="02040506050405020303" pitchFamily="18" charset="0"/>
                    <a:ea typeface="+mn-ea"/>
                    <a:cs typeface="+mn-cs"/>
                  </a:rPr>
                  <a:t> 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  <a:latin typeface="Georgia Pro Light" panose="02040302050405020303" pitchFamily="18" charset="0"/>
                    <a:ea typeface="+mn-ea"/>
                    <a:cs typeface="+mn-cs"/>
                  </a:rPr>
                  <a:t>This slide is an editable slide with all your needs. 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32FDA05-CAF0-444B-957B-9A3377E8C327}"/>
                </a:ext>
              </a:extLst>
            </p:cNvPr>
            <p:cNvGrpSpPr/>
            <p:nvPr/>
          </p:nvGrpSpPr>
          <p:grpSpPr>
            <a:xfrm>
              <a:off x="3938650" y="2852294"/>
              <a:ext cx="1531916" cy="1531916"/>
              <a:chOff x="3938650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4C062E-2A41-4E43-83F9-903939E0210C}"/>
                  </a:ext>
                </a:extLst>
              </p:cNvPr>
              <p:cNvSpPr/>
              <p:nvPr/>
            </p:nvSpPr>
            <p:spPr>
              <a:xfrm>
                <a:off x="3938650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E4549A-4925-4A7C-B849-45F2E3C5FAC2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0FA7736-7CD2-4B30-85B1-72963FFA8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6A602F-4D23-462D-A04A-C690D213B590}"/>
                </a:ext>
              </a:extLst>
            </p:cNvPr>
            <p:cNvSpPr txBox="1"/>
            <p:nvPr/>
          </p:nvSpPr>
          <p:spPr>
            <a:xfrm>
              <a:off x="3573331" y="4652944"/>
              <a:ext cx="226255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Caption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 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rPr>
                <a:t>This slide is an editable slide with all your needs.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30ABEA6-A4A3-44D4-88A6-152B6586423E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CBD547A-72D8-4EFE-B4E2-B574020B49DB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A08DEEC-BBAA-4AB4-9750-3D0EC036B0A6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5DFEA83-1088-4A23-AD6B-90239C664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B7501D-83B9-40CD-AF9B-36DA56115491}"/>
                </a:ext>
              </a:extLst>
            </p:cNvPr>
            <p:cNvSpPr txBox="1"/>
            <p:nvPr/>
          </p:nvSpPr>
          <p:spPr>
            <a:xfrm>
              <a:off x="6356115" y="4652944"/>
              <a:ext cx="226255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Caption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 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rPr>
                <a:t>This slide is an editable slide with all your needs.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5041C8-21FD-40C5-ADD7-B01A2A2CBC04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2E880E-5C93-49F6-A78D-700EDDCC9B51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6216EAF-9F56-4612-8808-95FC6FECB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EDA079-193A-4698-B9A1-EE03AFBF3D65}"/>
                </a:ext>
              </a:extLst>
            </p:cNvPr>
            <p:cNvSpPr txBox="1"/>
            <p:nvPr/>
          </p:nvSpPr>
          <p:spPr>
            <a:xfrm>
              <a:off x="9138899" y="4652944"/>
              <a:ext cx="2262554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" panose="02040502050405020303" pitchFamily="18" charset="0"/>
                  <a:ea typeface="+mn-ea"/>
                  <a:cs typeface="+mn-cs"/>
                </a:rPr>
                <a:t>Caption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 Pro cond" panose="02040506050405020303" pitchFamily="18" charset="0"/>
                  <a:ea typeface="+mn-ea"/>
                  <a:cs typeface="+mn-cs"/>
                </a:rPr>
                <a:t> 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Georgia Pro Light" panose="02040302050405020303" pitchFamily="18" charset="0"/>
                  <a:ea typeface="+mn-ea"/>
                  <a:cs typeface="+mn-cs"/>
                </a:rPr>
                <a:t>This slide is an editable slide with all your needs. 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6879661-4381-4D9C-AADA-39A60EC42525}"/>
              </a:ext>
            </a:extLst>
          </p:cNvPr>
          <p:cNvSpPr txBox="1"/>
          <p:nvPr/>
        </p:nvSpPr>
        <p:spPr>
          <a:xfrm>
            <a:off x="1614344" y="1451003"/>
            <a:ext cx="896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 Pro Light" panose="02040302050405020303" pitchFamily="18" charset="0"/>
                <a:ea typeface="+mn-ea"/>
                <a:cs typeface="+mn-cs"/>
              </a:rPr>
              <a:t>Download this awesome creative and bring your presentation to life , with our creativity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Breitbild</PresentationFormat>
  <Paragraphs>31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Georgia</vt:lpstr>
      <vt:lpstr>Georgia </vt:lpstr>
      <vt:lpstr>Georgia Pro cond</vt:lpstr>
      <vt:lpstr>Georgia Pro Light</vt:lpstr>
      <vt:lpstr>Office Theme</vt:lpstr>
      <vt:lpstr>Click to edit Master title style</vt:lpstr>
      <vt:lpstr>Slide Title</vt:lpstr>
      <vt:lpstr>Slide Title</vt:lpstr>
      <vt:lpstr>Slide Title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Mateusz Frydryszak</cp:lastModifiedBy>
  <cp:revision>15</cp:revision>
  <dcterms:created xsi:type="dcterms:W3CDTF">2013-08-21T19:17:07Z</dcterms:created>
  <dcterms:modified xsi:type="dcterms:W3CDTF">2025-06-19T15:18:56Z</dcterms:modified>
</cp:coreProperties>
</file>