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984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1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03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94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95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88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62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36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84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92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AED44E-B891-4CD8-A710-9039278D9B48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03B559-2D86-47E0-BFAB-462D3A51CFC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61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52CB6-2C64-6C67-3FDE-F966FE01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605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9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oWn Diet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0C974D-BA9F-A44D-471C-926E23CCE731}"/>
              </a:ext>
            </a:extLst>
          </p:cNvPr>
          <p:cNvSpPr txBox="1"/>
          <p:nvPr/>
        </p:nvSpPr>
        <p:spPr>
          <a:xfrm>
            <a:off x="1363980" y="5577840"/>
            <a:ext cx="6545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Pedro Antonio Salguero López</a:t>
            </a:r>
          </a:p>
          <a:p>
            <a:r>
              <a:rPr lang="es-ES" sz="2800" dirty="0"/>
              <a:t>Marcos Folguera Rivera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714036-A5BC-F367-3F89-24F74877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94" y="2611224"/>
            <a:ext cx="3376612" cy="26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CF42E-33C5-19B4-A7B9-03810BBD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My oWn Diet?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55428-B2C1-245D-64E2-ACE72E92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0240"/>
            <a:ext cx="9601200" cy="3581400"/>
          </a:xfrm>
        </p:spPr>
        <p:txBody>
          <a:bodyPr/>
          <a:lstStyle/>
          <a:p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oWn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iet es una pagina web para poder elegir entre un cumulo de comidas , pudiendo ver su elaboración , los ingredientes , el tiempo de preparación y las calorías que aporta dicha comida,  para así poder hacer una dieta equilibrada en función de las especificaciones del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00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5CD59-A3E8-314F-68D7-FFEFC8E5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My oWn Diet?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2E669-C570-0104-7382-208B87DE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3110"/>
            <a:ext cx="9601200" cy="2663191"/>
          </a:xfrm>
        </p:spPr>
        <p:txBody>
          <a:bodyPr>
            <a:normAutofit fontScale="77500" lnSpcReduction="20000"/>
          </a:bodyPr>
          <a:lstStyle/>
          <a:p>
            <a:r>
              <a:rPr lang="es-ES" sz="3200" dirty="0"/>
              <a:t>Nuestra aplicación web dispone de 3 tipos de dietas:</a:t>
            </a:r>
          </a:p>
          <a:p>
            <a:pPr lvl="1"/>
            <a:r>
              <a:rPr lang="es-ES" sz="3200" dirty="0"/>
              <a:t>Mediterránea</a:t>
            </a:r>
          </a:p>
          <a:p>
            <a:pPr lvl="1"/>
            <a:r>
              <a:rPr lang="es-ES" sz="3200" dirty="0"/>
              <a:t>Proteica</a:t>
            </a:r>
          </a:p>
          <a:p>
            <a:pPr lvl="1"/>
            <a:r>
              <a:rPr lang="es-ES" sz="3200" dirty="0"/>
              <a:t>Vegetariana</a:t>
            </a:r>
          </a:p>
          <a:p>
            <a:pPr lvl="1"/>
            <a:endParaRPr lang="es-ES" sz="3200" dirty="0"/>
          </a:p>
          <a:p>
            <a:pPr marL="530352" lvl="1" indent="0">
              <a:buNone/>
            </a:pPr>
            <a:r>
              <a:rPr lang="es-ES" sz="3200" i="0" dirty="0"/>
              <a:t>Cada una de estas dietas tiene 7 comidas o platos, almacenados en la base de datos</a:t>
            </a:r>
          </a:p>
          <a:p>
            <a:pPr marL="530352" lvl="1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03616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A008-75C2-3377-C625-CBBB33D0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5760"/>
            <a:ext cx="9601200" cy="1485900"/>
          </a:xfrm>
        </p:spPr>
        <p:txBody>
          <a:bodyPr/>
          <a:lstStyle/>
          <a:p>
            <a:r>
              <a:rPr lang="es-ES" dirty="0"/>
              <a:t>¿Qué te permite hacer My oWn Diet?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D2DF5-2A03-4DA0-8D29-11531CFE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394460"/>
            <a:ext cx="10972800" cy="509778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s-ES" sz="2400" dirty="0"/>
              <a:t>Registro y Inicio de sesión de los usuarios</a:t>
            </a:r>
          </a:p>
          <a:p>
            <a:pPr marL="530352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Posibilidad para poder editar mi información de mi perfil</a:t>
            </a:r>
          </a:p>
          <a:p>
            <a:pPr marL="530352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Crear un tipo de dieta distinta en función de las especificaciones del usuario.</a:t>
            </a:r>
          </a:p>
          <a:p>
            <a:pPr marL="530352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Poder ver y listar las comidas con sus respectivos parámetros (anteriormente nombrados)</a:t>
            </a:r>
          </a:p>
          <a:p>
            <a:pPr marL="530352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Poder añadir y eliminar comidas a una lista  de favoritos de cada usuarios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Cerrar sesión 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Tener un control de usuarios para eliminarlos a través de un administrador </a:t>
            </a:r>
          </a:p>
        </p:txBody>
      </p:sp>
    </p:spTree>
    <p:extLst>
      <p:ext uri="{BB962C8B-B14F-4D97-AF65-F5344CB8AC3E}">
        <p14:creationId xmlns:p14="http://schemas.microsoft.com/office/powerpoint/2010/main" val="756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0F9F4-A9B4-DCD6-B2A8-2D22A318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538162"/>
            <a:ext cx="9601200" cy="1485900"/>
          </a:xfrm>
        </p:spPr>
        <p:txBody>
          <a:bodyPr/>
          <a:lstStyle/>
          <a:p>
            <a:r>
              <a:rPr lang="es-ES" dirty="0"/>
              <a:t>Diagrama de clase de la aplicación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2E1C0C62-A1A2-8FB0-A39B-89B93008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06" y="1256518"/>
            <a:ext cx="6001588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8A729-C68E-D285-EE40-D738575D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6730"/>
            <a:ext cx="9601200" cy="1485900"/>
          </a:xfrm>
        </p:spPr>
        <p:txBody>
          <a:bodyPr/>
          <a:lstStyle/>
          <a:p>
            <a:r>
              <a:rPr lang="es-ES" dirty="0"/>
              <a:t>Tecnologías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98423-27CA-EBCA-806F-590699CC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8750"/>
            <a:ext cx="9601200" cy="4922520"/>
          </a:xfrm>
        </p:spPr>
        <p:txBody>
          <a:bodyPr>
            <a:normAutofit/>
          </a:bodyPr>
          <a:lstStyle/>
          <a:p>
            <a:r>
              <a:rPr lang="es-ES" sz="2400" b="1" dirty="0"/>
              <a:t>Spring Boot 3.0.1</a:t>
            </a:r>
            <a:r>
              <a:rPr lang="es-ES" sz="2400" dirty="0"/>
              <a:t> utilizada para crear aplicaciones autosostenidas basado en vista modelo y controlador</a:t>
            </a:r>
          </a:p>
          <a:p>
            <a:r>
              <a:rPr lang="es-ES" sz="2400" b="1" dirty="0"/>
              <a:t>Thymeleaf</a:t>
            </a:r>
            <a:r>
              <a:rPr lang="es-ES" sz="2400" dirty="0"/>
              <a:t> biblioteca de java para controlar  y desarrollar HTML</a:t>
            </a:r>
          </a:p>
          <a:p>
            <a:r>
              <a:rPr lang="es-ES" sz="2400" b="1" dirty="0"/>
              <a:t>Java </a:t>
            </a:r>
            <a:r>
              <a:rPr lang="es-ES" sz="2400" dirty="0"/>
              <a:t>Lenguaje de programación.</a:t>
            </a:r>
          </a:p>
          <a:p>
            <a:r>
              <a:rPr lang="es-ES" sz="2400" b="1" dirty="0"/>
              <a:t>H2 database </a:t>
            </a:r>
            <a:r>
              <a:rPr lang="es-ES" sz="2400" dirty="0"/>
              <a:t>es un sistema administrador de bases de datos relacionales programado en Java</a:t>
            </a:r>
          </a:p>
          <a:p>
            <a:r>
              <a:rPr lang="es-ES" sz="2400" b="1" dirty="0"/>
              <a:t>Html</a:t>
            </a:r>
            <a:r>
              <a:rPr lang="es-ES" sz="2400" dirty="0"/>
              <a:t> lenguaje de marcado para la elaboración de páginas web</a:t>
            </a:r>
          </a:p>
          <a:p>
            <a:r>
              <a:rPr lang="es-ES" sz="2400" b="1" dirty="0"/>
              <a:t>Css</a:t>
            </a:r>
            <a:r>
              <a:rPr lang="es-ES" sz="2400" dirty="0"/>
              <a:t> lenguaje de diseño gráfico para definir y crear la presentación de un documento estructurado (html)</a:t>
            </a:r>
          </a:p>
          <a:p>
            <a:r>
              <a:rPr lang="es-ES" sz="2400" b="1" dirty="0"/>
              <a:t>Bootstrap</a:t>
            </a:r>
            <a:r>
              <a:rPr lang="es-ES" sz="2400" dirty="0"/>
              <a:t> :biblioteca multiplataforma para diseño de 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220321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08731-D152-B6C0-0D64-EFD0F363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Gracias por su atención.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5D880-D130-9383-00CE-B655B940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Webgrafía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-Campus virtual de la asignatura (contenidos prácticos y teóricos) </a:t>
            </a:r>
          </a:p>
          <a:p>
            <a:pPr marL="0" indent="0">
              <a:buNone/>
            </a:pPr>
            <a:r>
              <a:rPr lang="es-ES" dirty="0"/>
              <a:t>Profesor:</a:t>
            </a:r>
            <a:r>
              <a:rPr lang="es-ES" b="0" i="0" dirty="0">
                <a:solidFill>
                  <a:srgbClr val="330066"/>
                </a:solidFill>
                <a:effectLst/>
                <a:latin typeface="times new roman" panose="02020603050405020304" pitchFamily="18" charset="0"/>
              </a:rPr>
              <a:t> Luis V. Calderita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-es.stackoverflow.com</a:t>
            </a:r>
          </a:p>
          <a:p>
            <a:pPr marL="0" indent="0">
              <a:buNone/>
            </a:pPr>
            <a:r>
              <a:rPr lang="es-ES" dirty="0"/>
              <a:t>	- thymeleaf.org</a:t>
            </a:r>
          </a:p>
          <a:p>
            <a:pPr marL="0" indent="0">
              <a:buNone/>
            </a:pPr>
            <a:r>
              <a:rPr lang="es-ES" dirty="0"/>
              <a:t>	- spring.io</a:t>
            </a:r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32567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121</TotalTime>
  <Words>315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Franklin Gothic Book</vt:lpstr>
      <vt:lpstr>times new roman</vt:lpstr>
      <vt:lpstr>Recorte</vt:lpstr>
      <vt:lpstr>My oWn Diet</vt:lpstr>
      <vt:lpstr>¿Qué es My oWn Diet?</vt:lpstr>
      <vt:lpstr>¿Qué es My oWn Diet?</vt:lpstr>
      <vt:lpstr>¿Qué te permite hacer My oWn Diet?</vt:lpstr>
      <vt:lpstr>Diagrama de clase de la aplicación</vt:lpstr>
      <vt:lpstr>Tecnologías usadas</vt:lpstr>
      <vt:lpstr>Gracias por su atención.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oWn Diet</dc:title>
  <dc:creator>MARCOS  FOLGUERA RIVERA</dc:creator>
  <cp:lastModifiedBy>MARCOS  FOLGUERA RIVERA</cp:lastModifiedBy>
  <cp:revision>5</cp:revision>
  <dcterms:created xsi:type="dcterms:W3CDTF">2023-01-15T11:36:11Z</dcterms:created>
  <dcterms:modified xsi:type="dcterms:W3CDTF">2023-01-18T10:20:10Z</dcterms:modified>
</cp:coreProperties>
</file>