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  <p:sldMasterId id="2147483752" r:id="rId2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5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0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63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9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10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4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62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02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26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9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85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30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74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7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4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3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1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4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5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4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82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04" r:id="rId5"/>
    <p:sldLayoutId id="2147483805" r:id="rId6"/>
    <p:sldLayoutId id="2147483810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9">
            <a:extLst>
              <a:ext uri="{FF2B5EF4-FFF2-40B4-BE49-F238E27FC236}">
                <a16:creationId xmlns:a16="http://schemas.microsoft.com/office/drawing/2014/main" id="{CD18051F-0BA4-4C80-832C-1845011B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Abstract red geometric pattern">
            <a:extLst>
              <a:ext uri="{FF2B5EF4-FFF2-40B4-BE49-F238E27FC236}">
                <a16:creationId xmlns:a16="http://schemas.microsoft.com/office/drawing/2014/main" id="{5FC5C756-0ABC-DADB-E726-B246D6062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7" name="Rectangle 31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61205" y="-372795"/>
            <a:ext cx="6857999" cy="7603591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6DF9A-6692-54A8-BE6F-6F5050BB2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9601" y="814691"/>
            <a:ext cx="9508106" cy="3503976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GB" sz="6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</a:t>
            </a:r>
            <a:br>
              <a:rPr lang="en-GB" sz="6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GB" sz="6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</a:t>
            </a:r>
            <a:r>
              <a:rPr lang="en-GB" sz="7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GB" sz="5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D8A3A-C6C5-04C7-37D4-738860ADC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6454" y="4549572"/>
            <a:ext cx="6710685" cy="1406383"/>
          </a:xfrm>
        </p:spPr>
        <p:txBody>
          <a:bodyPr anchor="b"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Mfon Ankoh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Internship Program, May 2023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Achievers 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https://github.com/mfonobong-ankoh/Final_project.git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04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AC7-6ED8-0205-C5C9-FD75F2F0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803683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subscribers behavioural activities</a:t>
            </a:r>
          </a:p>
        </p:txBody>
      </p:sp>
      <p:pic>
        <p:nvPicPr>
          <p:cNvPr id="13" name="Content Placeholder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633CE7E-7FCE-484A-37CB-E914E895A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97" y="2237068"/>
            <a:ext cx="10617541" cy="3669956"/>
          </a:xfrm>
        </p:spPr>
      </p:pic>
    </p:spTree>
    <p:extLst>
      <p:ext uri="{BB962C8B-B14F-4D97-AF65-F5344CB8AC3E}">
        <p14:creationId xmlns:p14="http://schemas.microsoft.com/office/powerpoint/2010/main" val="82954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C711-EC22-0F3E-9A23-9E4651BD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and Analysis 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9D4F94C-ADDE-4388-B413-18D186CF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028826"/>
            <a:ext cx="4531360" cy="404366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additional_data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was dropped as it contained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Afterwards, the data had 3242076 rows and 4 columns.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timestamps for ”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event_time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by converting it to datetime data type 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no missing data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data given ‘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event_time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was use to check for outliers as other variables were category variables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A screenshot of a computer code&#10;&#10;Description automatically generated with medium confidence">
            <a:extLst>
              <a:ext uri="{FF2B5EF4-FFF2-40B4-BE49-F238E27FC236}">
                <a16:creationId xmlns:a16="http://schemas.microsoft.com/office/drawing/2014/main" id="{81EDD7FD-029C-73CB-9C68-0EFDF877B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" r="-2" b="3711"/>
          <a:stretch/>
        </p:blipFill>
        <p:spPr>
          <a:xfrm>
            <a:off x="5778500" y="1905000"/>
            <a:ext cx="5784850" cy="4167490"/>
          </a:xfrm>
          <a:noFill/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5/13/2023</a:t>
            </a:fld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7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C09B-BFE8-7D04-8359-FEEBF26D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Analysing Customer Behaviour </a:t>
            </a:r>
          </a:p>
        </p:txBody>
      </p:sp>
      <p:pic>
        <p:nvPicPr>
          <p:cNvPr id="17" name="Content Placeholder 16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ABA75E84-4B2A-7BFE-2E2D-394EACB56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83" y="3378201"/>
            <a:ext cx="3343358" cy="665162"/>
          </a:xfr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CFA3A88-BE9B-4766-8AA5-E2A9B5C4BB10}" type="datetime1">
              <a:rPr lang="en-US" smtClean="0"/>
              <a:pPr>
                <a:spcAft>
                  <a:spcPts val="600"/>
                </a:spcAft>
              </a:pPr>
              <a:t>5/13/2023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66585663-6C66-478E-3836-51FD9670C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651000"/>
            <a:ext cx="6614159" cy="4406900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anslysis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carried out on the that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most common event is ‘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Readingownedbook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least common event is ‘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UnknownOriginLivebookLinkOpened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 with count 1.</a:t>
            </a:r>
          </a:p>
          <a:p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‘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 id’ with the highest number of events is ‘caffe2b03e6057845c52212acaaa1a34’.</a:t>
            </a:r>
          </a:p>
          <a:p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‘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 id’ with the least number of event is ‘eb19e0af88f04dd5cd33bc7ae13cb85f’.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number of times events occurred based on different times of the day was achieved by converting the “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event_time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to time format as “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time_of_the_day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41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9FC3CD15-BA60-3305-E962-214B2ABB9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82" y="1756523"/>
            <a:ext cx="3232316" cy="567577"/>
          </a:xfrm>
          <a:prstGeom prst="rect">
            <a:avLst/>
          </a:prstGeom>
        </p:spPr>
      </p:pic>
      <p:pic>
        <p:nvPicPr>
          <p:cNvPr id="44" name="Picture 4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9900E56-7CDA-E3F6-4E11-3FD46D2EA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81" y="4043363"/>
            <a:ext cx="3356060" cy="793949"/>
          </a:xfrm>
          <a:prstGeom prst="rect">
            <a:avLst/>
          </a:prstGeom>
        </p:spPr>
      </p:pic>
      <p:pic>
        <p:nvPicPr>
          <p:cNvPr id="46" name="Picture 4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9118E3D-35DC-0FD9-6844-5E4A30824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80" y="4980123"/>
            <a:ext cx="3263220" cy="1085716"/>
          </a:xfrm>
          <a:prstGeom prst="rect">
            <a:avLst/>
          </a:prstGeom>
        </p:spPr>
      </p:pic>
      <p:pic>
        <p:nvPicPr>
          <p:cNvPr id="48" name="Picture 47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D50EDF58-715A-CBA2-F993-AB2C51C8F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80" y="2549940"/>
            <a:ext cx="3343358" cy="5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BE98-22F9-DEFE-322B-F79F4CBE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Check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82AF-6D33-EEC7-7EA1-F78DE40CF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346201"/>
            <a:ext cx="6525259" cy="3594099"/>
          </a:xfrm>
        </p:spPr>
        <p:txBody>
          <a:bodyPr>
            <a:normAutofit/>
          </a:bodyPr>
          <a:lstStyle/>
          <a:p>
            <a:pPr marL="0" indent="0">
              <a:spcBef>
                <a:spcPts val="5"/>
              </a:spcBef>
              <a:buNone/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265" algn="just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line chart shows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events do not happen equally at different times of the day </a:t>
            </a:r>
          </a:p>
          <a:p>
            <a:pPr marL="88265" algn="just">
              <a:spcBef>
                <a:spcPts val="5"/>
              </a:spcBef>
              <a:spcAft>
                <a:spcPts val="0"/>
              </a:spcAft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5"/>
              </a:spcBef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‘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account_id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'608aa5969cef2edc29cb0c46deaec9da’  is more active at 14 hours and lest active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 16 to 18 hours</a:t>
            </a:r>
          </a:p>
          <a:p>
            <a:pPr algn="just">
              <a:spcBef>
                <a:spcPts val="5"/>
              </a:spcBef>
            </a:pPr>
            <a:endParaRPr lang="en-GB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5"/>
              </a:spcBef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 are no missing data in the record of any events</a:t>
            </a:r>
          </a:p>
          <a:p>
            <a:pPr algn="just">
              <a:spcBef>
                <a:spcPts val="5"/>
              </a:spcBef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There are no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extreme outliers in the number of events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348004D9-039C-8E25-1611-4AD903C1A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2" y="2793881"/>
            <a:ext cx="3832370" cy="172731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98289DB-1387-5582-77B6-89CC88C4C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5132356"/>
            <a:ext cx="3886200" cy="1158843"/>
          </a:xfrm>
          <a:prstGeom prst="rect">
            <a:avLst/>
          </a:prstGeom>
        </p:spPr>
      </p:pic>
      <p:pic>
        <p:nvPicPr>
          <p:cNvPr id="9" name="Picture 8" descr="A graph showing the number of events per hour&#10;&#10;Description automatically generated with low confidence">
            <a:extLst>
              <a:ext uri="{FF2B5EF4-FFF2-40B4-BE49-F238E27FC236}">
                <a16:creationId xmlns:a16="http://schemas.microsoft.com/office/drawing/2014/main" id="{5D6DAF2D-8909-6603-AE5B-3F3700B3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55" y="1346201"/>
            <a:ext cx="4041862" cy="1638300"/>
          </a:xfrm>
          <a:prstGeom prst="rect">
            <a:avLst/>
          </a:prstGeom>
        </p:spPr>
      </p:pic>
      <p:pic>
        <p:nvPicPr>
          <p:cNvPr id="11" name="Picture 10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1E0ACE8B-EA72-366D-38E4-3376D3AB79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55" y="4532335"/>
            <a:ext cx="3937116" cy="180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2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5D30-4ADC-3DB4-FB74-6AD92D31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Fixing Bad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4FFD-E5D0-1B8B-1B51-860AB898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524000"/>
            <a:ext cx="4734559" cy="4533900"/>
          </a:xfrm>
        </p:spPr>
        <p:txBody>
          <a:bodyPr/>
          <a:lstStyle/>
          <a:p>
            <a:pPr marL="0" marR="277495" indent="0">
              <a:lnSpc>
                <a:spcPct val="150000"/>
              </a:lnSpc>
              <a:buNone/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7495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‘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event_type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 a class imbalance was observed when the event frequency was analyzed</a:t>
            </a:r>
          </a:p>
          <a:p>
            <a:pPr marR="277495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7495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was fixed using a combination of oversampling and 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undersampling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since the data was categorical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screenshot, parallel, design&#10;&#10;Description automatically generated">
            <a:extLst>
              <a:ext uri="{FF2B5EF4-FFF2-40B4-BE49-F238E27FC236}">
                <a16:creationId xmlns:a16="http://schemas.microsoft.com/office/drawing/2014/main" id="{62F124B5-688E-46EF-BE3F-50FACC236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3" y="1285937"/>
            <a:ext cx="5181598" cy="2757425"/>
          </a:xfrm>
          <a:prstGeom prst="rect">
            <a:avLst/>
          </a:prstGeom>
        </p:spPr>
      </p:pic>
      <p:pic>
        <p:nvPicPr>
          <p:cNvPr id="7" name="Picture 6" descr="A picture containing text, screenshot, colorfulness, parallel&#10;&#10;Description automatically generated">
            <a:extLst>
              <a:ext uri="{FF2B5EF4-FFF2-40B4-BE49-F238E27FC236}">
                <a16:creationId xmlns:a16="http://schemas.microsoft.com/office/drawing/2014/main" id="{3D5B60ED-9622-5078-F7D5-E1B053ACE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3" y="4071938"/>
            <a:ext cx="5118215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E169-78EC-6F16-37C4-6183FCAD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Forecasting the Next Event Time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F654-E2B4-A3A2-007A-97F630248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028826"/>
            <a:ext cx="3832859" cy="3470274"/>
          </a:xfrm>
        </p:spPr>
        <p:txBody>
          <a:bodyPr/>
          <a:lstStyle/>
          <a:p>
            <a:r>
              <a:rPr lang="en-GB" dirty="0"/>
              <a:t>A  line chart was used to plot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event_time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on the X-axis and the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event_type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on the Y-axis.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Forecasting line predicts the next trend of the next event time </a:t>
            </a:r>
          </a:p>
        </p:txBody>
      </p:sp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05E15047-649B-AA38-0E84-FFACA0619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701703"/>
            <a:ext cx="7404100" cy="379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49138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343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Amasis MT Pro Medium</vt:lpstr>
      <vt:lpstr>Arial</vt:lpstr>
      <vt:lpstr>Century Gothic</vt:lpstr>
      <vt:lpstr>Elephant</vt:lpstr>
      <vt:lpstr>Söhne</vt:lpstr>
      <vt:lpstr>Times New Roman</vt:lpstr>
      <vt:lpstr>Univers Light</vt:lpstr>
      <vt:lpstr>TribuneVTI</vt:lpstr>
      <vt:lpstr>BrushVTI</vt:lpstr>
      <vt:lpstr>DATA SCIENCE  ON  SUBSCRIPTION SERVICE</vt:lpstr>
      <vt:lpstr>Summary of subscribers behavioural activities</vt:lpstr>
      <vt:lpstr>Data Preparation and Analysis </vt:lpstr>
      <vt:lpstr>Analysing Customer Behaviour </vt:lpstr>
      <vt:lpstr>Data Quality Check </vt:lpstr>
      <vt:lpstr>Fixing Bad Data</vt:lpstr>
      <vt:lpstr>Forecasting the Next Event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ON  SUBSCRIPTION SERVICE</dc:title>
  <dc:creator>Ovuokerie Okelezo</dc:creator>
  <cp:lastModifiedBy>Ovuokerie Okelezo</cp:lastModifiedBy>
  <cp:revision>6</cp:revision>
  <dcterms:created xsi:type="dcterms:W3CDTF">2023-05-12T04:35:28Z</dcterms:created>
  <dcterms:modified xsi:type="dcterms:W3CDTF">2023-05-13T11:53:43Z</dcterms:modified>
</cp:coreProperties>
</file>