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69" r:id="rId3"/>
    <p:sldId id="289" r:id="rId4"/>
    <p:sldId id="290" r:id="rId5"/>
    <p:sldId id="291" r:id="rId6"/>
    <p:sldId id="283" r:id="rId7"/>
    <p:sldId id="258" r:id="rId8"/>
    <p:sldId id="272" r:id="rId9"/>
    <p:sldId id="271" r:id="rId10"/>
    <p:sldId id="260" r:id="rId11"/>
    <p:sldId id="294" r:id="rId12"/>
    <p:sldId id="274" r:id="rId13"/>
    <p:sldId id="293" r:id="rId14"/>
    <p:sldId id="292" r:id="rId15"/>
    <p:sldId id="298" r:id="rId16"/>
    <p:sldId id="299" r:id="rId17"/>
    <p:sldId id="261" r:id="rId18"/>
    <p:sldId id="262" r:id="rId19"/>
    <p:sldId id="265" r:id="rId20"/>
    <p:sldId id="266" r:id="rId21"/>
    <p:sldId id="277" r:id="rId22"/>
    <p:sldId id="275" r:id="rId23"/>
    <p:sldId id="276" r:id="rId24"/>
    <p:sldId id="295" r:id="rId25"/>
    <p:sldId id="296" r:id="rId26"/>
    <p:sldId id="297" r:id="rId27"/>
    <p:sldId id="279" r:id="rId28"/>
    <p:sldId id="280" r:id="rId29"/>
    <p:sldId id="281" r:id="rId30"/>
    <p:sldId id="288"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C3A"/>
    <a:srgbClr val="00A0D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1F553D-B98C-4FE4-B2C8-12347B8E576C}" v="35" dt="2022-10-18T10:23:22.4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53" autoAdjust="0"/>
  </p:normalViewPr>
  <p:slideViewPr>
    <p:cSldViewPr snapToGrid="0" snapToObjects="1">
      <p:cViewPr varScale="1">
        <p:scale>
          <a:sx n="106" d="100"/>
          <a:sy n="106" d="100"/>
        </p:scale>
        <p:origin x="168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s Morente Fontela" userId="ea82b805-e82e-43c0-b7a2-58a070a78022" providerId="ADAL" clId="{E614C11C-DC55-4DDA-A793-DD06AEB8D28B}"/>
    <pc:docChg chg="custSel modSld">
      <pc:chgData name="Marcos Morente Fontela" userId="ea82b805-e82e-43c0-b7a2-58a070a78022" providerId="ADAL" clId="{E614C11C-DC55-4DDA-A793-DD06AEB8D28B}" dt="2022-10-06T21:17:30.425" v="67"/>
      <pc:docMkLst>
        <pc:docMk/>
      </pc:docMkLst>
      <pc:sldChg chg="modNotesTx">
        <pc:chgData name="Marcos Morente Fontela" userId="ea82b805-e82e-43c0-b7a2-58a070a78022" providerId="ADAL" clId="{E614C11C-DC55-4DDA-A793-DD06AEB8D28B}" dt="2022-10-06T14:31:03.874" v="0"/>
        <pc:sldMkLst>
          <pc:docMk/>
          <pc:sldMk cId="780012388" sldId="262"/>
        </pc:sldMkLst>
      </pc:sldChg>
      <pc:sldChg chg="modNotesTx">
        <pc:chgData name="Marcos Morente Fontela" userId="ea82b805-e82e-43c0-b7a2-58a070a78022" providerId="ADAL" clId="{E614C11C-DC55-4DDA-A793-DD06AEB8D28B}" dt="2022-10-06T21:17:30.425" v="67"/>
        <pc:sldMkLst>
          <pc:docMk/>
          <pc:sldMk cId="2692977289" sldId="275"/>
        </pc:sldMkLst>
      </pc:sldChg>
      <pc:sldChg chg="modNotesTx">
        <pc:chgData name="Marcos Morente Fontela" userId="ea82b805-e82e-43c0-b7a2-58a070a78022" providerId="ADAL" clId="{E614C11C-DC55-4DDA-A793-DD06AEB8D28B}" dt="2022-10-06T19:15:21.861" v="66" actId="20577"/>
        <pc:sldMkLst>
          <pc:docMk/>
          <pc:sldMk cId="3953338395" sldId="293"/>
        </pc:sldMkLst>
      </pc:sldChg>
    </pc:docChg>
  </pc:docChgLst>
  <pc:docChgLst>
    <pc:chgData name="Marcos Morente Fontela" userId="ea82b805-e82e-43c0-b7a2-58a070a78022" providerId="ADAL" clId="{4F1F553D-B98C-4FE4-B2C8-12347B8E576C}"/>
    <pc:docChg chg="undo custSel addSld delSld modSld sldOrd">
      <pc:chgData name="Marcos Morente Fontela" userId="ea82b805-e82e-43c0-b7a2-58a070a78022" providerId="ADAL" clId="{4F1F553D-B98C-4FE4-B2C8-12347B8E576C}" dt="2022-10-18T10:38:20.691" v="1129" actId="20577"/>
      <pc:docMkLst>
        <pc:docMk/>
      </pc:docMkLst>
      <pc:sldChg chg="modSp mod modNotesTx">
        <pc:chgData name="Marcos Morente Fontela" userId="ea82b805-e82e-43c0-b7a2-58a070a78022" providerId="ADAL" clId="{4F1F553D-B98C-4FE4-B2C8-12347B8E576C}" dt="2022-10-17T12:28:26.744" v="604" actId="1076"/>
        <pc:sldMkLst>
          <pc:docMk/>
          <pc:sldMk cId="438948137" sldId="256"/>
        </pc:sldMkLst>
        <pc:spChg chg="mod">
          <ac:chgData name="Marcos Morente Fontela" userId="ea82b805-e82e-43c0-b7a2-58a070a78022" providerId="ADAL" clId="{4F1F553D-B98C-4FE4-B2C8-12347B8E576C}" dt="2022-10-17T12:28:26.744" v="604" actId="1076"/>
          <ac:spMkLst>
            <pc:docMk/>
            <pc:sldMk cId="438948137" sldId="256"/>
            <ac:spMk id="2" creationId="{00000000-0000-0000-0000-000000000000}"/>
          </ac:spMkLst>
        </pc:spChg>
        <pc:spChg chg="mod">
          <ac:chgData name="Marcos Morente Fontela" userId="ea82b805-e82e-43c0-b7a2-58a070a78022" providerId="ADAL" clId="{4F1F553D-B98C-4FE4-B2C8-12347B8E576C}" dt="2022-10-17T12:28:13.534" v="601" actId="113"/>
          <ac:spMkLst>
            <pc:docMk/>
            <pc:sldMk cId="438948137" sldId="256"/>
            <ac:spMk id="3" creationId="{00000000-0000-0000-0000-000000000000}"/>
          </ac:spMkLst>
        </pc:spChg>
      </pc:sldChg>
      <pc:sldChg chg="modNotesTx">
        <pc:chgData name="Marcos Morente Fontela" userId="ea82b805-e82e-43c0-b7a2-58a070a78022" providerId="ADAL" clId="{4F1F553D-B98C-4FE4-B2C8-12347B8E576C}" dt="2022-10-17T09:35:11.337" v="233" actId="20577"/>
        <pc:sldMkLst>
          <pc:docMk/>
          <pc:sldMk cId="4178222952" sldId="258"/>
        </pc:sldMkLst>
      </pc:sldChg>
      <pc:sldChg chg="modNotesTx">
        <pc:chgData name="Marcos Morente Fontela" userId="ea82b805-e82e-43c0-b7a2-58a070a78022" providerId="ADAL" clId="{4F1F553D-B98C-4FE4-B2C8-12347B8E576C}" dt="2022-10-17T09:59:48.784" v="241" actId="20577"/>
        <pc:sldMkLst>
          <pc:docMk/>
          <pc:sldMk cId="780012388" sldId="262"/>
        </pc:sldMkLst>
      </pc:sldChg>
      <pc:sldChg chg="modNotesTx">
        <pc:chgData name="Marcos Morente Fontela" userId="ea82b805-e82e-43c0-b7a2-58a070a78022" providerId="ADAL" clId="{4F1F553D-B98C-4FE4-B2C8-12347B8E576C}" dt="2022-10-17T09:09:12.560" v="52"/>
        <pc:sldMkLst>
          <pc:docMk/>
          <pc:sldMk cId="802924371" sldId="269"/>
        </pc:sldMkLst>
      </pc:sldChg>
      <pc:sldChg chg="addSp delSp mod modNotesTx">
        <pc:chgData name="Marcos Morente Fontela" userId="ea82b805-e82e-43c0-b7a2-58a070a78022" providerId="ADAL" clId="{4F1F553D-B98C-4FE4-B2C8-12347B8E576C}" dt="2022-10-17T10:42:21.424" v="277" actId="9405"/>
        <pc:sldMkLst>
          <pc:docMk/>
          <pc:sldMk cId="2177782589" sldId="276"/>
        </pc:sldMkLst>
        <pc:inkChg chg="add del">
          <ac:chgData name="Marcos Morente Fontela" userId="ea82b805-e82e-43c0-b7a2-58a070a78022" providerId="ADAL" clId="{4F1F553D-B98C-4FE4-B2C8-12347B8E576C}" dt="2022-10-17T10:42:21.424" v="277" actId="9405"/>
          <ac:inkMkLst>
            <pc:docMk/>
            <pc:sldMk cId="2177782589" sldId="276"/>
            <ac:inkMk id="9" creationId="{F0F3321B-5A60-DF1B-D033-8BEEF0E753BF}"/>
          </ac:inkMkLst>
        </pc:inkChg>
        <pc:inkChg chg="add del">
          <ac:chgData name="Marcos Morente Fontela" userId="ea82b805-e82e-43c0-b7a2-58a070a78022" providerId="ADAL" clId="{4F1F553D-B98C-4FE4-B2C8-12347B8E576C}" dt="2022-10-17T10:42:20.725" v="276" actId="9405"/>
          <ac:inkMkLst>
            <pc:docMk/>
            <pc:sldMk cId="2177782589" sldId="276"/>
            <ac:inkMk id="11" creationId="{20B80ABF-14ED-5EB2-2DEA-8C58AC3600AD}"/>
          </ac:inkMkLst>
        </pc:inkChg>
      </pc:sldChg>
      <pc:sldChg chg="addSp modSp mod">
        <pc:chgData name="Marcos Morente Fontela" userId="ea82b805-e82e-43c0-b7a2-58a070a78022" providerId="ADAL" clId="{4F1F553D-B98C-4FE4-B2C8-12347B8E576C}" dt="2022-10-18T10:38:20.691" v="1129" actId="20577"/>
        <pc:sldMkLst>
          <pc:docMk/>
          <pc:sldMk cId="960565033" sldId="279"/>
        </pc:sldMkLst>
        <pc:spChg chg="mod">
          <ac:chgData name="Marcos Morente Fontela" userId="ea82b805-e82e-43c0-b7a2-58a070a78022" providerId="ADAL" clId="{4F1F553D-B98C-4FE4-B2C8-12347B8E576C}" dt="2022-10-18T10:38:20.691" v="1129" actId="20577"/>
          <ac:spMkLst>
            <pc:docMk/>
            <pc:sldMk cId="960565033" sldId="279"/>
            <ac:spMk id="4" creationId="{00000000-0000-0000-0000-000000000000}"/>
          </ac:spMkLst>
        </pc:spChg>
        <pc:picChg chg="add mod">
          <ac:chgData name="Marcos Morente Fontela" userId="ea82b805-e82e-43c0-b7a2-58a070a78022" providerId="ADAL" clId="{4F1F553D-B98C-4FE4-B2C8-12347B8E576C}" dt="2022-10-17T10:57:36.476" v="496" actId="14100"/>
          <ac:picMkLst>
            <pc:docMk/>
            <pc:sldMk cId="960565033" sldId="279"/>
            <ac:picMk id="3" creationId="{2A902E84-483B-9A6B-28C3-3A43CC00D44E}"/>
          </ac:picMkLst>
        </pc:picChg>
        <pc:picChg chg="add mod">
          <ac:chgData name="Marcos Morente Fontela" userId="ea82b805-e82e-43c0-b7a2-58a070a78022" providerId="ADAL" clId="{4F1F553D-B98C-4FE4-B2C8-12347B8E576C}" dt="2022-10-17T10:59:02.668" v="593" actId="1076"/>
          <ac:picMkLst>
            <pc:docMk/>
            <pc:sldMk cId="960565033" sldId="279"/>
            <ac:picMk id="5" creationId="{2497438E-AA83-1099-40CC-93A54FA79E11}"/>
          </ac:picMkLst>
        </pc:picChg>
        <pc:picChg chg="add mod">
          <ac:chgData name="Marcos Morente Fontela" userId="ea82b805-e82e-43c0-b7a2-58a070a78022" providerId="ADAL" clId="{4F1F553D-B98C-4FE4-B2C8-12347B8E576C}" dt="2022-10-17T10:57:40.113" v="498" actId="1036"/>
          <ac:picMkLst>
            <pc:docMk/>
            <pc:sldMk cId="960565033" sldId="279"/>
            <ac:picMk id="1026" creationId="{20353CC1-C7C7-E427-5352-A7B8E26EF111}"/>
          </ac:picMkLst>
        </pc:picChg>
      </pc:sldChg>
      <pc:sldChg chg="modNotesTx">
        <pc:chgData name="Marcos Morente Fontela" userId="ea82b805-e82e-43c0-b7a2-58a070a78022" providerId="ADAL" clId="{4F1F553D-B98C-4FE4-B2C8-12347B8E576C}" dt="2022-10-17T09:23:51.298" v="170"/>
        <pc:sldMkLst>
          <pc:docMk/>
          <pc:sldMk cId="2603932760" sldId="283"/>
        </pc:sldMkLst>
      </pc:sldChg>
      <pc:sldChg chg="modSp mod">
        <pc:chgData name="Marcos Morente Fontela" userId="ea82b805-e82e-43c0-b7a2-58a070a78022" providerId="ADAL" clId="{4F1F553D-B98C-4FE4-B2C8-12347B8E576C}" dt="2022-10-16T19:43:50.275" v="51" actId="20577"/>
        <pc:sldMkLst>
          <pc:docMk/>
          <pc:sldMk cId="2846471064" sldId="288"/>
        </pc:sldMkLst>
        <pc:spChg chg="mod">
          <ac:chgData name="Marcos Morente Fontela" userId="ea82b805-e82e-43c0-b7a2-58a070a78022" providerId="ADAL" clId="{4F1F553D-B98C-4FE4-B2C8-12347B8E576C}" dt="2022-10-16T19:43:50.275" v="51" actId="20577"/>
          <ac:spMkLst>
            <pc:docMk/>
            <pc:sldMk cId="2846471064" sldId="288"/>
            <ac:spMk id="4" creationId="{00000000-0000-0000-0000-000000000000}"/>
          </ac:spMkLst>
        </pc:spChg>
      </pc:sldChg>
      <pc:sldChg chg="modNotesTx">
        <pc:chgData name="Marcos Morente Fontela" userId="ea82b805-e82e-43c0-b7a2-58a070a78022" providerId="ADAL" clId="{4F1F553D-B98C-4FE4-B2C8-12347B8E576C}" dt="2022-10-17T09:11:39.046" v="92"/>
        <pc:sldMkLst>
          <pc:docMk/>
          <pc:sldMk cId="1892361905" sldId="289"/>
        </pc:sldMkLst>
      </pc:sldChg>
      <pc:sldChg chg="addSp delSp modSp new mod">
        <pc:chgData name="Marcos Morente Fontela" userId="ea82b805-e82e-43c0-b7a2-58a070a78022" providerId="ADAL" clId="{4F1F553D-B98C-4FE4-B2C8-12347B8E576C}" dt="2022-10-17T10:46:53.650" v="329" actId="1076"/>
        <pc:sldMkLst>
          <pc:docMk/>
          <pc:sldMk cId="960500487" sldId="295"/>
        </pc:sldMkLst>
        <pc:spChg chg="add mod">
          <ac:chgData name="Marcos Morente Fontela" userId="ea82b805-e82e-43c0-b7a2-58a070a78022" providerId="ADAL" clId="{4F1F553D-B98C-4FE4-B2C8-12347B8E576C}" dt="2022-10-17T10:46:25.804" v="327" actId="14100"/>
          <ac:spMkLst>
            <pc:docMk/>
            <pc:sldMk cId="960500487" sldId="295"/>
            <ac:spMk id="3" creationId="{B6ECC9A3-1593-6278-B88D-64B4382759D2}"/>
          </ac:spMkLst>
        </pc:spChg>
        <pc:spChg chg="add mod">
          <ac:chgData name="Marcos Morente Fontela" userId="ea82b805-e82e-43c0-b7a2-58a070a78022" providerId="ADAL" clId="{4F1F553D-B98C-4FE4-B2C8-12347B8E576C}" dt="2022-10-17T10:42:32.022" v="278"/>
          <ac:spMkLst>
            <pc:docMk/>
            <pc:sldMk cId="960500487" sldId="295"/>
            <ac:spMk id="8" creationId="{92B4E120-010E-D1D1-8823-9A8FB9660B1D}"/>
          </ac:spMkLst>
        </pc:spChg>
        <pc:spChg chg="add mod">
          <ac:chgData name="Marcos Morente Fontela" userId="ea82b805-e82e-43c0-b7a2-58a070a78022" providerId="ADAL" clId="{4F1F553D-B98C-4FE4-B2C8-12347B8E576C}" dt="2022-10-17T10:46:53.650" v="329" actId="1076"/>
          <ac:spMkLst>
            <pc:docMk/>
            <pc:sldMk cId="960500487" sldId="295"/>
            <ac:spMk id="9" creationId="{79BA4A83-2D9D-773C-58E3-631C51DF94F6}"/>
          </ac:spMkLst>
        </pc:spChg>
        <pc:grpChg chg="add mod">
          <ac:chgData name="Marcos Morente Fontela" userId="ea82b805-e82e-43c0-b7a2-58a070a78022" providerId="ADAL" clId="{4F1F553D-B98C-4FE4-B2C8-12347B8E576C}" dt="2022-10-17T10:42:49.350" v="300" actId="1076"/>
          <ac:grpSpMkLst>
            <pc:docMk/>
            <pc:sldMk cId="960500487" sldId="295"/>
            <ac:grpSpMk id="4" creationId="{2C366E6E-07F8-53F0-20E4-AB89A627710E}"/>
          </ac:grpSpMkLst>
        </pc:grpChg>
        <pc:grpChg chg="del mod">
          <ac:chgData name="Marcos Morente Fontela" userId="ea82b805-e82e-43c0-b7a2-58a070a78022" providerId="ADAL" clId="{4F1F553D-B98C-4FE4-B2C8-12347B8E576C}" dt="2022-10-17T10:46:07.131" v="322"/>
          <ac:grpSpMkLst>
            <pc:docMk/>
            <pc:sldMk cId="960500487" sldId="295"/>
            <ac:grpSpMk id="17" creationId="{550F88E0-EBE5-FA23-7F2D-B98C2834D5CA}"/>
          </ac:grpSpMkLst>
        </pc:grpChg>
        <pc:grpChg chg="del mod">
          <ac:chgData name="Marcos Morente Fontela" userId="ea82b805-e82e-43c0-b7a2-58a070a78022" providerId="ADAL" clId="{4F1F553D-B98C-4FE4-B2C8-12347B8E576C}" dt="2022-10-17T10:46:08.980" v="324"/>
          <ac:grpSpMkLst>
            <pc:docMk/>
            <pc:sldMk cId="960500487" sldId="295"/>
            <ac:grpSpMk id="22" creationId="{25F7AED0-C6FC-AFC5-918A-59961A6200FF}"/>
          </ac:grpSpMkLst>
        </pc:grpChg>
        <pc:grpChg chg="mod">
          <ac:chgData name="Marcos Morente Fontela" userId="ea82b805-e82e-43c0-b7a2-58a070a78022" providerId="ADAL" clId="{4F1F553D-B98C-4FE4-B2C8-12347B8E576C}" dt="2022-10-17T10:46:08.980" v="324"/>
          <ac:grpSpMkLst>
            <pc:docMk/>
            <pc:sldMk cId="960500487" sldId="295"/>
            <ac:grpSpMk id="24" creationId="{3E4B2CDC-DCF7-380E-0F86-61603E120CED}"/>
          </ac:grpSpMkLst>
        </pc:grpChg>
        <pc:picChg chg="add mod modCrop">
          <ac:chgData name="Marcos Morente Fontela" userId="ea82b805-e82e-43c0-b7a2-58a070a78022" providerId="ADAL" clId="{4F1F553D-B98C-4FE4-B2C8-12347B8E576C}" dt="2022-10-17T10:38:27.389" v="257" actId="164"/>
          <ac:picMkLst>
            <pc:docMk/>
            <pc:sldMk cId="960500487" sldId="295"/>
            <ac:picMk id="2" creationId="{3AEBA5E6-5F0C-32D5-DDB1-F668B4868831}"/>
          </ac:picMkLst>
        </pc:picChg>
        <pc:inkChg chg="add del">
          <ac:chgData name="Marcos Morente Fontela" userId="ea82b805-e82e-43c0-b7a2-58a070a78022" providerId="ADAL" clId="{4F1F553D-B98C-4FE4-B2C8-12347B8E576C}" dt="2022-10-17T10:38:56.389" v="259" actId="9405"/>
          <ac:inkMkLst>
            <pc:docMk/>
            <pc:sldMk cId="960500487" sldId="295"/>
            <ac:inkMk id="5" creationId="{F18C31E8-C458-59C7-85BB-BA941103BB31}"/>
          </ac:inkMkLst>
        </pc:inkChg>
        <pc:inkChg chg="add del">
          <ac:chgData name="Marcos Morente Fontela" userId="ea82b805-e82e-43c0-b7a2-58a070a78022" providerId="ADAL" clId="{4F1F553D-B98C-4FE4-B2C8-12347B8E576C}" dt="2022-10-17T10:39:11.484" v="263" actId="9405"/>
          <ac:inkMkLst>
            <pc:docMk/>
            <pc:sldMk cId="960500487" sldId="295"/>
            <ac:inkMk id="6" creationId="{10807B24-AC69-6D8E-4F47-4243059A1288}"/>
          </ac:inkMkLst>
        </pc:inkChg>
        <pc:inkChg chg="add del">
          <ac:chgData name="Marcos Morente Fontela" userId="ea82b805-e82e-43c0-b7a2-58a070a78022" providerId="ADAL" clId="{4F1F553D-B98C-4FE4-B2C8-12347B8E576C}" dt="2022-10-17T10:39:11.071" v="262" actId="9405"/>
          <ac:inkMkLst>
            <pc:docMk/>
            <pc:sldMk cId="960500487" sldId="295"/>
            <ac:inkMk id="7" creationId="{98047941-8D8D-5FE3-C45F-43829895DF1F}"/>
          </ac:inkMkLst>
        </pc:inkChg>
        <pc:inkChg chg="add">
          <ac:chgData name="Marcos Morente Fontela" userId="ea82b805-e82e-43c0-b7a2-58a070a78022" providerId="ADAL" clId="{4F1F553D-B98C-4FE4-B2C8-12347B8E576C}" dt="2022-10-17T10:44:39.208" v="308" actId="9405"/>
          <ac:inkMkLst>
            <pc:docMk/>
            <pc:sldMk cId="960500487" sldId="295"/>
            <ac:inkMk id="10" creationId="{CA8E9A02-47A7-8FCF-035F-A09AAE703ECA}"/>
          </ac:inkMkLst>
        </pc:inkChg>
        <pc:inkChg chg="add del">
          <ac:chgData name="Marcos Morente Fontela" userId="ea82b805-e82e-43c0-b7a2-58a070a78022" providerId="ADAL" clId="{4F1F553D-B98C-4FE4-B2C8-12347B8E576C}" dt="2022-10-17T10:44:52.665" v="310" actId="9405"/>
          <ac:inkMkLst>
            <pc:docMk/>
            <pc:sldMk cId="960500487" sldId="295"/>
            <ac:inkMk id="11" creationId="{1716B97A-7393-153A-B688-64D25E9159A8}"/>
          </ac:inkMkLst>
        </pc:inkChg>
        <pc:inkChg chg="add">
          <ac:chgData name="Marcos Morente Fontela" userId="ea82b805-e82e-43c0-b7a2-58a070a78022" providerId="ADAL" clId="{4F1F553D-B98C-4FE4-B2C8-12347B8E576C}" dt="2022-10-17T10:45:38.602" v="311" actId="9405"/>
          <ac:inkMkLst>
            <pc:docMk/>
            <pc:sldMk cId="960500487" sldId="295"/>
            <ac:inkMk id="12" creationId="{B892F0FB-5F12-39C5-64B8-8628DBC1E34A}"/>
          </ac:inkMkLst>
        </pc:inkChg>
        <pc:inkChg chg="add del">
          <ac:chgData name="Marcos Morente Fontela" userId="ea82b805-e82e-43c0-b7a2-58a070a78022" providerId="ADAL" clId="{4F1F553D-B98C-4FE4-B2C8-12347B8E576C}" dt="2022-10-17T10:45:49.294" v="313" actId="9405"/>
          <ac:inkMkLst>
            <pc:docMk/>
            <pc:sldMk cId="960500487" sldId="295"/>
            <ac:inkMk id="13" creationId="{08B45B12-188E-1C5D-0A92-8BE471153CEF}"/>
          </ac:inkMkLst>
        </pc:inkChg>
        <pc:inkChg chg="add">
          <ac:chgData name="Marcos Morente Fontela" userId="ea82b805-e82e-43c0-b7a2-58a070a78022" providerId="ADAL" clId="{4F1F553D-B98C-4FE4-B2C8-12347B8E576C}" dt="2022-10-17T10:45:54.652" v="314" actId="9405"/>
          <ac:inkMkLst>
            <pc:docMk/>
            <pc:sldMk cId="960500487" sldId="295"/>
            <ac:inkMk id="14" creationId="{B6BC1FEC-C9E9-E97E-1825-A4DD475C7B8D}"/>
          </ac:inkMkLst>
        </pc:inkChg>
        <pc:inkChg chg="add mod">
          <ac:chgData name="Marcos Morente Fontela" userId="ea82b805-e82e-43c0-b7a2-58a070a78022" providerId="ADAL" clId="{4F1F553D-B98C-4FE4-B2C8-12347B8E576C}" dt="2022-10-17T10:46:08.980" v="324"/>
          <ac:inkMkLst>
            <pc:docMk/>
            <pc:sldMk cId="960500487" sldId="295"/>
            <ac:inkMk id="15" creationId="{1F639877-08CB-3BD8-45C5-2A0A078E6ACE}"/>
          </ac:inkMkLst>
        </pc:inkChg>
        <pc:inkChg chg="add mod">
          <ac:chgData name="Marcos Morente Fontela" userId="ea82b805-e82e-43c0-b7a2-58a070a78022" providerId="ADAL" clId="{4F1F553D-B98C-4FE4-B2C8-12347B8E576C}" dt="2022-10-17T10:46:08.980" v="324"/>
          <ac:inkMkLst>
            <pc:docMk/>
            <pc:sldMk cId="960500487" sldId="295"/>
            <ac:inkMk id="16" creationId="{A99B7737-0826-84C8-693D-206C58C50E66}"/>
          </ac:inkMkLst>
        </pc:inkChg>
        <pc:inkChg chg="add mod">
          <ac:chgData name="Marcos Morente Fontela" userId="ea82b805-e82e-43c0-b7a2-58a070a78022" providerId="ADAL" clId="{4F1F553D-B98C-4FE4-B2C8-12347B8E576C}" dt="2022-10-17T10:46:08.980" v="324"/>
          <ac:inkMkLst>
            <pc:docMk/>
            <pc:sldMk cId="960500487" sldId="295"/>
            <ac:inkMk id="18" creationId="{FE4FEAB5-DA49-C8A5-DB3C-35B894481325}"/>
          </ac:inkMkLst>
        </pc:inkChg>
        <pc:inkChg chg="add mod">
          <ac:chgData name="Marcos Morente Fontela" userId="ea82b805-e82e-43c0-b7a2-58a070a78022" providerId="ADAL" clId="{4F1F553D-B98C-4FE4-B2C8-12347B8E576C}" dt="2022-10-17T10:46:08.980" v="324"/>
          <ac:inkMkLst>
            <pc:docMk/>
            <pc:sldMk cId="960500487" sldId="295"/>
            <ac:inkMk id="19" creationId="{32DEA261-81CA-C8F2-CCEA-230B03DA204F}"/>
          </ac:inkMkLst>
        </pc:inkChg>
        <pc:inkChg chg="add mod">
          <ac:chgData name="Marcos Morente Fontela" userId="ea82b805-e82e-43c0-b7a2-58a070a78022" providerId="ADAL" clId="{4F1F553D-B98C-4FE4-B2C8-12347B8E576C}" dt="2022-10-17T10:46:08.980" v="324"/>
          <ac:inkMkLst>
            <pc:docMk/>
            <pc:sldMk cId="960500487" sldId="295"/>
            <ac:inkMk id="20" creationId="{6BDCD4F4-6426-0DCA-B670-AF4AEAE16178}"/>
          </ac:inkMkLst>
        </pc:inkChg>
        <pc:inkChg chg="add mod">
          <ac:chgData name="Marcos Morente Fontela" userId="ea82b805-e82e-43c0-b7a2-58a070a78022" providerId="ADAL" clId="{4F1F553D-B98C-4FE4-B2C8-12347B8E576C}" dt="2022-10-17T10:46:08.980" v="324"/>
          <ac:inkMkLst>
            <pc:docMk/>
            <pc:sldMk cId="960500487" sldId="295"/>
            <ac:inkMk id="21" creationId="{F0C88271-84D0-1174-8CD4-EFC7BAEFEC6C}"/>
          </ac:inkMkLst>
        </pc:inkChg>
        <pc:inkChg chg="add mod">
          <ac:chgData name="Marcos Morente Fontela" userId="ea82b805-e82e-43c0-b7a2-58a070a78022" providerId="ADAL" clId="{4F1F553D-B98C-4FE4-B2C8-12347B8E576C}" dt="2022-10-17T10:46:08.980" v="324"/>
          <ac:inkMkLst>
            <pc:docMk/>
            <pc:sldMk cId="960500487" sldId="295"/>
            <ac:inkMk id="23" creationId="{EBE5B694-4AB6-B1C7-F9C7-7984C48AFCCA}"/>
          </ac:inkMkLst>
        </pc:inkChg>
        <pc:inkChg chg="add del">
          <ac:chgData name="Marcos Morente Fontela" userId="ea82b805-e82e-43c0-b7a2-58a070a78022" providerId="ADAL" clId="{4F1F553D-B98C-4FE4-B2C8-12347B8E576C}" dt="2022-10-17T10:46:21.674" v="326" actId="9405"/>
          <ac:inkMkLst>
            <pc:docMk/>
            <pc:sldMk cId="960500487" sldId="295"/>
            <ac:inkMk id="25" creationId="{8B164690-E0F8-20E5-7799-E4E0E9BCD105}"/>
          </ac:inkMkLst>
        </pc:inkChg>
      </pc:sldChg>
      <pc:sldChg chg="addSp delSp modSp add mod">
        <pc:chgData name="Marcos Morente Fontela" userId="ea82b805-e82e-43c0-b7a2-58a070a78022" providerId="ADAL" clId="{4F1F553D-B98C-4FE4-B2C8-12347B8E576C}" dt="2022-10-18T10:15:08.767" v="653"/>
        <pc:sldMkLst>
          <pc:docMk/>
          <pc:sldMk cId="1964346377" sldId="296"/>
        </pc:sldMkLst>
        <pc:spChg chg="add mod">
          <ac:chgData name="Marcos Morente Fontela" userId="ea82b805-e82e-43c0-b7a2-58a070a78022" providerId="ADAL" clId="{4F1F553D-B98C-4FE4-B2C8-12347B8E576C}" dt="2022-10-17T10:42:55.588" v="301"/>
          <ac:spMkLst>
            <pc:docMk/>
            <pc:sldMk cId="1964346377" sldId="296"/>
            <ac:spMk id="8" creationId="{6A0CD6C6-434D-EB08-6C83-8982EF431BBF}"/>
          </ac:spMkLst>
        </pc:spChg>
        <pc:spChg chg="add mod">
          <ac:chgData name="Marcos Morente Fontela" userId="ea82b805-e82e-43c0-b7a2-58a070a78022" providerId="ADAL" clId="{4F1F553D-B98C-4FE4-B2C8-12347B8E576C}" dt="2022-10-17T10:42:55.588" v="301"/>
          <ac:spMkLst>
            <pc:docMk/>
            <pc:sldMk cId="1964346377" sldId="296"/>
            <ac:spMk id="9" creationId="{E572BCC9-DDE2-BF70-FC6D-05F25F9A472B}"/>
          </ac:spMkLst>
        </pc:spChg>
        <pc:spChg chg="mod">
          <ac:chgData name="Marcos Morente Fontela" userId="ea82b805-e82e-43c0-b7a2-58a070a78022" providerId="ADAL" clId="{4F1F553D-B98C-4FE4-B2C8-12347B8E576C}" dt="2022-10-17T10:46:58.487" v="330"/>
          <ac:spMkLst>
            <pc:docMk/>
            <pc:sldMk cId="1964346377" sldId="296"/>
            <ac:spMk id="13" creationId="{2A57E82F-F2F0-BD22-84C1-6CFD07C18C49}"/>
          </ac:spMkLst>
        </pc:spChg>
        <pc:spChg chg="mod">
          <ac:chgData name="Marcos Morente Fontela" userId="ea82b805-e82e-43c0-b7a2-58a070a78022" providerId="ADAL" clId="{4F1F553D-B98C-4FE4-B2C8-12347B8E576C}" dt="2022-10-18T10:15:08.767" v="653"/>
          <ac:spMkLst>
            <pc:docMk/>
            <pc:sldMk cId="1964346377" sldId="296"/>
            <ac:spMk id="27" creationId="{99E9379F-3CEC-5785-D9DF-4D60F3A3C907}"/>
          </ac:spMkLst>
        </pc:spChg>
        <pc:spChg chg="add mod">
          <ac:chgData name="Marcos Morente Fontela" userId="ea82b805-e82e-43c0-b7a2-58a070a78022" providerId="ADAL" clId="{4F1F553D-B98C-4FE4-B2C8-12347B8E576C}" dt="2022-10-17T10:48:58.579" v="375" actId="113"/>
          <ac:spMkLst>
            <pc:docMk/>
            <pc:sldMk cId="1964346377" sldId="296"/>
            <ac:spMk id="42" creationId="{8BF22056-E94C-B48F-3640-8A27203B448D}"/>
          </ac:spMkLst>
        </pc:spChg>
        <pc:grpChg chg="mod">
          <ac:chgData name="Marcos Morente Fontela" userId="ea82b805-e82e-43c0-b7a2-58a070a78022" providerId="ADAL" clId="{4F1F553D-B98C-4FE4-B2C8-12347B8E576C}" dt="2022-10-17T10:43:09.607" v="303" actId="164"/>
          <ac:grpSpMkLst>
            <pc:docMk/>
            <pc:sldMk cId="1964346377" sldId="296"/>
            <ac:grpSpMk id="4" creationId="{2C366E6E-07F8-53F0-20E4-AB89A627710E}"/>
          </ac:grpSpMkLst>
        </pc:grpChg>
        <pc:grpChg chg="add del mod">
          <ac:chgData name="Marcos Morente Fontela" userId="ea82b805-e82e-43c0-b7a2-58a070a78022" providerId="ADAL" clId="{4F1F553D-B98C-4FE4-B2C8-12347B8E576C}" dt="2022-10-17T10:47:03.994" v="332" actId="478"/>
          <ac:grpSpMkLst>
            <pc:docMk/>
            <pc:sldMk cId="1964346377" sldId="296"/>
            <ac:grpSpMk id="10" creationId="{0F9E0567-6EE1-A34B-D1DA-B0E338F4B691}"/>
          </ac:grpSpMkLst>
        </pc:grpChg>
        <pc:grpChg chg="add del mod">
          <ac:chgData name="Marcos Morente Fontela" userId="ea82b805-e82e-43c0-b7a2-58a070a78022" providerId="ADAL" clId="{4F1F553D-B98C-4FE4-B2C8-12347B8E576C}" dt="2022-10-17T10:47:02.098" v="331" actId="478"/>
          <ac:grpSpMkLst>
            <pc:docMk/>
            <pc:sldMk cId="1964346377" sldId="296"/>
            <ac:grpSpMk id="11" creationId="{4009FCF2-8961-1E70-C103-CA74779F40D0}"/>
          </ac:grpSpMkLst>
        </pc:grpChg>
        <pc:grpChg chg="add del mod">
          <ac:chgData name="Marcos Morente Fontela" userId="ea82b805-e82e-43c0-b7a2-58a070a78022" providerId="ADAL" clId="{4F1F553D-B98C-4FE4-B2C8-12347B8E576C}" dt="2022-10-17T10:47:02.098" v="331" actId="478"/>
          <ac:grpSpMkLst>
            <pc:docMk/>
            <pc:sldMk cId="1964346377" sldId="296"/>
            <ac:grpSpMk id="17" creationId="{5212DB98-83E2-1052-280D-FBA9443CDD41}"/>
          </ac:grpSpMkLst>
        </pc:grpChg>
        <pc:grpChg chg="add mod">
          <ac:chgData name="Marcos Morente Fontela" userId="ea82b805-e82e-43c0-b7a2-58a070a78022" providerId="ADAL" clId="{4F1F553D-B98C-4FE4-B2C8-12347B8E576C}" dt="2022-10-17T10:47:14.564" v="335"/>
          <ac:grpSpMkLst>
            <pc:docMk/>
            <pc:sldMk cId="1964346377" sldId="296"/>
            <ac:grpSpMk id="25" creationId="{52D27E38-1E6D-401F-0614-FF166EFFC8B8}"/>
          </ac:grpSpMkLst>
        </pc:grpChg>
        <pc:grpChg chg="add mod">
          <ac:chgData name="Marcos Morente Fontela" userId="ea82b805-e82e-43c0-b7a2-58a070a78022" providerId="ADAL" clId="{4F1F553D-B98C-4FE4-B2C8-12347B8E576C}" dt="2022-10-17T10:47:14.564" v="335"/>
          <ac:grpSpMkLst>
            <pc:docMk/>
            <pc:sldMk cId="1964346377" sldId="296"/>
            <ac:grpSpMk id="31" creationId="{E8D63694-F1DA-0A2C-F3F7-37090A548D71}"/>
          </ac:grpSpMkLst>
        </pc:grpChg>
        <pc:picChg chg="mod">
          <ac:chgData name="Marcos Morente Fontela" userId="ea82b805-e82e-43c0-b7a2-58a070a78022" providerId="ADAL" clId="{4F1F553D-B98C-4FE4-B2C8-12347B8E576C}" dt="2022-10-17T10:46:58.487" v="330"/>
          <ac:picMkLst>
            <pc:docMk/>
            <pc:sldMk cId="1964346377" sldId="296"/>
            <ac:picMk id="12" creationId="{7992CDEB-D465-9689-56B2-835C02F8A598}"/>
          </ac:picMkLst>
        </pc:picChg>
        <pc:picChg chg="mod">
          <ac:chgData name="Marcos Morente Fontela" userId="ea82b805-e82e-43c0-b7a2-58a070a78022" providerId="ADAL" clId="{4F1F553D-B98C-4FE4-B2C8-12347B8E576C}" dt="2022-10-17T10:47:14.564" v="335"/>
          <ac:picMkLst>
            <pc:docMk/>
            <pc:sldMk cId="1964346377" sldId="296"/>
            <ac:picMk id="26" creationId="{4C54A881-32EB-2C5F-5365-DF0EB2902DE8}"/>
          </ac:picMkLst>
        </pc:picChg>
        <pc:inkChg chg="add del">
          <ac:chgData name="Marcos Morente Fontela" userId="ea82b805-e82e-43c0-b7a2-58a070a78022" providerId="ADAL" clId="{4F1F553D-B98C-4FE4-B2C8-12347B8E576C}" dt="2022-10-17T10:39:30.171" v="266" actId="9405"/>
          <ac:inkMkLst>
            <pc:docMk/>
            <pc:sldMk cId="1964346377" sldId="296"/>
            <ac:inkMk id="5" creationId="{DDC9701E-472F-BDBA-3412-1D82DAD5FEC7}"/>
          </ac:inkMkLst>
        </pc:inkChg>
        <pc:inkChg chg="add del">
          <ac:chgData name="Marcos Morente Fontela" userId="ea82b805-e82e-43c0-b7a2-58a070a78022" providerId="ADAL" clId="{4F1F553D-B98C-4FE4-B2C8-12347B8E576C}" dt="2022-10-17T10:39:35.044" v="268" actId="9405"/>
          <ac:inkMkLst>
            <pc:docMk/>
            <pc:sldMk cId="1964346377" sldId="296"/>
            <ac:inkMk id="6" creationId="{1127F964-FB69-BBE5-719F-01E565C917D6}"/>
          </ac:inkMkLst>
        </pc:inkChg>
        <pc:inkChg chg="add mod">
          <ac:chgData name="Marcos Morente Fontela" userId="ea82b805-e82e-43c0-b7a2-58a070a78022" providerId="ADAL" clId="{4F1F553D-B98C-4FE4-B2C8-12347B8E576C}" dt="2022-10-17T10:43:09.607" v="303" actId="164"/>
          <ac:inkMkLst>
            <pc:docMk/>
            <pc:sldMk cId="1964346377" sldId="296"/>
            <ac:inkMk id="7" creationId="{A7558856-0DF3-8D12-3EAA-5A085D72C079}"/>
          </ac:inkMkLst>
        </pc:inkChg>
        <pc:inkChg chg="add del mod">
          <ac:chgData name="Marcos Morente Fontela" userId="ea82b805-e82e-43c0-b7a2-58a070a78022" providerId="ADAL" clId="{4F1F553D-B98C-4FE4-B2C8-12347B8E576C}" dt="2022-10-17T10:47:02.098" v="331" actId="478"/>
          <ac:inkMkLst>
            <pc:docMk/>
            <pc:sldMk cId="1964346377" sldId="296"/>
            <ac:inkMk id="14" creationId="{3AE02E69-E26D-ED31-1731-DBF886C2CACB}"/>
          </ac:inkMkLst>
        </pc:inkChg>
        <pc:inkChg chg="add del mod">
          <ac:chgData name="Marcos Morente Fontela" userId="ea82b805-e82e-43c0-b7a2-58a070a78022" providerId="ADAL" clId="{4F1F553D-B98C-4FE4-B2C8-12347B8E576C}" dt="2022-10-17T10:47:02.098" v="331" actId="478"/>
          <ac:inkMkLst>
            <pc:docMk/>
            <pc:sldMk cId="1964346377" sldId="296"/>
            <ac:inkMk id="15" creationId="{4AB086F4-DA3B-DF15-C417-95FB1671E342}"/>
          </ac:inkMkLst>
        </pc:inkChg>
        <pc:inkChg chg="add del mod">
          <ac:chgData name="Marcos Morente Fontela" userId="ea82b805-e82e-43c0-b7a2-58a070a78022" providerId="ADAL" clId="{4F1F553D-B98C-4FE4-B2C8-12347B8E576C}" dt="2022-10-17T10:47:02.098" v="331" actId="478"/>
          <ac:inkMkLst>
            <pc:docMk/>
            <pc:sldMk cId="1964346377" sldId="296"/>
            <ac:inkMk id="16" creationId="{54CDD6AC-9700-444E-DD3B-56040246486D}"/>
          </ac:inkMkLst>
        </pc:inkChg>
        <pc:inkChg chg="mod">
          <ac:chgData name="Marcos Morente Fontela" userId="ea82b805-e82e-43c0-b7a2-58a070a78022" providerId="ADAL" clId="{4F1F553D-B98C-4FE4-B2C8-12347B8E576C}" dt="2022-10-17T10:46:58.487" v="330"/>
          <ac:inkMkLst>
            <pc:docMk/>
            <pc:sldMk cId="1964346377" sldId="296"/>
            <ac:inkMk id="18" creationId="{D1D0D844-87E3-C864-55CC-C816E42BC288}"/>
          </ac:inkMkLst>
        </pc:inkChg>
        <pc:inkChg chg="mod">
          <ac:chgData name="Marcos Morente Fontela" userId="ea82b805-e82e-43c0-b7a2-58a070a78022" providerId="ADAL" clId="{4F1F553D-B98C-4FE4-B2C8-12347B8E576C}" dt="2022-10-17T10:46:58.487" v="330"/>
          <ac:inkMkLst>
            <pc:docMk/>
            <pc:sldMk cId="1964346377" sldId="296"/>
            <ac:inkMk id="19" creationId="{5D02FEFE-2F53-90C0-3934-23CC2EA8F127}"/>
          </ac:inkMkLst>
        </pc:inkChg>
        <pc:inkChg chg="mod">
          <ac:chgData name="Marcos Morente Fontela" userId="ea82b805-e82e-43c0-b7a2-58a070a78022" providerId="ADAL" clId="{4F1F553D-B98C-4FE4-B2C8-12347B8E576C}" dt="2022-10-17T10:46:58.487" v="330"/>
          <ac:inkMkLst>
            <pc:docMk/>
            <pc:sldMk cId="1964346377" sldId="296"/>
            <ac:inkMk id="20" creationId="{23A7137F-F6BD-6C81-C439-5923139D1991}"/>
          </ac:inkMkLst>
        </pc:inkChg>
        <pc:inkChg chg="mod">
          <ac:chgData name="Marcos Morente Fontela" userId="ea82b805-e82e-43c0-b7a2-58a070a78022" providerId="ADAL" clId="{4F1F553D-B98C-4FE4-B2C8-12347B8E576C}" dt="2022-10-17T10:46:58.487" v="330"/>
          <ac:inkMkLst>
            <pc:docMk/>
            <pc:sldMk cId="1964346377" sldId="296"/>
            <ac:inkMk id="21" creationId="{FAC78A2A-0039-C85B-ECAD-59A3F565056F}"/>
          </ac:inkMkLst>
        </pc:inkChg>
        <pc:inkChg chg="mod">
          <ac:chgData name="Marcos Morente Fontela" userId="ea82b805-e82e-43c0-b7a2-58a070a78022" providerId="ADAL" clId="{4F1F553D-B98C-4FE4-B2C8-12347B8E576C}" dt="2022-10-17T10:46:58.487" v="330"/>
          <ac:inkMkLst>
            <pc:docMk/>
            <pc:sldMk cId="1964346377" sldId="296"/>
            <ac:inkMk id="22" creationId="{164D89D8-102A-3985-E82E-8F403FDFE299}"/>
          </ac:inkMkLst>
        </pc:inkChg>
        <pc:inkChg chg="mod">
          <ac:chgData name="Marcos Morente Fontela" userId="ea82b805-e82e-43c0-b7a2-58a070a78022" providerId="ADAL" clId="{4F1F553D-B98C-4FE4-B2C8-12347B8E576C}" dt="2022-10-17T10:46:58.487" v="330"/>
          <ac:inkMkLst>
            <pc:docMk/>
            <pc:sldMk cId="1964346377" sldId="296"/>
            <ac:inkMk id="23" creationId="{127A483E-AA73-8AAC-383C-C8CB2FC48FCB}"/>
          </ac:inkMkLst>
        </pc:inkChg>
        <pc:inkChg chg="mod">
          <ac:chgData name="Marcos Morente Fontela" userId="ea82b805-e82e-43c0-b7a2-58a070a78022" providerId="ADAL" clId="{4F1F553D-B98C-4FE4-B2C8-12347B8E576C}" dt="2022-10-17T10:46:58.487" v="330"/>
          <ac:inkMkLst>
            <pc:docMk/>
            <pc:sldMk cId="1964346377" sldId="296"/>
            <ac:inkMk id="24" creationId="{56FA8267-E958-23CB-94D9-A8D1364421C0}"/>
          </ac:inkMkLst>
        </pc:inkChg>
        <pc:inkChg chg="add mod">
          <ac:chgData name="Marcos Morente Fontela" userId="ea82b805-e82e-43c0-b7a2-58a070a78022" providerId="ADAL" clId="{4F1F553D-B98C-4FE4-B2C8-12347B8E576C}" dt="2022-10-17T10:47:14.564" v="335"/>
          <ac:inkMkLst>
            <pc:docMk/>
            <pc:sldMk cId="1964346377" sldId="296"/>
            <ac:inkMk id="28" creationId="{6ED87F82-E73B-B32F-042C-04BE185D38B8}"/>
          </ac:inkMkLst>
        </pc:inkChg>
        <pc:inkChg chg="add mod">
          <ac:chgData name="Marcos Morente Fontela" userId="ea82b805-e82e-43c0-b7a2-58a070a78022" providerId="ADAL" clId="{4F1F553D-B98C-4FE4-B2C8-12347B8E576C}" dt="2022-10-17T10:47:14.564" v="335"/>
          <ac:inkMkLst>
            <pc:docMk/>
            <pc:sldMk cId="1964346377" sldId="296"/>
            <ac:inkMk id="29" creationId="{26DF34FA-4A9E-F7CB-2770-2D68E96DD314}"/>
          </ac:inkMkLst>
        </pc:inkChg>
        <pc:inkChg chg="add mod">
          <ac:chgData name="Marcos Morente Fontela" userId="ea82b805-e82e-43c0-b7a2-58a070a78022" providerId="ADAL" clId="{4F1F553D-B98C-4FE4-B2C8-12347B8E576C}" dt="2022-10-17T10:47:14.564" v="335"/>
          <ac:inkMkLst>
            <pc:docMk/>
            <pc:sldMk cId="1964346377" sldId="296"/>
            <ac:inkMk id="30" creationId="{BABF4C83-B2A4-1172-C643-1FF7E219BD84}"/>
          </ac:inkMkLst>
        </pc:inkChg>
        <pc:inkChg chg="mod">
          <ac:chgData name="Marcos Morente Fontela" userId="ea82b805-e82e-43c0-b7a2-58a070a78022" providerId="ADAL" clId="{4F1F553D-B98C-4FE4-B2C8-12347B8E576C}" dt="2022-10-17T10:47:14.564" v="335"/>
          <ac:inkMkLst>
            <pc:docMk/>
            <pc:sldMk cId="1964346377" sldId="296"/>
            <ac:inkMk id="32" creationId="{AC5B315E-EA2C-AA70-28A8-B7980186F26C}"/>
          </ac:inkMkLst>
        </pc:inkChg>
        <pc:inkChg chg="mod">
          <ac:chgData name="Marcos Morente Fontela" userId="ea82b805-e82e-43c0-b7a2-58a070a78022" providerId="ADAL" clId="{4F1F553D-B98C-4FE4-B2C8-12347B8E576C}" dt="2022-10-17T10:47:14.564" v="335"/>
          <ac:inkMkLst>
            <pc:docMk/>
            <pc:sldMk cId="1964346377" sldId="296"/>
            <ac:inkMk id="33" creationId="{284439A5-4881-1C32-8E07-51556FB85CAD}"/>
          </ac:inkMkLst>
        </pc:inkChg>
        <pc:inkChg chg="mod">
          <ac:chgData name="Marcos Morente Fontela" userId="ea82b805-e82e-43c0-b7a2-58a070a78022" providerId="ADAL" clId="{4F1F553D-B98C-4FE4-B2C8-12347B8E576C}" dt="2022-10-17T10:47:14.564" v="335"/>
          <ac:inkMkLst>
            <pc:docMk/>
            <pc:sldMk cId="1964346377" sldId="296"/>
            <ac:inkMk id="34" creationId="{3FE45F99-3AD5-73B5-F679-27427673FCA9}"/>
          </ac:inkMkLst>
        </pc:inkChg>
        <pc:inkChg chg="mod">
          <ac:chgData name="Marcos Morente Fontela" userId="ea82b805-e82e-43c0-b7a2-58a070a78022" providerId="ADAL" clId="{4F1F553D-B98C-4FE4-B2C8-12347B8E576C}" dt="2022-10-17T10:47:14.564" v="335"/>
          <ac:inkMkLst>
            <pc:docMk/>
            <pc:sldMk cId="1964346377" sldId="296"/>
            <ac:inkMk id="35" creationId="{2200FFA9-4F97-8B8F-E1EF-4ACBA7714A80}"/>
          </ac:inkMkLst>
        </pc:inkChg>
        <pc:inkChg chg="mod">
          <ac:chgData name="Marcos Morente Fontela" userId="ea82b805-e82e-43c0-b7a2-58a070a78022" providerId="ADAL" clId="{4F1F553D-B98C-4FE4-B2C8-12347B8E576C}" dt="2022-10-17T10:47:14.564" v="335"/>
          <ac:inkMkLst>
            <pc:docMk/>
            <pc:sldMk cId="1964346377" sldId="296"/>
            <ac:inkMk id="36" creationId="{19D08378-722B-1D31-664E-AF54C571D8A2}"/>
          </ac:inkMkLst>
        </pc:inkChg>
        <pc:inkChg chg="mod">
          <ac:chgData name="Marcos Morente Fontela" userId="ea82b805-e82e-43c0-b7a2-58a070a78022" providerId="ADAL" clId="{4F1F553D-B98C-4FE4-B2C8-12347B8E576C}" dt="2022-10-17T10:47:14.564" v="335"/>
          <ac:inkMkLst>
            <pc:docMk/>
            <pc:sldMk cId="1964346377" sldId="296"/>
            <ac:inkMk id="37" creationId="{61CE0B45-5896-7E4A-387C-A04E16BF9E34}"/>
          </ac:inkMkLst>
        </pc:inkChg>
        <pc:inkChg chg="mod">
          <ac:chgData name="Marcos Morente Fontela" userId="ea82b805-e82e-43c0-b7a2-58a070a78022" providerId="ADAL" clId="{4F1F553D-B98C-4FE4-B2C8-12347B8E576C}" dt="2022-10-17T10:47:14.564" v="335"/>
          <ac:inkMkLst>
            <pc:docMk/>
            <pc:sldMk cId="1964346377" sldId="296"/>
            <ac:inkMk id="38" creationId="{BF5C65A0-CA3A-302F-01F7-17E72FF85522}"/>
          </ac:inkMkLst>
        </pc:inkChg>
        <pc:inkChg chg="add del">
          <ac:chgData name="Marcos Morente Fontela" userId="ea82b805-e82e-43c0-b7a2-58a070a78022" providerId="ADAL" clId="{4F1F553D-B98C-4FE4-B2C8-12347B8E576C}" dt="2022-10-17T10:47:34.116" v="338" actId="9405"/>
          <ac:inkMkLst>
            <pc:docMk/>
            <pc:sldMk cId="1964346377" sldId="296"/>
            <ac:inkMk id="39" creationId="{23E70196-D1A3-8624-4946-3F5343ECBB09}"/>
          </ac:inkMkLst>
        </pc:inkChg>
        <pc:inkChg chg="add del">
          <ac:chgData name="Marcos Morente Fontela" userId="ea82b805-e82e-43c0-b7a2-58a070a78022" providerId="ADAL" clId="{4F1F553D-B98C-4FE4-B2C8-12347B8E576C}" dt="2022-10-17T10:47:38.954" v="340" actId="9405"/>
          <ac:inkMkLst>
            <pc:docMk/>
            <pc:sldMk cId="1964346377" sldId="296"/>
            <ac:inkMk id="40" creationId="{FE70E948-8C84-0C87-8A8D-CC789B34C5AA}"/>
          </ac:inkMkLst>
        </pc:inkChg>
        <pc:inkChg chg="add">
          <ac:chgData name="Marcos Morente Fontela" userId="ea82b805-e82e-43c0-b7a2-58a070a78022" providerId="ADAL" clId="{4F1F553D-B98C-4FE4-B2C8-12347B8E576C}" dt="2022-10-17T10:47:42.596" v="341" actId="9405"/>
          <ac:inkMkLst>
            <pc:docMk/>
            <pc:sldMk cId="1964346377" sldId="296"/>
            <ac:inkMk id="41" creationId="{88AC74DC-49B6-C0CD-9599-E885D726F046}"/>
          </ac:inkMkLst>
        </pc:inkChg>
      </pc:sldChg>
      <pc:sldChg chg="addSp delSp modSp add mod ord">
        <pc:chgData name="Marcos Morente Fontela" userId="ea82b805-e82e-43c0-b7a2-58a070a78022" providerId="ADAL" clId="{4F1F553D-B98C-4FE4-B2C8-12347B8E576C}" dt="2022-10-17T10:49:16.342" v="386" actId="207"/>
        <pc:sldMkLst>
          <pc:docMk/>
          <pc:sldMk cId="1430059205" sldId="297"/>
        </pc:sldMkLst>
        <pc:spChg chg="add mod">
          <ac:chgData name="Marcos Morente Fontela" userId="ea82b805-e82e-43c0-b7a2-58a070a78022" providerId="ADAL" clId="{4F1F553D-B98C-4FE4-B2C8-12347B8E576C}" dt="2022-10-17T10:42:56.494" v="302"/>
          <ac:spMkLst>
            <pc:docMk/>
            <pc:sldMk cId="1430059205" sldId="297"/>
            <ac:spMk id="6" creationId="{B75F65E5-2C3B-44E4-A12C-C771CA5254A5}"/>
          </ac:spMkLst>
        </pc:spChg>
        <pc:spChg chg="add mod">
          <ac:chgData name="Marcos Morente Fontela" userId="ea82b805-e82e-43c0-b7a2-58a070a78022" providerId="ADAL" clId="{4F1F553D-B98C-4FE4-B2C8-12347B8E576C}" dt="2022-10-17T10:42:56.494" v="302"/>
          <ac:spMkLst>
            <pc:docMk/>
            <pc:sldMk cId="1430059205" sldId="297"/>
            <ac:spMk id="7" creationId="{23DCD319-989E-1BB9-F467-0F20894DC46C}"/>
          </ac:spMkLst>
        </pc:spChg>
        <pc:spChg chg="mod">
          <ac:chgData name="Marcos Morente Fontela" userId="ea82b805-e82e-43c0-b7a2-58a070a78022" providerId="ADAL" clId="{4F1F553D-B98C-4FE4-B2C8-12347B8E576C}" dt="2022-10-17T10:47:17.511" v="336"/>
          <ac:spMkLst>
            <pc:docMk/>
            <pc:sldMk cId="1430059205" sldId="297"/>
            <ac:spMk id="10" creationId="{954DA902-46E0-5859-6C83-88D1EF8B2FE8}"/>
          </ac:spMkLst>
        </pc:spChg>
        <pc:spChg chg="add mod">
          <ac:chgData name="Marcos Morente Fontela" userId="ea82b805-e82e-43c0-b7a2-58a070a78022" providerId="ADAL" clId="{4F1F553D-B98C-4FE4-B2C8-12347B8E576C}" dt="2022-10-17T10:49:16.342" v="386" actId="207"/>
          <ac:spMkLst>
            <pc:docMk/>
            <pc:sldMk cId="1430059205" sldId="297"/>
            <ac:spMk id="23" creationId="{33318EDB-397D-E6EA-4F48-0BF6871BA763}"/>
          </ac:spMkLst>
        </pc:spChg>
        <pc:grpChg chg="del">
          <ac:chgData name="Marcos Morente Fontela" userId="ea82b805-e82e-43c0-b7a2-58a070a78022" providerId="ADAL" clId="{4F1F553D-B98C-4FE4-B2C8-12347B8E576C}" dt="2022-10-17T10:47:05.849" v="333" actId="478"/>
          <ac:grpSpMkLst>
            <pc:docMk/>
            <pc:sldMk cId="1430059205" sldId="297"/>
            <ac:grpSpMk id="4" creationId="{2C366E6E-07F8-53F0-20E4-AB89A627710E}"/>
          </ac:grpSpMkLst>
        </pc:grpChg>
        <pc:grpChg chg="add mod">
          <ac:chgData name="Marcos Morente Fontela" userId="ea82b805-e82e-43c0-b7a2-58a070a78022" providerId="ADAL" clId="{4F1F553D-B98C-4FE4-B2C8-12347B8E576C}" dt="2022-10-17T10:47:17.511" v="336"/>
          <ac:grpSpMkLst>
            <pc:docMk/>
            <pc:sldMk cId="1430059205" sldId="297"/>
            <ac:grpSpMk id="8" creationId="{C05A2A43-F1B7-8CAD-54B3-1D9C0765D9DE}"/>
          </ac:grpSpMkLst>
        </pc:grpChg>
        <pc:grpChg chg="add mod">
          <ac:chgData name="Marcos Morente Fontela" userId="ea82b805-e82e-43c0-b7a2-58a070a78022" providerId="ADAL" clId="{4F1F553D-B98C-4FE4-B2C8-12347B8E576C}" dt="2022-10-17T10:47:17.511" v="336"/>
          <ac:grpSpMkLst>
            <pc:docMk/>
            <pc:sldMk cId="1430059205" sldId="297"/>
            <ac:grpSpMk id="14" creationId="{BCE1C2B9-4D78-4843-4E53-0C0D4D5ED282}"/>
          </ac:grpSpMkLst>
        </pc:grpChg>
        <pc:picChg chg="mod">
          <ac:chgData name="Marcos Morente Fontela" userId="ea82b805-e82e-43c0-b7a2-58a070a78022" providerId="ADAL" clId="{4F1F553D-B98C-4FE4-B2C8-12347B8E576C}" dt="2022-10-17T10:47:17.511" v="336"/>
          <ac:picMkLst>
            <pc:docMk/>
            <pc:sldMk cId="1430059205" sldId="297"/>
            <ac:picMk id="9" creationId="{32E493DD-AB8C-9FAB-E05E-BBD82F16E54C}"/>
          </ac:picMkLst>
        </pc:picChg>
        <pc:inkChg chg="add del">
          <ac:chgData name="Marcos Morente Fontela" userId="ea82b805-e82e-43c0-b7a2-58a070a78022" providerId="ADAL" clId="{4F1F553D-B98C-4FE4-B2C8-12347B8E576C}" dt="2022-10-17T10:47:06.651" v="334" actId="478"/>
          <ac:inkMkLst>
            <pc:docMk/>
            <pc:sldMk cId="1430059205" sldId="297"/>
            <ac:inkMk id="5" creationId="{E54DEE50-7472-923B-B56A-4BC3C78C176C}"/>
          </ac:inkMkLst>
        </pc:inkChg>
        <pc:inkChg chg="add mod">
          <ac:chgData name="Marcos Morente Fontela" userId="ea82b805-e82e-43c0-b7a2-58a070a78022" providerId="ADAL" clId="{4F1F553D-B98C-4FE4-B2C8-12347B8E576C}" dt="2022-10-17T10:47:17.511" v="336"/>
          <ac:inkMkLst>
            <pc:docMk/>
            <pc:sldMk cId="1430059205" sldId="297"/>
            <ac:inkMk id="11" creationId="{41D6D385-419A-D76C-345F-EC497BFA615D}"/>
          </ac:inkMkLst>
        </pc:inkChg>
        <pc:inkChg chg="add mod">
          <ac:chgData name="Marcos Morente Fontela" userId="ea82b805-e82e-43c0-b7a2-58a070a78022" providerId="ADAL" clId="{4F1F553D-B98C-4FE4-B2C8-12347B8E576C}" dt="2022-10-17T10:47:17.511" v="336"/>
          <ac:inkMkLst>
            <pc:docMk/>
            <pc:sldMk cId="1430059205" sldId="297"/>
            <ac:inkMk id="12" creationId="{F925C55E-C5B7-E64A-DB74-FF5B76EE396D}"/>
          </ac:inkMkLst>
        </pc:inkChg>
        <pc:inkChg chg="add mod">
          <ac:chgData name="Marcos Morente Fontela" userId="ea82b805-e82e-43c0-b7a2-58a070a78022" providerId="ADAL" clId="{4F1F553D-B98C-4FE4-B2C8-12347B8E576C}" dt="2022-10-17T10:47:17.511" v="336"/>
          <ac:inkMkLst>
            <pc:docMk/>
            <pc:sldMk cId="1430059205" sldId="297"/>
            <ac:inkMk id="13" creationId="{19C3FD1E-583D-D749-20A1-A9736C309E71}"/>
          </ac:inkMkLst>
        </pc:inkChg>
        <pc:inkChg chg="mod">
          <ac:chgData name="Marcos Morente Fontela" userId="ea82b805-e82e-43c0-b7a2-58a070a78022" providerId="ADAL" clId="{4F1F553D-B98C-4FE4-B2C8-12347B8E576C}" dt="2022-10-17T10:47:17.511" v="336"/>
          <ac:inkMkLst>
            <pc:docMk/>
            <pc:sldMk cId="1430059205" sldId="297"/>
            <ac:inkMk id="15" creationId="{516428AE-41B1-A2CB-ED67-ACDC810AE91A}"/>
          </ac:inkMkLst>
        </pc:inkChg>
        <pc:inkChg chg="mod">
          <ac:chgData name="Marcos Morente Fontela" userId="ea82b805-e82e-43c0-b7a2-58a070a78022" providerId="ADAL" clId="{4F1F553D-B98C-4FE4-B2C8-12347B8E576C}" dt="2022-10-17T10:47:17.511" v="336"/>
          <ac:inkMkLst>
            <pc:docMk/>
            <pc:sldMk cId="1430059205" sldId="297"/>
            <ac:inkMk id="16" creationId="{8CC7CD4B-0981-2421-1767-BC25D9080327}"/>
          </ac:inkMkLst>
        </pc:inkChg>
        <pc:inkChg chg="mod">
          <ac:chgData name="Marcos Morente Fontela" userId="ea82b805-e82e-43c0-b7a2-58a070a78022" providerId="ADAL" clId="{4F1F553D-B98C-4FE4-B2C8-12347B8E576C}" dt="2022-10-17T10:47:17.511" v="336"/>
          <ac:inkMkLst>
            <pc:docMk/>
            <pc:sldMk cId="1430059205" sldId="297"/>
            <ac:inkMk id="17" creationId="{B06E6960-5282-C059-B28B-C6632EF70F45}"/>
          </ac:inkMkLst>
        </pc:inkChg>
        <pc:inkChg chg="mod">
          <ac:chgData name="Marcos Morente Fontela" userId="ea82b805-e82e-43c0-b7a2-58a070a78022" providerId="ADAL" clId="{4F1F553D-B98C-4FE4-B2C8-12347B8E576C}" dt="2022-10-17T10:47:17.511" v="336"/>
          <ac:inkMkLst>
            <pc:docMk/>
            <pc:sldMk cId="1430059205" sldId="297"/>
            <ac:inkMk id="18" creationId="{B5895D45-C211-C16B-4EC2-491BFBB75D53}"/>
          </ac:inkMkLst>
        </pc:inkChg>
        <pc:inkChg chg="mod">
          <ac:chgData name="Marcos Morente Fontela" userId="ea82b805-e82e-43c0-b7a2-58a070a78022" providerId="ADAL" clId="{4F1F553D-B98C-4FE4-B2C8-12347B8E576C}" dt="2022-10-17T10:47:17.511" v="336"/>
          <ac:inkMkLst>
            <pc:docMk/>
            <pc:sldMk cId="1430059205" sldId="297"/>
            <ac:inkMk id="19" creationId="{2F73F597-018D-A0AB-3DC9-030AD44B2C0A}"/>
          </ac:inkMkLst>
        </pc:inkChg>
        <pc:inkChg chg="mod">
          <ac:chgData name="Marcos Morente Fontela" userId="ea82b805-e82e-43c0-b7a2-58a070a78022" providerId="ADAL" clId="{4F1F553D-B98C-4FE4-B2C8-12347B8E576C}" dt="2022-10-17T10:47:17.511" v="336"/>
          <ac:inkMkLst>
            <pc:docMk/>
            <pc:sldMk cId="1430059205" sldId="297"/>
            <ac:inkMk id="20" creationId="{035A9400-D8A2-1CAB-1E3B-EC3D1B4A3000}"/>
          </ac:inkMkLst>
        </pc:inkChg>
        <pc:inkChg chg="mod">
          <ac:chgData name="Marcos Morente Fontela" userId="ea82b805-e82e-43c0-b7a2-58a070a78022" providerId="ADAL" clId="{4F1F553D-B98C-4FE4-B2C8-12347B8E576C}" dt="2022-10-17T10:47:17.511" v="336"/>
          <ac:inkMkLst>
            <pc:docMk/>
            <pc:sldMk cId="1430059205" sldId="297"/>
            <ac:inkMk id="21" creationId="{C3A616A3-53C7-A44E-A2AA-B64B8D1B7EB0}"/>
          </ac:inkMkLst>
        </pc:inkChg>
        <pc:inkChg chg="add">
          <ac:chgData name="Marcos Morente Fontela" userId="ea82b805-e82e-43c0-b7a2-58a070a78022" providerId="ADAL" clId="{4F1F553D-B98C-4FE4-B2C8-12347B8E576C}" dt="2022-10-17T10:47:55.119" v="342" actId="9405"/>
          <ac:inkMkLst>
            <pc:docMk/>
            <pc:sldMk cId="1430059205" sldId="297"/>
            <ac:inkMk id="22" creationId="{03851154-51C7-8BE2-2425-971351EEF67B}"/>
          </ac:inkMkLst>
        </pc:inkChg>
      </pc:sldChg>
      <pc:sldChg chg="addSp delSp modSp new mod">
        <pc:chgData name="Marcos Morente Fontela" userId="ea82b805-e82e-43c0-b7a2-58a070a78022" providerId="ADAL" clId="{4F1F553D-B98C-4FE4-B2C8-12347B8E576C}" dt="2022-10-18T10:10:09.730" v="649" actId="1035"/>
        <pc:sldMkLst>
          <pc:docMk/>
          <pc:sldMk cId="1366310591" sldId="298"/>
        </pc:sldMkLst>
        <pc:spChg chg="add mod">
          <ac:chgData name="Marcos Morente Fontela" userId="ea82b805-e82e-43c0-b7a2-58a070a78022" providerId="ADAL" clId="{4F1F553D-B98C-4FE4-B2C8-12347B8E576C}" dt="2022-10-18T10:10:09.730" v="649" actId="1035"/>
          <ac:spMkLst>
            <pc:docMk/>
            <pc:sldMk cId="1366310591" sldId="298"/>
            <ac:spMk id="9" creationId="{7F1A9568-2228-C508-321F-ED4586219D61}"/>
          </ac:spMkLst>
        </pc:spChg>
        <pc:grpChg chg="add del mod ord">
          <ac:chgData name="Marcos Morente Fontela" userId="ea82b805-e82e-43c0-b7a2-58a070a78022" providerId="ADAL" clId="{4F1F553D-B98C-4FE4-B2C8-12347B8E576C}" dt="2022-10-18T10:08:41.852" v="630" actId="478"/>
          <ac:grpSpMkLst>
            <pc:docMk/>
            <pc:sldMk cId="1366310591" sldId="298"/>
            <ac:grpSpMk id="6" creationId="{880175DA-EB9C-44F1-E0B3-68FA4386CD68}"/>
          </ac:grpSpMkLst>
        </pc:grpChg>
        <pc:picChg chg="add del mod modCrop">
          <ac:chgData name="Marcos Morente Fontela" userId="ea82b805-e82e-43c0-b7a2-58a070a78022" providerId="ADAL" clId="{4F1F553D-B98C-4FE4-B2C8-12347B8E576C}" dt="2022-10-18T10:08:41.310" v="629" actId="478"/>
          <ac:picMkLst>
            <pc:docMk/>
            <pc:sldMk cId="1366310591" sldId="298"/>
            <ac:picMk id="3" creationId="{D14973FE-6CE1-1628-1BC2-B8DEFF4BC821}"/>
          </ac:picMkLst>
        </pc:picChg>
        <pc:picChg chg="add mod modCrop">
          <ac:chgData name="Marcos Morente Fontela" userId="ea82b805-e82e-43c0-b7a2-58a070a78022" providerId="ADAL" clId="{4F1F553D-B98C-4FE4-B2C8-12347B8E576C}" dt="2022-10-18T10:02:38.733" v="623" actId="732"/>
          <ac:picMkLst>
            <pc:docMk/>
            <pc:sldMk cId="1366310591" sldId="298"/>
            <ac:picMk id="4" creationId="{0A644CC6-FB78-CC8B-5667-06D2E0DE3FBE}"/>
          </ac:picMkLst>
        </pc:picChg>
        <pc:picChg chg="add mod modCrop">
          <ac:chgData name="Marcos Morente Fontela" userId="ea82b805-e82e-43c0-b7a2-58a070a78022" providerId="ADAL" clId="{4F1F553D-B98C-4FE4-B2C8-12347B8E576C}" dt="2022-10-18T10:02:22.323" v="620" actId="164"/>
          <ac:picMkLst>
            <pc:docMk/>
            <pc:sldMk cId="1366310591" sldId="298"/>
            <ac:picMk id="5" creationId="{EB203C90-5CF5-97F8-76D6-A1452B34CBA8}"/>
          </ac:picMkLst>
        </pc:picChg>
        <pc:picChg chg="add">
          <ac:chgData name="Marcos Morente Fontela" userId="ea82b805-e82e-43c0-b7a2-58a070a78022" providerId="ADAL" clId="{4F1F553D-B98C-4FE4-B2C8-12347B8E576C}" dt="2022-10-18T10:08:43.016" v="631" actId="22"/>
          <ac:picMkLst>
            <pc:docMk/>
            <pc:sldMk cId="1366310591" sldId="298"/>
            <ac:picMk id="8" creationId="{DA6FDCC5-DDCD-E9AB-28C8-3302BDC2AE0C}"/>
          </ac:picMkLst>
        </pc:picChg>
      </pc:sldChg>
      <pc:sldChg chg="addSp modSp new mod">
        <pc:chgData name="Marcos Morente Fontela" userId="ea82b805-e82e-43c0-b7a2-58a070a78022" providerId="ADAL" clId="{4F1F553D-B98C-4FE4-B2C8-12347B8E576C}" dt="2022-10-18T10:26:33.474" v="901" actId="1076"/>
        <pc:sldMkLst>
          <pc:docMk/>
          <pc:sldMk cId="2426845797" sldId="299"/>
        </pc:sldMkLst>
        <pc:spChg chg="add mod">
          <ac:chgData name="Marcos Morente Fontela" userId="ea82b805-e82e-43c0-b7a2-58a070a78022" providerId="ADAL" clId="{4F1F553D-B98C-4FE4-B2C8-12347B8E576C}" dt="2022-10-18T10:26:26.879" v="900" actId="20577"/>
          <ac:spMkLst>
            <pc:docMk/>
            <pc:sldMk cId="2426845797" sldId="299"/>
            <ac:spMk id="2" creationId="{C36EAEC5-5BF8-8237-1D29-C5D3154A208D}"/>
          </ac:spMkLst>
        </pc:spChg>
        <pc:spChg chg="add mod">
          <ac:chgData name="Marcos Morente Fontela" userId="ea82b805-e82e-43c0-b7a2-58a070a78022" providerId="ADAL" clId="{4F1F553D-B98C-4FE4-B2C8-12347B8E576C}" dt="2022-10-18T10:26:33.474" v="901" actId="1076"/>
          <ac:spMkLst>
            <pc:docMk/>
            <pc:sldMk cId="2426845797" sldId="299"/>
            <ac:spMk id="3" creationId="{3B7F68AB-0D9F-F052-0D87-FEAE51F413B5}"/>
          </ac:spMkLst>
        </pc:spChg>
      </pc:sldChg>
      <pc:sldChg chg="addSp delSp add del mod">
        <pc:chgData name="Marcos Morente Fontela" userId="ea82b805-e82e-43c0-b7a2-58a070a78022" providerId="ADAL" clId="{4F1F553D-B98C-4FE4-B2C8-12347B8E576C}" dt="2022-10-18T10:15:33.048" v="657" actId="47"/>
        <pc:sldMkLst>
          <pc:docMk/>
          <pc:sldMk cId="3448278639" sldId="299"/>
        </pc:sldMkLst>
        <pc:spChg chg="add del">
          <ac:chgData name="Marcos Morente Fontela" userId="ea82b805-e82e-43c0-b7a2-58a070a78022" providerId="ADAL" clId="{4F1F553D-B98C-4FE4-B2C8-12347B8E576C}" dt="2022-10-18T10:14:59.907" v="652" actId="478"/>
          <ac:spMkLst>
            <pc:docMk/>
            <pc:sldMk cId="3448278639" sldId="299"/>
            <ac:spMk id="2" creationId="{0A3B434F-596D-5520-3EA0-ADB9F2C31ADD}"/>
          </ac:spMkLst>
        </pc:spChg>
        <pc:spChg chg="add del">
          <ac:chgData name="Marcos Morente Fontela" userId="ea82b805-e82e-43c0-b7a2-58a070a78022" providerId="ADAL" clId="{4F1F553D-B98C-4FE4-B2C8-12347B8E576C}" dt="2022-10-18T10:15:28.801" v="655" actId="478"/>
          <ac:spMkLst>
            <pc:docMk/>
            <pc:sldMk cId="3448278639" sldId="299"/>
            <ac:spMk id="3" creationId="{608ECA42-ED6F-9E81-5B0D-6C7386650190}"/>
          </ac:spMkLst>
        </pc:spChg>
        <pc:picChg chg="del">
          <ac:chgData name="Marcos Morente Fontela" userId="ea82b805-e82e-43c0-b7a2-58a070a78022" providerId="ADAL" clId="{4F1F553D-B98C-4FE4-B2C8-12347B8E576C}" dt="2022-10-18T10:15:31.172" v="656" actId="478"/>
          <ac:picMkLst>
            <pc:docMk/>
            <pc:sldMk cId="3448278639" sldId="299"/>
            <ac:picMk id="8" creationId="{DA6FDCC5-DDCD-E9AB-28C8-3302BDC2AE0C}"/>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4:39.205"/>
    </inkml:context>
    <inkml:brush xml:id="br0">
      <inkml:brushProperty name="width" value="0.05" units="cm"/>
      <inkml:brushProperty name="height" value="0.05" units="cm"/>
      <inkml:brushProperty name="color" value="#B2B2B2"/>
    </inkml:brush>
  </inkml:definitions>
  <inkml:trace contextRef="#ctx0" brushRef="#br0">1990 3544 24575,'14'-1'0,"0"-1"0,-1 0 0,1-1 0,-1-1 0,0 0 0,22-10 0,-22 8 0,1 1 0,0 0 0,-1 1 0,1 1 0,26-4 0,-33 6 0,0 0 0,0 0 0,-1-1 0,1 0 0,-1-1 0,1 1 0,-1-1 0,9-5 0,-9 4 0,0 1 0,0 0 0,1 0 0,-1 0 0,1 1 0,-1 0 0,1 0 0,0 1 0,9-1 0,13 1 0,0-2 0,0-1 0,-1-1 0,1-1 0,-1-2 0,0-1 0,-1-1 0,31-16 0,-5 4 0,2 3 0,64-14 0,-3-3 0,-62 22 0,106-12 0,-93 16 0,-228 37 0,134-22 0,-43 2 0,-15 2 0,71-5 0,0 0 0,0 1 0,1 0 0,-1 1 0,1 1 0,-16 11 0,11-6 0,8-4 0,0 0 0,0-1 0,-1 0 0,0-1 0,-1 0 0,1-1 0,-1 0 0,0-1 0,-23 5 0,-19 1 0,31-5 0,0-1 0,0-1 0,-27 0 0,18-3 0,0 1 0,0 1 0,0 1 0,0 2 0,1 2 0,-33 10 0,-57 46 0,44-36 0,42-16 0,-48 24 0,69-27 0,1 1 0,0 0 0,0 1 0,1 0 0,1 1 0,-18 21 0,8-10 0,15-18 0,0 0 0,-1 0 0,0-1 0,0 1 0,0-2 0,0 1 0,0-1 0,-1 0 0,1-1 0,-1 1 0,-8-1 0,-26 7 0,19-3 0,-1-2 0,1 0 0,-1-2 0,1-1 0,-34-3 0,-10 1 0,2-1 0,43 1 0,-1 2 0,0 0 0,0 1 0,0 1 0,-23 5 0,29-1 0,1 0 0,0 1 0,-27 17 0,28-15 0,0-1 0,0 0 0,-1-1 0,-20 6 0,-132 40 0,140-46 0,0-1 0,-1-1 0,1-2 0,-1-1 0,0-1 0,-51-4 0,-2 0 0,-156 15 0,205-12 0,27 0 0,-1-1 0,1 1 0,-1 0 0,0 1 0,1 0 0,-1 0 0,1 0 0,-1 1 0,1 0 0,0 0 0,0 0 0,-12 7 0,4-1 0,-1 0 0,0-1 0,0-1 0,-1 0 0,0-1 0,-25 4 0,64-11 0,-1 1 0,35 4 0,1-2 0,-32-1 0,11 1 0,1-1 0,0-3 0,71-14 0,-46 9 0,-54 7 0,1 1 0,-1-1 0,1 0 0,-1-1 0,0 0 0,0-1 0,0 0 0,0 0 0,0-1 0,-1 0 0,10-6 0,-18 10 0,0 0 0,0-1 0,0 1 0,0 0 0,0 0 0,0-1 0,0 1 0,0 0 0,0 0 0,0-1 0,0 1 0,0 0 0,0-1 0,0 1 0,0 0 0,0 0 0,0-1 0,-1 1 0,1 0 0,0 0 0,0-1 0,0 1 0,0 0 0,-1 0 0,1 0 0,0 0 0,0-1 0,0 1 0,-1 0 0,1 0 0,0 0 0,0 0 0,-1 0 0,1-1 0,0 1 0,-1 0 0,1 0 0,0 0 0,0 0 0,-1 0 0,1 0 0,0 0 0,0 0 0,-1 0 0,1 0 0,0 0 0,-1 0 0,1 0 0,0 1 0,0-1 0,-1 0 0,1 0 0,0 0 0,-22-2 0,24 2 0,18 0 0,10-1 0,-1-1 0,1-1 0,0-2 0,31-9 0,110-42 0,-127 40 0,-7 3 0,0 2 0,0 2 0,1 1 0,1 2 0,-1 1 0,43 1 0,-81 4 0,1 0 0,-1 0 0,0 0 0,0-1 0,0 1 0,0 0 0,1 0 0,-1 0 0,0 0 0,0 0 0,1 0 0,-1 0 0,0 0 0,0 0 0,0 0 0,1 0 0,-1 0 0,0 0 0,0 0 0,1 0 0,-1 0 0,0 0 0,0 0 0,0 0 0,1 1 0,-1-1 0,0 0 0,0 0 0,0 0 0,0 0 0,1 0 0,-1 0 0,0 1 0,0-1 0,0 0 0,0 0 0,0 0 0,1 0 0,-1 1 0,0-1 0,0 0 0,0 0 0,0 0 0,0 1 0,0-1 0,0 0 0,0 0 0,0 1 0,0-1 0,0 0 0,0 0 0,0 0 0,0 1 0,-12 9 0,-24 7 0,-8-8 0,32-7 0,1 0 0,-1 0 0,1 1 0,-1 1 0,1 0 0,0 0 0,0 1 0,-18 12 0,29-17 0,-1 0 0,1 0 0,0 0 0,0 0 0,0 0 0,0 0 0,0 0 0,-1 0 0,1 0 0,0 0 0,0 0 0,0 0 0,0 0 0,0 0 0,0 0 0,-1 1 0,1-1 0,0 0 0,0 0 0,0 0 0,0 0 0,0 0 0,0 0 0,0 0 0,0 1 0,0-1 0,-1 0 0,1 0 0,0 0 0,0 0 0,0 0 0,0 1 0,0-1 0,0 0 0,0 0 0,0 0 0,0 0 0,0 0 0,0 1 0,0-1 0,0 0 0,0 0 0,0 0 0,0 0 0,0 0 0,0 0 0,1 1 0,-1-1 0,0 0 0,0 0 0,0 0 0,0 0 0,0 0 0,0 0 0,0 1 0,0-1 0,0 0 0,1 0 0,-1 0 0,0 0 0,0 0 0,15 2 0,16-5 0,84-25 0,52-10 0,-124 27 0,-35 8 0,0 1 0,0 0 0,0 0 0,0 1 0,14-1 0,16 0 0,1-1 0,-1-2 0,44-11 0,113-39 0,-165 46 0,-9 3 0,0-2 0,0 0 0,0-1 0,-1-1 0,-1-1 0,26-19 0,-31 21 0,1 1 0,-1 0 0,2 1 0,-1 1 0,1 0 0,0 1 0,0 0 0,23-2 0,5-3 0,78-33 0,-183 72 0,20-8 0,-67 25 0,77-38 0,1-2 0,-1 0 0,-43 0 0,73-6 0,-64 7 0,50-4 0,45-1 0,75-3 0,161-21 0,-243 17 0,-1-1 0,0-2 0,38-17 0,23-8 0,274-98 0,-325 122 0,-22 7 0,-1-1 0,1 0 0,-1 0 0,0 0 0,0-1 0,0-1 0,16-10 0,-25 15 0,0 0 0,0 0 0,1 0 0,-1 0 0,0 0 0,0-1 0,1 1 0,-1 0 0,0 0 0,0 0 0,1-1 0,-1 1 0,0 0 0,0 0 0,0 0 0,0-1 0,0 1 0,1 0 0,-1 0 0,0-1 0,0 1 0,0 0 0,0-1 0,0 1 0,0 0 0,0 0 0,0-1 0,0 1 0,0 0 0,0-1 0,0 1 0,0 0 0,0 0 0,0-1 0,0 1 0,0 0 0,0-1 0,-1 1 0,1 0 0,0 0 0,0-1 0,0 1 0,0 0 0,-1 0 0,1-1 0,-17-4 0,-23 3 0,39 2 0,-143 14 0,269-42 0,47 7 0,-150 18 0,0-2 0,0-1 0,-1 0 0,37-17 0,-26 10 0,114-33 0,-70 0 0,-56 37 0,0-1 0,-1-1 0,21-14 0,14-8 0,-45 29 0,0 1 0,0-1 0,0 1 0,1 1 0,-1 0 0,1 0 0,0 1 0,0 0 0,-1 1 0,17 1 0,30-2 0,-50 0 0,-1 0 0,1-1 0,-1 0 0,0 0 0,0 0 0,0 0 0,7-5 0,22-9 0,-28 14 0,0-1 0,0 0 0,-1 0 0,0 0 0,1-1 0,-1 0 0,-1 0 0,1 0 0,6-8 0,-8 9 0,0-1 0,0 1 0,1-1 0,-1 1 0,1 0 0,0 1 0,0-1 0,0 0 0,0 1 0,0 0 0,0 0 0,1 0 0,-1 1 0,1 0 0,-1-1 0,1 1 0,-1 1 0,6-1 0,0 1 0,0-1 0,-1 0 0,1 0 0,-1-1 0,1 0 0,-1-1 0,17-7 0,-8 4 0,-2-1 0,0 0 0,-1-1 0,-1-1 0,26-19 0,0 0 0,-1 4 0,19-13 0,-56 36 0,3-4 0,0 0 0,1 1 0,-1 0 0,1-1 0,0 2 0,1-1 0,-1 1 0,0 0 0,1 0 0,0 1 0,0 0 0,0 0 0,8-1 0,1 0 0,-1 0 0,0-2 0,0 0 0,0-1 0,0 0 0,-1-1 0,0-1 0,-1 0 0,0-1 0,18-15 0,-15 11 0,0-1 0,0-1 0,17-23 0,-16 19 0,-11 15 0,0-1 0,0 1 0,0 1 0,1-1 0,-1 1 0,1 0 0,0 1 0,12-4 0,27-11 0,-45 16 0,0 0 0,0 0 0,0 1 0,0-1 0,0 0 0,0 1 0,0-1 0,0 1 0,0-1 0,0 1 0,0 0 0,1-1 0,-1 1 0,0 0 0,0 0 0,0 0 0,1 0 0,-1 0 0,0 0 0,0 0 0,0 0 0,1 0 0,-1 0 0,0 1 0,0-1 0,0 1 0,2 0 0,-3 0 0,0 0 0,-1 1 0,1-1 0,0 0 0,-1 0 0,1 0 0,0 1 0,-1-1 0,0 0 0,1 0 0,-1 0 0,0 0 0,1 0 0,-1 0 0,0 0 0,0 0 0,0-1 0,0 1 0,0 0 0,0 0 0,0-1 0,0 1 0,0 0 0,0-1 0,0 1 0,-1-1 0,0 1 0,-31 17 0,-1 0 0,-1-3 0,-55 18 0,89-33 0,0 1 0,-1-1 0,1 1 0,-1-1 0,1 1 0,0-1 0,-1 1 0,1 0 0,0 0 0,0-1 0,0 1 0,-1 0 0,1 0 0,-1 2 0,5 1 0,12-7 0,13-6 0,0-2 0,-1-2 0,0 0 0,-1-2 0,38-28 0,-31 22 0,0 2 0,60-26 0,-74 38 0,-13 5 0,0 0 0,0-1 0,0 1 0,0-1 0,-1 0 0,1-1 0,-1 1 0,0-1 0,0 0 0,0-1 0,-1 1 0,7-8 0,-7 6 0,1 1 0,-1 0 0,1 0 0,1 0 0,-1 1 0,1 0 0,-1 0 0,1 0 0,12-5 0,62-17 0,2-2 0,-76 25 0,0 0 0,0 0 0,0-1 0,-1 0 0,1 0 0,-1-1 0,0 1 0,0-1 0,0 0 0,5-8 0,1 0 0,0 1 0,0 1 0,1-1 0,1 2 0,0 0 0,15-9 0,11-8 0,-24 14 0,2 0 0,0 1 0,0 0 0,1 2 0,1 0 0,-1 1 0,2 1 0,34-10 0,-52 17 0,-1 1 0,1-1 0,-1 0 0,0 1 0,1-1 0,-1 0 0,0 0 0,0 0 0,1 0 0,-1 0 0,0 0 0,0-1 0,0 1 0,0 0 0,-1 0 0,1-1 0,1-2 0,-1 4 0,-1-1 0,0 0 0,1 0 0,-1 0 0,0 1 0,1-1 0,-1 0 0,0 0 0,0 0 0,0 0 0,0 0 0,0 0 0,0 1 0,0-1 0,0 0 0,0 0 0,0 0 0,0 0 0,0 0 0,-1 0 0,1 1 0,0-1 0,-1 0 0,1 0 0,-1 0 0,1 1 0,-1-1 0,1 0 0,-1 0 0,1 1 0,-2-2 0,1 2 0,1 0 0,-1 0 0,1-1 0,-1 1 0,1 0 0,-1 0 0,0 0 0,1 0 0,-1 0 0,1 0 0,-1 0 0,0 0 0,1 0 0,-1 0 0,1 0 0,-1 0 0,0 0 0,1 0 0,-1 1 0,1-1 0,-1 0 0,1 0 0,-1 1 0,1-1 0,-1 0 0,1 1 0,-1-1 0,1 0 0,-1 1 0,1-1 0,-1 1 0,1-1 0,0 1 0,-1-1 0,1 1 0,0-1 0,0 1 0,-1 0 0,-13 29 0,8-16 0,2-7 0,-1 0 0,1-1 0,-1 0 0,-1 0 0,1 0 0,-1-1 0,0 1 0,0-1 0,-1-1 0,0 1 0,1-1 0,-1-1 0,-1 1 0,-8 2 0,13-4 0,1 0 0,-1 0 0,1 0 0,-1 1 0,1-1 0,0 0 0,0 1 0,0-1 0,0 1 0,0 0 0,1 0 0,-1 0 0,1 0 0,-1 0 0,0 5 0,-17 26 0,34-36 0,-1 0 0,0-1 0,0 0 0,16-7 0,-29 10 0,11-4 0,0 0 0,-1-1 0,1-1 0,-1 0 0,0 0 0,0-1 0,-1 0 0,0-1 0,0 0 0,-1-1 0,14-15 0,6-14 0,-21 28 0,0 0 0,0-1 0,9-17 0,-17 28 0,0 0 0,0-1 0,1 1 0,-1 0 0,0-1 0,0 1 0,1 0 0,-1-1 0,0 1 0,0-1 0,0 1 0,0 0 0,0-1 0,1 1 0,-1-1 0,0 1 0,0 0 0,0-1 0,0 1 0,0-1 0,0 1 0,0-1 0,-1 1 0,1 0 0,0-1 0,0 1 0,0-1 0,0 1 0,0 0 0,-1-1 0,1 1 0,0 0 0,0-1 0,-1 1 0,1 0 0,0-1 0,0 1 0,-1 0 0,1-1 0,0 1 0,-1 0 0,0-1 0,-22 4 0,-25 19 0,37-14 0,8-7 0,-1 1 0,1 0 0,0 0 0,0 1 0,0-1 0,0 0 0,0 1 0,1 0 0,-1 0 0,1 0 0,-1 0 0,1 0 0,0 0 0,0 0 0,-1 6 0,3-8 0,1-1 0,-1 1 0,1 0 0,0 0 0,-1 0 0,1-1 0,0 1 0,0 0 0,0-1 0,-1 1 0,1-1 0,0 1 0,0-1 0,0 1 0,0-1 0,0 0 0,0 1 0,0-1 0,0 0 0,0 0 0,0 0 0,0 0 0,0 0 0,0 0 0,0 0 0,0 0 0,0 0 0,0 0 0,0-1 0,0 1 0,0 0 0,1-1 0,36-8 0,89-44 0,-111 45 0,0-1 0,-1-1 0,0 0 0,0-1 0,20-19 0,-34 29 0,1 0 0,-1 0 0,0 0 0,0 0 0,0 0 0,0 0 0,0 0 0,0 0 0,0 0 0,0-1 0,-1 1 0,1 0 0,0 0 0,-1-1 0,1 1 0,-1-1 0,1 1 0,-1-1 0,0 1 0,1 0 0,-1-1 0,0-2 0,-1 3 0,0 1 0,0-1 0,0 1 0,-1-1 0,1 1 0,0 0 0,0-1 0,0 1 0,-1 0 0,1 0 0,0 0 0,0-1 0,-1 1 0,1 1 0,0-1 0,0 0 0,0 0 0,-1 0 0,-1 1 0,-73 23 0,29-4 0,30-11 0,0-2 0,-34 10 0,79-22 0,-13 3 0,-1 0 0,0-1 0,1-1 0,13-6 0,-10 3 0,-1-1 0,0-1 0,-1-1 0,0 0 0,23-20 0,-12 7 0,1 0 0,0 2 0,43-23 0,-62 38 0,0-1 0,0 0 0,-1 0 0,0-1 0,0 0 0,9-14 0,-8 11 0,1 0 0,0 1 0,13-11 0,-13 13 0,-5 3 0,0 1 0,1 0 0,-1 0 0,1 1 0,-1 0 0,1 0 0,0 0 0,0 0 0,1 1 0,-1 0 0,12-2 0,3 1 0,1-1 0,-1-1 0,28-11 0,-39 10 0,0-1 0,0 0 0,-1-1 0,0 0 0,0 0 0,-1-1 0,-1 0 0,10-14 0,17-18 0,71-66 0,-100 103 0,0 1 0,0 0 0,0 1 0,0-1 0,0 1 0,0 0 0,1 1 0,-1-1 0,1 1 0,-1 0 0,1 0 0,-1 1 0,1-1 0,0 1 0,-1 1 0,11 0 0,42-4 0,100-15 0,-153 17 0,5-1 0,0 1 0,0-1 0,1-1 0,-2 0 0,1-1 0,0 0 0,-1 0 0,1-1 0,-1 0 0,-1 0 0,1-1 0,-1-1 0,0 1 0,9-10 0,25-35 0,-32 38 0,0 0 0,0 1 0,1 0 0,1 0 0,0 2 0,0-1 0,1 1 0,16-8 0,2 2 0,-11 7 0,-1-1 0,0 0 0,0-2 0,-1 0 0,22-20 0,50-44 0,-53 47 0,37-38 0,-68 62 0,-1 1 0,1-1 0,1 1 0,-1 0 0,1 0 0,-1 1 0,1 0 0,13-4 0,-12 5 0,0-1 0,0-1 0,-1 1 0,1-1 0,12-9 0,-8 1 0,-1 0 0,-1-1 0,0 0 0,0-1 0,-2 0 0,10-19 0,-12 21 0,1 0 0,1 0 0,0 1 0,0 0 0,1 0 0,0 1 0,1 0 0,0 1 0,1 0 0,0 1 0,0 0 0,21-11 0,98-62 0,-118 74 0,-1 0 0,0-1 0,-1 0 0,1-1 0,-2 0 0,1-1 0,10-13 0,53-80 0,-72 102 0,7-12-227,1 1-1,1 0 1,0 0-1,1 1 1,12-10-1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6:08.030"/>
    </inkml:context>
    <inkml:brush xml:id="br0">
      <inkml:brushProperty name="width" value="0.05" units="cm"/>
      <inkml:brushProperty name="height" value="0.05" units="cm"/>
    </inkml:brush>
  </inkml:definitions>
  <inkml:trace contextRef="#ctx0" brushRef="#br0">1 103 24575,'5'-1'0,"0"0"0,-1 0 0,1 0 0,0-1 0,0 0 0,-1 0 0,0 0 0,1 0 0,-1-1 0,0 1 0,5-5 0,45-38 0,-46 37 0,17-15-1365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4.560"/>
    </inkml:context>
    <inkml:brush xml:id="br0">
      <inkml:brushProperty name="width" value="0.05" units="cm"/>
      <inkml:brushProperty name="height" value="0.05" units="cm"/>
      <inkml:brushProperty name="color" value="#B2B2B2"/>
    </inkml:brush>
  </inkml:definitions>
  <inkml:trace contextRef="#ctx0" brushRef="#br0">1990 3544 24575,'14'-1'0,"0"-1"0,-1 0 0,1-1 0,-1-1 0,0 0 0,22-10 0,-22 8 0,1 1 0,0 0 0,-1 1 0,1 1 0,26-4 0,-33 6 0,0 0 0,0 0 0,-1-1 0,1 0 0,-1-1 0,1 1 0,-1-1 0,9-5 0,-9 4 0,0 1 0,0 0 0,1 0 0,-1 0 0,1 1 0,-1 0 0,1 0 0,0 1 0,9-1 0,13 1 0,0-2 0,0-1 0,-1-1 0,1-1 0,-1-2 0,0-1 0,-1-1 0,31-16 0,-5 4 0,2 3 0,64-14 0,-3-3 0,-62 22 0,106-12 0,-93 16 0,-228 37 0,134-22 0,-43 2 0,-15 2 0,71-5 0,0 0 0,0 1 0,1 0 0,-1 1 0,1 1 0,-16 11 0,11-6 0,8-4 0,0 0 0,0-1 0,-1 0 0,0-1 0,-1 0 0,1-1 0,-1 0 0,0-1 0,-23 5 0,-19 1 0,31-5 0,0-1 0,0-1 0,-27 0 0,18-3 0,0 1 0,0 1 0,0 1 0,0 2 0,1 2 0,-33 10 0,-57 46 0,44-36 0,42-16 0,-48 24 0,69-27 0,1 1 0,0 0 0,0 1 0,1 0 0,1 1 0,-18 21 0,8-10 0,15-18 0,0 0 0,-1 0 0,0-1 0,0 1 0,0-2 0,0 1 0,0-1 0,-1 0 0,1-1 0,-1 1 0,-8-1 0,-26 7 0,19-3 0,-1-2 0,1 0 0,-1-2 0,1-1 0,-34-3 0,-10 1 0,2-1 0,43 1 0,-1 2 0,0 0 0,0 1 0,0 1 0,-23 5 0,29-1 0,1 0 0,0 1 0,-27 17 0,28-15 0,0-1 0,0 0 0,-1-1 0,-20 6 0,-132 40 0,140-46 0,0-1 0,-1-1 0,1-2 0,-1-1 0,0-1 0,-51-4 0,-2 0 0,-156 15 0,205-12 0,27 0 0,-1-1 0,1 1 0,-1 0 0,0 1 0,1 0 0,-1 0 0,1 0 0,-1 1 0,1 0 0,0 0 0,0 0 0,-12 7 0,4-1 0,-1 0 0,0-1 0,0-1 0,-1 0 0,0-1 0,-25 4 0,64-11 0,-1 1 0,35 4 0,1-2 0,-32-1 0,11 1 0,1-1 0,0-3 0,71-14 0,-46 9 0,-54 7 0,1 1 0,-1-1 0,1 0 0,-1-1 0,0 0 0,0-1 0,0 0 0,0 0 0,0-1 0,-1 0 0,10-6 0,-18 10 0,0 0 0,0-1 0,0 1 0,0 0 0,0 0 0,0-1 0,0 1 0,0 0 0,0 0 0,0-1 0,0 1 0,0 0 0,0-1 0,0 1 0,0 0 0,0 0 0,0-1 0,-1 1 0,1 0 0,0 0 0,0-1 0,0 1 0,0 0 0,-1 0 0,1 0 0,0 0 0,0-1 0,0 1 0,-1 0 0,1 0 0,0 0 0,0 0 0,-1 0 0,1-1 0,0 1 0,-1 0 0,1 0 0,0 0 0,0 0 0,-1 0 0,1 0 0,0 0 0,0 0 0,-1 0 0,1 0 0,0 0 0,-1 0 0,1 0 0,0 1 0,0-1 0,-1 0 0,1 0 0,0 0 0,-22-2 0,24 2 0,18 0 0,10-1 0,-1-1 0,1-1 0,0-2 0,31-9 0,110-42 0,-127 40 0,-7 3 0,0 2 0,0 2 0,1 1 0,1 2 0,-1 1 0,43 1 0,-81 4 0,1 0 0,-1 0 0,0 0 0,0-1 0,0 1 0,0 0 0,1 0 0,-1 0 0,0 0 0,0 0 0,1 0 0,-1 0 0,0 0 0,0 0 0,0 0 0,1 0 0,-1 0 0,0 0 0,0 0 0,1 0 0,-1 0 0,0 0 0,0 0 0,0 0 0,1 1 0,-1-1 0,0 0 0,0 0 0,0 0 0,0 0 0,1 0 0,-1 0 0,0 1 0,0-1 0,0 0 0,0 0 0,0 0 0,1 0 0,-1 1 0,0-1 0,0 0 0,0 0 0,0 0 0,0 1 0,0-1 0,0 0 0,0 0 0,0 1 0,0-1 0,0 0 0,0 0 0,0 0 0,0 1 0,-12 9 0,-24 7 0,-8-8 0,32-7 0,1 0 0,-1 0 0,1 1 0,-1 1 0,1 0 0,0 0 0,0 1 0,-18 12 0,29-17 0,-1 0 0,1 0 0,0 0 0,0 0 0,0 0 0,0 0 0,0 0 0,-1 0 0,1 0 0,0 0 0,0 0 0,0 0 0,0 0 0,0 0 0,0 0 0,-1 1 0,1-1 0,0 0 0,0 0 0,0 0 0,0 0 0,0 0 0,0 0 0,0 0 0,0 1 0,0-1 0,-1 0 0,1 0 0,0 0 0,0 0 0,0 0 0,0 1 0,0-1 0,0 0 0,0 0 0,0 0 0,0 0 0,0 0 0,0 1 0,0-1 0,0 0 0,0 0 0,0 0 0,0 0 0,0 0 0,0 0 0,1 1 0,-1-1 0,0 0 0,0 0 0,0 0 0,0 0 0,0 0 0,0 0 0,0 1 0,0-1 0,0 0 0,1 0 0,-1 0 0,0 0 0,0 0 0,15 2 0,16-5 0,84-25 0,52-10 0,-124 27 0,-35 8 0,0 1 0,0 0 0,0 0 0,0 1 0,14-1 0,16 0 0,1-1 0,-1-2 0,44-11 0,113-39 0,-165 46 0,-9 3 0,0-2 0,0 0 0,0-1 0,-1-1 0,-1-1 0,26-19 0,-31 21 0,1 1 0,-1 0 0,2 1 0,-1 1 0,1 0 0,0 1 0,0 0 0,23-2 0,5-3 0,78-33 0,-183 72 0,20-8 0,-67 25 0,77-38 0,1-2 0,-1 0 0,-43 0 0,73-6 0,-64 7 0,50-4 0,45-1 0,75-3 0,161-21 0,-243 17 0,-1-1 0,0-2 0,38-17 0,23-8 0,274-98 0,-325 122 0,-22 7 0,-1-1 0,1 0 0,-1 0 0,0 0 0,0-1 0,0-1 0,16-10 0,-25 15 0,0 0 0,0 0 0,1 0 0,-1 0 0,0 0 0,0-1 0,1 1 0,-1 0 0,0 0 0,0 0 0,1-1 0,-1 1 0,0 0 0,0 0 0,0 0 0,0-1 0,0 1 0,1 0 0,-1 0 0,0-1 0,0 1 0,0 0 0,0-1 0,0 1 0,0 0 0,0 0 0,0-1 0,0 1 0,0 0 0,0-1 0,0 1 0,0 0 0,0 0 0,0-1 0,0 1 0,0 0 0,0-1 0,-1 1 0,1 0 0,0 0 0,0-1 0,0 1 0,0 0 0,-1 0 0,1-1 0,-17-4 0,-23 3 0,39 2 0,-143 14 0,269-42 0,47 7 0,-150 18 0,0-2 0,0-1 0,-1 0 0,37-17 0,-26 10 0,114-33 0,-70 0 0,-56 37 0,0-1 0,-1-1 0,21-14 0,14-8 0,-45 29 0,0 1 0,0-1 0,0 1 0,1 1 0,-1 0 0,1 0 0,0 1 0,0 0 0,-1 1 0,17 1 0,30-2 0,-50 0 0,-1 0 0,1-1 0,-1 0 0,0 0 0,0 0 0,0 0 0,7-5 0,22-9 0,-28 14 0,0-1 0,0 0 0,-1 0 0,0 0 0,1-1 0,-1 0 0,-1 0 0,1 0 0,6-8 0,-8 9 0,0-1 0,0 1 0,1-1 0,-1 1 0,1 0 0,0 1 0,0-1 0,0 0 0,0 1 0,0 0 0,0 0 0,1 0 0,-1 1 0,1 0 0,-1-1 0,1 1 0,-1 1 0,6-1 0,0 1 0,0-1 0,-1 0 0,1 0 0,-1-1 0,1 0 0,-1-1 0,17-7 0,-8 4 0,-2-1 0,0 0 0,-1-1 0,-1-1 0,26-19 0,0 0 0,-1 4 0,19-13 0,-56 36 0,3-4 0,0 0 0,1 1 0,-1 0 0,1-1 0,0 2 0,1-1 0,-1 1 0,0 0 0,1 0 0,0 1 0,0 0 0,0 0 0,8-1 0,1 0 0,-1 0 0,0-2 0,0 0 0,0-1 0,0 0 0,-1-1 0,0-1 0,-1 0 0,0-1 0,18-15 0,-15 11 0,0-1 0,0-1 0,17-23 0,-16 19 0,-11 15 0,0-1 0,0 1 0,0 1 0,1-1 0,-1 1 0,1 0 0,0 1 0,12-4 0,27-11 0,-45 16 0,0 0 0,0 0 0,0 1 0,0-1 0,0 0 0,0 1 0,0-1 0,0 1 0,0-1 0,0 1 0,0 0 0,1-1 0,-1 1 0,0 0 0,0 0 0,0 0 0,1 0 0,-1 0 0,0 0 0,0 0 0,0 0 0,1 0 0,-1 0 0,0 1 0,0-1 0,0 1 0,2 0 0,-3 0 0,0 0 0,-1 1 0,1-1 0,0 0 0,-1 0 0,1 0 0,0 1 0,-1-1 0,0 0 0,1 0 0,-1 0 0,0 0 0,1 0 0,-1 0 0,0 0 0,0 0 0,0-1 0,0 1 0,0 0 0,0 0 0,0-1 0,0 1 0,0 0 0,0-1 0,0 1 0,-1-1 0,0 1 0,-31 17 0,-1 0 0,-1-3 0,-55 18 0,89-33 0,0 1 0,-1-1 0,1 1 0,-1-1 0,1 1 0,0-1 0,-1 1 0,1 0 0,0 0 0,0-1 0,0 1 0,-1 0 0,1 0 0,-1 2 0,5 1 0,12-7 0,13-6 0,0-2 0,-1-2 0,0 0 0,-1-2 0,38-28 0,-31 22 0,0 2 0,60-26 0,-74 38 0,-13 5 0,0 0 0,0-1 0,0 1 0,0-1 0,-1 0 0,1-1 0,-1 1 0,0-1 0,0 0 0,0-1 0,-1 1 0,7-8 0,-7 6 0,1 1 0,-1 0 0,1 0 0,1 0 0,-1 1 0,1 0 0,-1 0 0,1 0 0,12-5 0,62-17 0,2-2 0,-76 25 0,0 0 0,0 0 0,0-1 0,-1 0 0,1 0 0,-1-1 0,0 1 0,0-1 0,0 0 0,5-8 0,1 0 0,0 1 0,0 1 0,1-1 0,1 2 0,0 0 0,15-9 0,11-8 0,-24 14 0,2 0 0,0 1 0,0 0 0,1 2 0,1 0 0,-1 1 0,2 1 0,34-10 0,-52 17 0,-1 1 0,1-1 0,-1 0 0,0 1 0,1-1 0,-1 0 0,0 0 0,0 0 0,1 0 0,-1 0 0,0 0 0,0-1 0,0 1 0,0 0 0,-1 0 0,1-1 0,1-2 0,-1 4 0,-1-1 0,0 0 0,1 0 0,-1 0 0,0 1 0,1-1 0,-1 0 0,0 0 0,0 0 0,0 0 0,0 0 0,0 0 0,0 1 0,0-1 0,0 0 0,0 0 0,0 0 0,0 0 0,0 0 0,-1 0 0,1 1 0,0-1 0,-1 0 0,1 0 0,-1 0 0,1 1 0,-1-1 0,1 0 0,-1 0 0,1 1 0,-2-2 0,1 2 0,1 0 0,-1 0 0,1-1 0,-1 1 0,1 0 0,-1 0 0,0 0 0,1 0 0,-1 0 0,1 0 0,-1 0 0,0 0 0,1 0 0,-1 0 0,1 0 0,-1 0 0,0 0 0,1 0 0,-1 1 0,1-1 0,-1 0 0,1 0 0,-1 1 0,1-1 0,-1 0 0,1 1 0,-1-1 0,1 0 0,-1 1 0,1-1 0,-1 1 0,1-1 0,0 1 0,-1-1 0,1 1 0,0-1 0,0 1 0,-1 0 0,-13 29 0,8-16 0,2-7 0,-1 0 0,1-1 0,-1 0 0,-1 0 0,1 0 0,-1-1 0,0 1 0,0-1 0,-1-1 0,0 1 0,1-1 0,-1-1 0,-1 1 0,-8 2 0,13-4 0,1 0 0,-1 0 0,1 0 0,-1 1 0,1-1 0,0 0 0,0 1 0,0-1 0,0 1 0,0 0 0,1 0 0,-1 0 0,1 0 0,-1 0 0,0 5 0,-17 26 0,34-36 0,-1 0 0,0-1 0,0 0 0,16-7 0,-29 10 0,11-4 0,0 0 0,-1-1 0,1-1 0,-1 0 0,0 0 0,0-1 0,-1 0 0,0-1 0,0 0 0,-1-1 0,14-15 0,6-14 0,-21 28 0,0 0 0,0-1 0,9-17 0,-17 28 0,0 0 0,0-1 0,1 1 0,-1 0 0,0-1 0,0 1 0,1 0 0,-1-1 0,0 1 0,0-1 0,0 1 0,0 0 0,0-1 0,1 1 0,-1-1 0,0 1 0,0 0 0,0-1 0,0 1 0,0-1 0,0 1 0,0-1 0,-1 1 0,1 0 0,0-1 0,0 1 0,0-1 0,0 1 0,0 0 0,-1-1 0,1 1 0,0 0 0,0-1 0,-1 1 0,1 0 0,0-1 0,0 1 0,-1 0 0,1-1 0,0 1 0,-1 0 0,0-1 0,-22 4 0,-25 19 0,37-14 0,8-7 0,-1 1 0,1 0 0,0 0 0,0 1 0,0-1 0,0 0 0,0 1 0,1 0 0,-1 0 0,1 0 0,-1 0 0,1 0 0,0 0 0,0 0 0,-1 6 0,3-8 0,1-1 0,-1 1 0,1 0 0,0 0 0,-1 0 0,1-1 0,0 1 0,0 0 0,0-1 0,-1 1 0,1-1 0,0 1 0,0-1 0,0 1 0,0-1 0,0 0 0,0 1 0,0-1 0,0 0 0,0 0 0,0 0 0,0 0 0,0 0 0,0 0 0,0 0 0,0 0 0,0 0 0,0 0 0,0-1 0,0 1 0,0 0 0,1-1 0,36-8 0,89-44 0,-111 45 0,0-1 0,-1-1 0,0 0 0,0-1 0,20-19 0,-34 29 0,1 0 0,-1 0 0,0 0 0,0 0 0,0 0 0,0 0 0,0 0 0,0 0 0,0 0 0,0-1 0,-1 1 0,1 0 0,0 0 0,-1-1 0,1 1 0,-1-1 0,1 1 0,-1-1 0,0 1 0,1 0 0,-1-1 0,0-2 0,-1 3 0,0 1 0,0-1 0,0 1 0,-1-1 0,1 1 0,0 0 0,0-1 0,0 1 0,-1 0 0,1 0 0,0 0 0,0-1 0,-1 1 0,1 1 0,0-1 0,0 0 0,0 0 0,-1 0 0,-1 1 0,-73 23 0,29-4 0,30-11 0,0-2 0,-34 10 0,79-22 0,-13 3 0,-1 0 0,0-1 0,1-1 0,13-6 0,-10 3 0,-1-1 0,0-1 0,-1-1 0,0 0 0,23-20 0,-12 7 0,1 0 0,0 2 0,43-23 0,-62 38 0,0-1 0,0 0 0,-1 0 0,0-1 0,0 0 0,9-14 0,-8 11 0,1 0 0,0 1 0,13-11 0,-13 13 0,-5 3 0,0 1 0,1 0 0,-1 0 0,1 1 0,-1 0 0,1 0 0,0 0 0,0 0 0,1 1 0,-1 0 0,12-2 0,3 1 0,1-1 0,-1-1 0,28-11 0,-39 10 0,0-1 0,0 0 0,-1-1 0,0 0 0,0 0 0,-1-1 0,-1 0 0,10-14 0,17-18 0,71-66 0,-100 103 0,0 1 0,0 0 0,0 1 0,0-1 0,0 1 0,0 0 0,1 1 0,-1-1 0,1 1 0,-1 0 0,1 0 0,-1 1 0,1-1 0,0 1 0,-1 1 0,11 0 0,42-4 0,100-15 0,-153 17 0,5-1 0,0 1 0,0-1 0,1-1 0,-2 0 0,1-1 0,0 0 0,-1 0 0,1-1 0,-1 0 0,-1 0 0,1-1 0,-1-1 0,0 1 0,9-10 0,25-35 0,-32 38 0,0 0 0,0 1 0,1 0 0,1 0 0,0 2 0,0-1 0,1 1 0,16-8 0,2 2 0,-11 7 0,-1-1 0,0 0 0,0-2 0,-1 0 0,22-20 0,50-44 0,-53 47 0,37-38 0,-68 62 0,-1 1 0,1-1 0,1 1 0,-1 0 0,1 0 0,-1 1 0,1 0 0,13-4 0,-12 5 0,0-1 0,0-1 0,-1 1 0,1-1 0,12-9 0,-8 1 0,-1 0 0,-1-1 0,0 0 0,0-1 0,-2 0 0,10-19 0,-12 21 0,1 0 0,1 0 0,0 1 0,0 0 0,1 0 0,0 1 0,1 0 0,0 1 0,1 0 0,0 1 0,0 0 0,21-11 0,98-62 0,-118 74 0,-1 0 0,0-1 0,-1 0 0,1-1 0,-2 0 0,1-1 0,10-13 0,53-80 0,-72 102 0,7-12-227,1 1-1,1 0 1,0 0-1,1 1 1,12-10-1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4.561"/>
    </inkml:context>
    <inkml:brush xml:id="br0">
      <inkml:brushProperty name="width" value="0.1" units="cm"/>
      <inkml:brushProperty name="height" value="0.1" units="cm"/>
      <inkml:brushProperty name="color" value="#B2B2B2"/>
    </inkml:brush>
  </inkml:definitions>
  <inkml:trace contextRef="#ctx0" brushRef="#br0">11215 1 24575,'-2'10'0,"-1"1"0,0 0 0,-1-1 0,0 1 0,-1-1 0,0 0 0,-12 17 0,13-21 0,-4 7 0,0 0 0,-1-1 0,0 0 0,-1 0 0,-14 12 0,18-19 0,-1 0 0,1-1 0,-1 1 0,0-1 0,0 0 0,0-1 0,-1 0 0,1 0 0,-1 0 0,1-1 0,-13 2 0,17-3 0,0 0 0,0 0 0,0 0 0,0 1 0,0 0 0,0-1 0,0 1 0,1 0 0,-1 0 0,1 1 0,-1-1 0,1 0 0,0 1 0,0-1 0,0 1 0,0 0 0,-2 5 0,-29 63 0,19-40 0,-3 19 0,15-42 0,0-1 0,-1 1 0,0-1 0,0 0 0,0 1 0,-6 7 0,7-12 0,0-1 0,-1 0 0,1 1 0,-1-1 0,1 0 0,-1 0 0,0 0 0,0-1 0,0 1 0,0-1 0,0 1 0,0-1 0,0 0 0,0 0 0,0-1 0,-1 1 0,1-1 0,0 1 0,-5-1 0,3 0 0,0 1 0,0-1 0,0 1 0,0 0 0,1 1 0,-1-1 0,0 1 0,1 0 0,-1 0 0,1 0 0,-1 1 0,1-1 0,0 1 0,0 0 0,1 1 0,-5 3 0,-2 5 0,1 0 0,0 0 0,-13 27 0,16-26 0,-1-1 0,0 0 0,-1-1 0,0 0 0,-15 15 0,-5 0 0,0 2 0,2 0 0,1 2 0,-30 46 0,48-66 0,0 1 0,1 1 0,0-1 0,1 1 0,1 0 0,0 0 0,0 1 0,1-1 0,-1 15 0,2-21 0,1 0 0,-1 0 0,0 0 0,-1 0 0,0 0 0,1 0 0,-2-1 0,1 1 0,-1-1 0,0 0 0,0 0 0,0 0 0,-1-1 0,1 1 0,-1-1 0,0 0 0,0 0 0,-7 3 0,-33 32 0,-51 65 0,73-79 0,11-13 0,0 1 0,2-1 0,-1 2 0,2-1 0,-13 23 0,15-25 0,0-1 0,-1 0 0,-1-1 0,0 0 0,0 0 0,-1-1 0,-19 14 0,13-10 0,-8 5 0,18-13 0,0 0 0,0 0 0,1 1 0,-1 0 0,1 0 0,0 1 0,-6 8 0,-4 9 0,-18 41 0,25-46 0,0 0 0,-2-1 0,0 0 0,-23 29 0,-81 65 0,65-66 0,4-2 0,-85 61 0,106-85 0,2 0 0,0 1 0,2 2 0,-21 26 0,-19 20 0,49-55 0,0 0 0,1 1 0,1 0 0,0 0 0,1 1 0,0 0 0,1 0 0,1 1 0,0 0 0,2 0 0,-5 22 0,9-38 0,0 0 0,0 0 0,0 0 0,0 1 0,0-1 0,0 0 0,0 0 0,0 0 0,0 0 0,0 1 0,0-1 0,0 0 0,0 0 0,0 0 0,0 0 0,0 1 0,0-1 0,0 0 0,0 0 0,0 0 0,0 0 0,0 0 0,0 1 0,0-1 0,1 0 0,-1 0 0,0 0 0,0 0 0,0 0 0,0 0 0,0 1 0,0-1 0,0 0 0,1 0 0,-1 0 0,0 0 0,0 0 0,0 0 0,0 0 0,0 0 0,1 0 0,-1 0 0,0 0 0,0 0 0,0 0 0,0 0 0,1 0 0,-1 0 0,0 0 0,0 0 0,0 0 0,0 0 0,1 0 0,-1 0 0,0 0 0,0 0 0,0 0 0,0 0 0,16-8 0,13-13 0,51-51 0,-71 63 0,-1 0 0,-1 0 0,1 0 0,-2-1 0,1-1 0,9-19 0,-16 29 0,0 1 0,0-1 0,0 1 0,1 0 0,-1-1 0,0 1 0,0-1 0,0 1 0,0 0 0,0-1 0,0 1 0,0-1 0,0 1 0,0-1 0,0 1 0,0 0 0,0-1 0,0 1 0,0-1 0,0 1 0,0-1 0,0 1 0,-1 0 0,1-1 0,0 1 0,0 0 0,0-1 0,-1 1 0,1-1 0,0 1 0,-1 0 0,1 0 0,0-1 0,-1 1 0,1-1 0,-19 0 0,-18 13 0,27-4 0,1 1 0,0 1 0,1-1 0,1 1 0,-1 1 0,1-1 0,-8 19 0,-29 39 0,24-44 0,11-12 0,-1 0 0,0-1 0,-1-1 0,-14 12 0,24-21 0,-25 18 0,-42 39 0,62-51 0,0-1 0,0 1 0,0 1 0,1-1 0,0 1 0,0 0 0,1 0 0,0 0 0,1 1 0,-6 17 0,6-10 0,-1 0 0,-1 0 0,0 0 0,-1-1 0,-1 0 0,0 0 0,-1-1 0,-1 0 0,0 0 0,-1-1 0,0 0 0,-1 0 0,-1-1 0,1-1 0,-2 0 0,0-1 0,0 0 0,-1-1 0,0 0 0,-1-2 0,-18 9 0,20-10 0,-12 3 0,25-15 0,13-12 0,10-12 0,-16 19 0,1 1 0,0 0 0,0 0 0,1 0 0,1 1 0,-1 1 0,2 0 0,10-8 0,-53 52 0,-14 0 0,2 2 0,-43 48 0,-100 102 0,139-138 0,31-32 0,-1 0 0,0-1 0,-37 27 0,-81 63 0,120-96 0,1 1 0,0 1 0,1 0 0,0 1 0,1 0 0,0 2 0,-12 19 0,11-13 0,-1 0 0,-1 0 0,-1-2 0,-1 0 0,-1-1 0,-40 32 0,26-27 0,-47 25 0,56-32 0,0 0 0,0 1 0,-24 27 0,24-22 0,-2-1 0,-30 20 0,-3-9 0,47-28 0,0 1 0,0 1 0,0 0 0,1 0 0,0 1 0,1 1 0,-11 10 0,8-5 0,-1 0 0,0-1 0,-1-1 0,-21 13 0,35-24 0,-1 1 0,1 0 0,-1-1 0,1 1 0,-1 0 0,1 0 0,0 0 0,0 0 0,0 0 0,0 0 0,0 0 0,0 1 0,1-1 0,-1 2 0,0-1 0,0 0 0,0 0 0,0 0 0,0 0 0,0 0 0,-1-1 0,1 1 0,-1-1 0,0 1 0,-2 2 0,-13 10 0,-1-2 0,-1 1 0,-21 9 0,-15 12 0,51-31 0,-1 0 0,1 1 0,-1-1 0,2 1 0,-1 0 0,0 0 0,1 1 0,-4 6 0,-22 31 0,18-31 0,2-5 0,2 1 0,-1 0 0,1 0 0,1 1 0,-1 0 0,1 0 0,-8 17 0,9-18 0,0 0 0,-1 0 0,-1 0 0,1 0 0,-1-1 0,-1 0 0,1-1 0,-1 0 0,0 0 0,0 0 0,-1-1 0,0-1 0,-10 5 0,5-2 0,0 1 0,1 1 0,0 0 0,-13 11 0,-2 6 0,-1-2 0,-1-1 0,-35 21 0,44-28 0,0 0 0,1 2 0,-30 36 0,21-11 0,26-38 0,1-1 0,0 1 0,-1-1 0,0 1 0,0-1 0,-1 0 0,1-1 0,-1 1 0,1 0 0,-1-1 0,0 0 0,-1 0 0,1 0 0,-9 4 0,-13 6 0,1 1 0,-45 33 0,47-29 0,-1-2 0,-48 25 0,96-56 0,-1 0 0,-1-1 0,0-2 0,37-38 0,50-85 0,-109 138 0,-7 4 0,-20 7 0,-33 17 0,-23 28 0,44-28 0,0-1 0,-66 29 0,96-48 0,0 0 0,0 1 0,0 0 0,1 0 0,-1 1 0,2 0 0,-1 0 0,1 1 0,-7 9 0,4-5 0,0-1 0,-1 0 0,-19 14 0,18-18 0,-1 0 0,0-1 0,-1-1 0,-18 5 0,-4 2 0,-37 14 0,36-14 0,0 2 0,-65 35 0,42-15 0,-37 25 0,-23 16 0,119-75 0,1 0 0,0 0 0,0 0 0,-1 0 0,1 0 0,0 0 0,-1 1 0,1-1 0,0 0 0,0 0 0,-1 0 0,1 1 0,0-1 0,0 0 0,0 0 0,-1 1 0,1-1 0,0 0 0,0 1 0,0-1 0,0 0 0,0 0 0,0 1 0,0-1 0,-1 0 0,1 1 0,0-1 0,0 0 0,0 1 0,0-1 0,0 0 0,0 1 0,0-1 0,1 0 0,-1 0 0,0 1 0,0-1 0,0 0 0,0 1 0,0-1 0,0 0 0,0 1 0,1-1 0,16 7 0,23-2 0,-18-8 0,0 0 0,-1-2 0,1 0 0,-1-1 0,0-2 0,0 0 0,-1-1 0,23-14 0,3-1 0,1 3 0,1 1 0,96-25 0,-118 36 0,0 0 0,0-2 0,-1 0 0,-1-2 0,0-1 0,-1-1 0,0 0 0,36-34 0,60-67 0,-116 114 0,29-32 0,-30 26 0,-24 18 0,-115 71 0,-219 124 0,341-198 0,-1-1 0,1 0 0,-1-1 0,-27 4 0,-38 14 0,0 25 0,-201 74 0,278-120 0,1 0 0,0 0 0,0 0 0,0 1 0,0-1 0,1 1 0,-1-1 0,1 1 0,-1 0 0,1 0 0,0 0 0,0 0 0,0 0 0,1 1 0,-1-1 0,-1 6 0,2-8 0,1 1 0,0-1 0,-1 0 0,1 0 0,0 1 0,-1-1 0,1 0 0,0 1 0,0-1 0,0 0 0,0 0 0,0 1 0,1-1 0,-1 0 0,0 1 0,0-1 0,1 0 0,-1 0 0,1 1 0,-1-1 0,1 0 0,0 0 0,-1 0 0,1 0 0,0 0 0,0 0 0,0 0 0,0 0 0,0 0 0,0 0 0,0-1 0,0 1 0,0 0 0,0 0 0,0-1 0,1 1 0,-1-1 0,0 1 0,0-1 0,0 0 0,1 0 0,-1 1 0,0-1 0,1 0 0,-1 0 0,0 0 0,1 0 0,0-1 0,66-8 0,-51 6 0,-14 3 0,-6 1 0,-181 78 0,125-51 0,-99 34 0,57-27 0,3 4 0,-165 92 0,245-119 0,0 1 0,1 1 0,0 0 0,1 1 0,-25 31 0,-35 33 0,-155 97 0,8-8 0,200-150 0,-1-1 0,-1-1 0,-53 26 0,-89 26 0,59-27 0,61-25 0,36-14 0,0 2 0,0 0 0,-20 9 0,3 1 0,0-1 0,-38 11 0,37-15 0,1 2 0,-44 23 0,35-14 0,29-16 0,-1 0 0,0 1 0,1 0 0,0 0 0,0 1 0,1 0 0,0 0 0,0 1 0,0 0 0,-8 11 0,8-8 0,1 1 0,0-1 0,-2 0 0,1 0 0,-1 0 0,0-1 0,-1 0 0,0-1 0,-1 0 0,0-1 0,0 1 0,-13 5 0,5-6 0,0-1 0,0-1 0,-1-1 0,0-1 0,0-1 0,0 0 0,-25-1 0,28-2 0,-1 1 0,1 1 0,-1 0 0,1 2 0,0 0 0,0 0 0,0 2 0,0 0 0,1 1 0,-15 7 0,-87 52 0,178-74 0,41-26 0,-70 22 0,1 2 0,56-12 0,-44 13 0,-1-2 0,67-28 0,-20 7 0,-54 14 0,-37 19 0,1 0 0,-1 0 0,0-1 0,0 1 0,1 0 0,-1 0 0,0-1 0,1 1 0,-1 0 0,0 0 0,0-1 0,0 1 0,1 0 0,-1-1 0,0 1 0,0 0 0,0-1 0,0 1 0,1 0 0,-1-1 0,0 1 0,0 0 0,0-1 0,0 1 0,0 0 0,0-1 0,0 1 0,0 0 0,0-1 0,0 1 0,0 0 0,-1-1 0,-20-6 0,-3 7 0,1 2 0,-1 0 0,1 2 0,0 1 0,0 0 0,0 2 0,1 0 0,-23 12 0,-110 48 0,50-31 0,-140 28 0,185-55 0,-73 2 0,72-8 0,-66 13 0,104-10 0,-1 1 0,1 2 0,-24 12 0,-3 0 0,18-6 0,0 1 0,-50 36 0,57-35 0,0-1 0,0-1 0,-1-1 0,-52 18 0,-165 39 0,228-68 0,-1 0 0,-28 2 0,28-4 0,0 0 0,1 2 0,-19 4 0,-24 9 0,0-3 0,0-2 0,-80 5 0,89-14 0,-195 7 0,234-9 0,0 1 0,0 0 0,0 1 0,0 0 0,0 1 0,0 0 0,1 1 0,-1 0 0,1 0 0,0 1 0,0 0 0,0 0 0,1 1 0,0 0 0,0 1 0,1 0 0,0 0 0,-8 10 0,15-17 0,0 0 0,-1 1 0,1-1 0,0 0 0,0 1 0,0-1 0,-1 0 0,1 1 0,0-1 0,0 0 0,0 1 0,0-1 0,0 0 0,0 1 0,0-1 0,0 1 0,0-1 0,0 0 0,0 1 0,0-1 0,0 0 0,0 1 0,0-1 0,0 0 0,0 1 0,0-1 0,0 0 0,1 1 0,-1-1 0,0 0 0,0 1 0,0-1 0,1 0 0,-1 1 0,0-1 0,0 0 0,1 0 0,-1 1 0,0-1 0,1 0 0,19 5 0,22-6 0,296-33 0,-295 27 0,50-15 0,-63 13 0,1 2 0,0 1 0,0 1 0,36-1 0,14 5 0,1-3 0,158-30 0,-208 27 0,0-2 0,0 0 0,-1-2 0,0-2 0,53-30 0,-65 33 0,1-1 0,-1-1 0,-1 0 0,0-2 0,-1 0 0,-1-1 0,0-1 0,16-19 0,-27 26-93,37-41 318,-40 48-319,1-1 1,0 1-1,0 0 1,0 0-1,0 0 1,0 0-1,0 1 0,0-1 1,1 1-1,-1 0 1,0 0-1,1 0 1,-1 0-1,1 1 1,5-1-1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4.562"/>
    </inkml:context>
    <inkml:brush xml:id="br0">
      <inkml:brushProperty name="width" value="0.025" units="cm"/>
      <inkml:brushProperty name="height" value="0.025" units="cm"/>
    </inkml:brush>
  </inkml:definitions>
  <inkml:trace contextRef="#ctx0" brushRef="#br0">0 164 24575,'3'-1'0,"1"0"0,-1-1 0,0 1 0,0-1 0,0 1 0,0-1 0,-1 0 0,1 0 0,0-1 0,-1 1 0,1 0 0,2-4 0,16-13 0,83-50 0,-96 63-273,0 0 0,0 0 0,-1-1 0,8-8 0,-9 7-6553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4.563"/>
    </inkml:context>
    <inkml:brush xml:id="br0">
      <inkml:brushProperty name="width" value="0.05" units="cm"/>
      <inkml:brushProperty name="height" value="0.05" units="cm"/>
    </inkml:brush>
  </inkml:definitions>
  <inkml:trace contextRef="#ctx0" brushRef="#br0">0 163 24575,'5'-3'0,"-1"0"0,1 0 0,0 0 0,0 0 0,0 1 0,9-3 0,19-10 0,-6 1 0,-24 13 0,0 0 0,0-1 0,0 1 0,0 0 0,0-1 0,-1 0 0,1 0 0,-1 0 0,1 0 0,-1 0 0,0 0 0,0-1 0,0 1 0,0-1 0,0 0 0,0 1 0,-1-1 0,1 0 0,-1 0 0,0 0 0,2-5 0,22-42-1365,-21 41-5461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4.564"/>
    </inkml:context>
    <inkml:brush xml:id="br0">
      <inkml:brushProperty name="width" value="0.05" units="cm"/>
      <inkml:brushProperty name="height" value="0.05" units="cm"/>
    </inkml:brush>
  </inkml:definitions>
  <inkml:trace contextRef="#ctx0" brushRef="#br0">1 105 24575,'2'0'0,"4"-4"0,4-2 0,2-1 0,3-2 0,-2-1 0,0 1 0,-2 0 0,-4 0 0,-1 1 0,-1 0 0,1 1 0,0 0 0,3 2 0,-2-2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4.565"/>
    </inkml:context>
    <inkml:brush xml:id="br0">
      <inkml:brushProperty name="width" value="0.05" units="cm"/>
      <inkml:brushProperty name="height" value="0.05" units="cm"/>
    </inkml:brush>
  </inkml:definitions>
  <inkml:trace contextRef="#ctx0" brushRef="#br0">0 104 24575,'2'0'0,"1"-2"0,1-1 0,3-2 0,2-3 0,1-2 0,-1 0 0,0 0 0,-1-2 0,-1 3 0,-1 0 0,1 2 0,0 2 0,0-1 0,0 2 0,1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4.566"/>
    </inkml:context>
    <inkml:brush xml:id="br0">
      <inkml:brushProperty name="width" value="0.05" units="cm"/>
      <inkml:brushProperty name="height" value="0.05" units="cm"/>
    </inkml:brush>
  </inkml:definitions>
  <inkml:trace contextRef="#ctx0" brushRef="#br0">1 129 24575,'4'0'0,"0"0"0,0-1 0,0 1 0,1-1 0,-1 0 0,0 0 0,0 0 0,0-1 0,0 1 0,-1-1 0,1 0 0,0 0 0,5-4 0,-1-1 0,0-1 0,-1 0 0,12-16 0,7-6 0,-23 26-136,1 1-1,-1 0 1,1 0-1,0 1 1,1-1-1,-1 1 1,0 0-1,1 0 0,5-2 1,0 1-6690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4.567"/>
    </inkml:context>
    <inkml:brush xml:id="br0">
      <inkml:brushProperty name="width" value="0.05" units="cm"/>
      <inkml:brushProperty name="height" value="0.05" units="cm"/>
    </inkml:brush>
  </inkml:definitions>
  <inkml:trace contextRef="#ctx0" brushRef="#br0">1 109 24575,'2'0'0,"3"0"0,2-2 0,4-3 0,3-2 0,-2-2 0,1 0 0,-1 0 0,-1 0 0,0 0 0,-2 1 0,-1 2 0,-1-1 0,-3-1 0,1 1 0,-1 0 0,1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4.568"/>
    </inkml:context>
    <inkml:brush xml:id="br0">
      <inkml:brushProperty name="width" value="0.05" units="cm"/>
      <inkml:brushProperty name="height" value="0.05" units="cm"/>
    </inkml:brush>
  </inkml:definitions>
  <inkml:trace contextRef="#ctx0" brushRef="#br0">1 135 24575,'3'-1'0,"0"1"0,0 0 0,-1-1 0,1 0 0,0 1 0,0-1 0,0 0 0,0-1 0,-1 1 0,1 0 0,-1-1 0,1 0 0,-1 1 0,1-1 0,1-2 0,33-39 0,1 0 0,2 15-1365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5:38.600"/>
    </inkml:context>
    <inkml:brush xml:id="br0">
      <inkml:brushProperty name="width" value="0.1" units="cm"/>
      <inkml:brushProperty name="height" value="0.1" units="cm"/>
      <inkml:brushProperty name="color" value="#B2B2B2"/>
    </inkml:brush>
  </inkml:definitions>
  <inkml:trace contextRef="#ctx0" brushRef="#br0">11215 1 24575,'-2'10'0,"-1"1"0,0 0 0,-1-1 0,0 1 0,-1-1 0,0 0 0,-12 17 0,13-21 0,-4 7 0,0 0 0,-1-1 0,0 0 0,-1 0 0,-14 12 0,18-19 0,-1 0 0,1-1 0,-1 1 0,0-1 0,0 0 0,0-1 0,-1 0 0,1 0 0,-1 0 0,1-1 0,-13 2 0,17-3 0,0 0 0,0 0 0,0 0 0,0 1 0,0 0 0,0-1 0,0 1 0,1 0 0,-1 0 0,1 1 0,-1-1 0,1 0 0,0 1 0,0-1 0,0 1 0,0 0 0,-2 5 0,-29 63 0,19-40 0,-3 19 0,15-42 0,0-1 0,-1 1 0,0-1 0,0 0 0,0 1 0,-6 7 0,7-12 0,0-1 0,-1 0 0,1 1 0,-1-1 0,1 0 0,-1 0 0,0 0 0,0-1 0,0 1 0,0-1 0,0 1 0,0-1 0,0 0 0,0 0 0,0-1 0,-1 1 0,1-1 0,0 1 0,-5-1 0,3 0 0,0 1 0,0-1 0,0 1 0,0 0 0,1 1 0,-1-1 0,0 1 0,1 0 0,-1 0 0,1 0 0,-1 1 0,1-1 0,0 1 0,0 0 0,1 1 0,-5 3 0,-2 5 0,1 0 0,0 0 0,-13 27 0,16-26 0,-1-1 0,0 0 0,-1-1 0,0 0 0,-15 15 0,-5 0 0,0 2 0,2 0 0,1 2 0,-30 46 0,48-66 0,0 1 0,1 1 0,0-1 0,1 1 0,1 0 0,0 0 0,0 1 0,1-1 0,-1 15 0,2-21 0,1 0 0,-1 0 0,0 0 0,-1 0 0,0 0 0,1 0 0,-2-1 0,1 1 0,-1-1 0,0 0 0,0 0 0,0 0 0,-1-1 0,1 1 0,-1-1 0,0 0 0,0 0 0,-7 3 0,-33 32 0,-51 65 0,73-79 0,11-13 0,0 1 0,2-1 0,-1 2 0,2-1 0,-13 23 0,15-25 0,0-1 0,-1 0 0,-1-1 0,0 0 0,0 0 0,-1-1 0,-19 14 0,13-10 0,-8 5 0,18-13 0,0 0 0,0 0 0,1 1 0,-1 0 0,1 0 0,0 1 0,-6 8 0,-4 9 0,-18 41 0,25-46 0,0 0 0,-2-1 0,0 0 0,-23 29 0,-81 65 0,65-66 0,4-2 0,-85 61 0,106-85 0,2 0 0,0 1 0,2 2 0,-21 26 0,-19 20 0,49-55 0,0 0 0,1 1 0,1 0 0,0 0 0,1 1 0,0 0 0,1 0 0,1 1 0,0 0 0,2 0 0,-5 22 0,9-38 0,0 0 0,0 0 0,0 0 0,0 1 0,0-1 0,0 0 0,0 0 0,0 0 0,0 0 0,0 1 0,0-1 0,0 0 0,0 0 0,0 0 0,0 0 0,0 1 0,0-1 0,0 0 0,0 0 0,0 0 0,0 0 0,0 0 0,0 1 0,0-1 0,1 0 0,-1 0 0,0 0 0,0 0 0,0 0 0,0 0 0,0 1 0,0-1 0,0 0 0,1 0 0,-1 0 0,0 0 0,0 0 0,0 0 0,0 0 0,0 0 0,1 0 0,-1 0 0,0 0 0,0 0 0,0 0 0,0 0 0,1 0 0,-1 0 0,0 0 0,0 0 0,0 0 0,0 0 0,1 0 0,-1 0 0,0 0 0,0 0 0,0 0 0,0 0 0,16-8 0,13-13 0,51-51 0,-71 63 0,-1 0 0,-1 0 0,1 0 0,-2-1 0,1-1 0,9-19 0,-16 29 0,0 1 0,0-1 0,0 1 0,1 0 0,-1-1 0,0 1 0,0-1 0,0 1 0,0 0 0,0-1 0,0 1 0,0-1 0,0 1 0,0-1 0,0 1 0,0 0 0,0-1 0,0 1 0,0-1 0,0 1 0,0-1 0,0 1 0,-1 0 0,1-1 0,0 1 0,0 0 0,0-1 0,-1 1 0,1-1 0,0 1 0,-1 0 0,1 0 0,0-1 0,-1 1 0,1-1 0,-19 0 0,-18 13 0,27-4 0,1 1 0,0 1 0,1-1 0,1 1 0,-1 1 0,1-1 0,-8 19 0,-29 39 0,24-44 0,11-12 0,-1 0 0,0-1 0,-1-1 0,-14 12 0,24-21 0,-25 18 0,-42 39 0,62-51 0,0-1 0,0 1 0,0 1 0,1-1 0,0 1 0,0 0 0,1 0 0,0 0 0,1 1 0,-6 17 0,6-10 0,-1 0 0,-1 0 0,0 0 0,-1-1 0,-1 0 0,0 0 0,-1-1 0,-1 0 0,0 0 0,-1-1 0,0 0 0,-1 0 0,-1-1 0,1-1 0,-2 0 0,0-1 0,0 0 0,-1-1 0,0 0 0,-1-2 0,-18 9 0,20-10 0,-12 3 0,25-15 0,13-12 0,10-12 0,-16 19 0,1 1 0,0 0 0,0 0 0,1 0 0,1 1 0,-1 1 0,2 0 0,10-8 0,-53 52 0,-14 0 0,2 2 0,-43 48 0,-100 102 0,139-138 0,31-32 0,-1 0 0,0-1 0,-37 27 0,-81 63 0,120-96 0,1 1 0,0 1 0,1 0 0,0 1 0,1 0 0,0 2 0,-12 19 0,11-13 0,-1 0 0,-1 0 0,-1-2 0,-1 0 0,-1-1 0,-40 32 0,26-27 0,-47 25 0,56-32 0,0 0 0,0 1 0,-24 27 0,24-22 0,-2-1 0,-30 20 0,-3-9 0,47-28 0,0 1 0,0 1 0,0 0 0,1 0 0,0 1 0,1 1 0,-11 10 0,8-5 0,-1 0 0,0-1 0,-1-1 0,-21 13 0,35-24 0,-1 1 0,1 0 0,-1-1 0,1 1 0,-1 0 0,1 0 0,0 0 0,0 0 0,0 0 0,0 0 0,0 0 0,0 1 0,1-1 0,-1 2 0,0-1 0,0 0 0,0 0 0,0 0 0,0 0 0,0 0 0,-1-1 0,1 1 0,-1-1 0,0 1 0,-2 2 0,-13 10 0,-1-2 0,-1 1 0,-21 9 0,-15 12 0,51-31 0,-1 0 0,1 1 0,-1-1 0,2 1 0,-1 0 0,0 0 0,1 1 0,-4 6 0,-22 31 0,18-31 0,2-5 0,2 1 0,-1 0 0,1 0 0,1 1 0,-1 0 0,1 0 0,-8 17 0,9-18 0,0 0 0,-1 0 0,-1 0 0,1 0 0,-1-1 0,-1 0 0,1-1 0,-1 0 0,0 0 0,0 0 0,-1-1 0,0-1 0,-10 5 0,5-2 0,0 1 0,1 1 0,0 0 0,-13 11 0,-2 6 0,-1-2 0,-1-1 0,-35 21 0,44-28 0,0 0 0,1 2 0,-30 36 0,21-11 0,26-38 0,1-1 0,0 1 0,-1-1 0,0 1 0,0-1 0,-1 0 0,1-1 0,-1 1 0,1 0 0,-1-1 0,0 0 0,-1 0 0,1 0 0,-9 4 0,-13 6 0,1 1 0,-45 33 0,47-29 0,-1-2 0,-48 25 0,96-56 0,-1 0 0,-1-1 0,0-2 0,37-38 0,50-85 0,-109 138 0,-7 4 0,-20 7 0,-33 17 0,-23 28 0,44-28 0,0-1 0,-66 29 0,96-48 0,0 0 0,0 1 0,0 0 0,1 0 0,-1 1 0,2 0 0,-1 0 0,1 1 0,-7 9 0,4-5 0,0-1 0,-1 0 0,-19 14 0,18-18 0,-1 0 0,0-1 0,-1-1 0,-18 5 0,-4 2 0,-37 14 0,36-14 0,0 2 0,-65 35 0,42-15 0,-37 25 0,-23 16 0,119-75 0,1 0 0,0 0 0,0 0 0,-1 0 0,1 0 0,0 0 0,-1 1 0,1-1 0,0 0 0,0 0 0,-1 0 0,1 1 0,0-1 0,0 0 0,0 0 0,-1 1 0,1-1 0,0 0 0,0 1 0,0-1 0,0 0 0,0 0 0,0 1 0,0-1 0,-1 0 0,1 1 0,0-1 0,0 0 0,0 1 0,0-1 0,0 0 0,0 1 0,0-1 0,1 0 0,-1 0 0,0 1 0,0-1 0,0 0 0,0 1 0,0-1 0,0 0 0,0 1 0,1-1 0,16 7 0,23-2 0,-18-8 0,0 0 0,-1-2 0,1 0 0,-1-1 0,0-2 0,0 0 0,-1-1 0,23-14 0,3-1 0,1 3 0,1 1 0,96-25 0,-118 36 0,0 0 0,0-2 0,-1 0 0,-1-2 0,0-1 0,-1-1 0,0 0 0,36-34 0,60-67 0,-116 114 0,29-32 0,-30 26 0,-24 18 0,-115 71 0,-219 124 0,341-198 0,-1-1 0,1 0 0,-1-1 0,-27 4 0,-38 14 0,0 25 0,-201 74 0,278-120 0,1 0 0,0 0 0,0 0 0,0 1 0,0-1 0,1 1 0,-1-1 0,1 1 0,-1 0 0,1 0 0,0 0 0,0 0 0,0 0 0,1 1 0,-1-1 0,-1 6 0,2-8 0,1 1 0,0-1 0,-1 0 0,1 0 0,0 1 0,-1-1 0,1 0 0,0 1 0,0-1 0,0 0 0,0 0 0,0 1 0,1-1 0,-1 0 0,0 1 0,0-1 0,1 0 0,-1 0 0,1 1 0,-1-1 0,1 0 0,0 0 0,-1 0 0,1 0 0,0 0 0,0 0 0,0 0 0,0 0 0,0 0 0,0 0 0,0-1 0,0 1 0,0 0 0,0 0 0,0-1 0,1 1 0,-1-1 0,0 1 0,0-1 0,0 0 0,1 0 0,-1 1 0,0-1 0,1 0 0,-1 0 0,0 0 0,1 0 0,0-1 0,66-8 0,-51 6 0,-14 3 0,-6 1 0,-181 78 0,125-51 0,-99 34 0,57-27 0,3 4 0,-165 92 0,245-119 0,0 1 0,1 1 0,0 0 0,1 1 0,-25 31 0,-35 33 0,-155 97 0,8-8 0,200-150 0,-1-1 0,-1-1 0,-53 26 0,-89 26 0,59-27 0,61-25 0,36-14 0,0 2 0,0 0 0,-20 9 0,3 1 0,0-1 0,-38 11 0,37-15 0,1 2 0,-44 23 0,35-14 0,29-16 0,-1 0 0,0 1 0,1 0 0,0 0 0,0 1 0,1 0 0,0 0 0,0 1 0,0 0 0,-8 11 0,8-8 0,1 1 0,0-1 0,-2 0 0,1 0 0,-1 0 0,0-1 0,-1 0 0,0-1 0,-1 0 0,0-1 0,0 1 0,-13 5 0,5-6 0,0-1 0,0-1 0,-1-1 0,0-1 0,0-1 0,0 0 0,-25-1 0,28-2 0,-1 1 0,1 1 0,-1 0 0,1 2 0,0 0 0,0 0 0,0 2 0,0 0 0,1 1 0,-15 7 0,-87 52 0,178-74 0,41-26 0,-70 22 0,1 2 0,56-12 0,-44 13 0,-1-2 0,67-28 0,-20 7 0,-54 14 0,-37 19 0,1 0 0,-1 0 0,0-1 0,0 1 0,1 0 0,-1 0 0,0-1 0,1 1 0,-1 0 0,0 0 0,0-1 0,0 1 0,1 0 0,-1-1 0,0 1 0,0 0 0,0-1 0,0 1 0,1 0 0,-1-1 0,0 1 0,0 0 0,0-1 0,0 1 0,0 0 0,0-1 0,0 1 0,0 0 0,0-1 0,0 1 0,0 0 0,-1-1 0,-20-6 0,-3 7 0,1 2 0,-1 0 0,1 2 0,0 1 0,0 0 0,0 2 0,1 0 0,-23 12 0,-110 48 0,50-31 0,-140 28 0,185-55 0,-73 2 0,72-8 0,-66 13 0,104-10 0,-1 1 0,1 2 0,-24 12 0,-3 0 0,18-6 0,0 1 0,-50 36 0,57-35 0,0-1 0,0-1 0,-1-1 0,-52 18 0,-165 39 0,228-68 0,-1 0 0,-28 2 0,28-4 0,0 0 0,1 2 0,-19 4 0,-24 9 0,0-3 0,0-2 0,-80 5 0,89-14 0,-195 7 0,234-9 0,0 1 0,0 0 0,0 1 0,0 0 0,0 1 0,0 0 0,1 1 0,-1 0 0,1 0 0,0 1 0,0 0 0,0 0 0,1 1 0,0 0 0,0 1 0,1 0 0,0 0 0,-8 10 0,15-17 0,0 0 0,-1 1 0,1-1 0,0 0 0,0 1 0,0-1 0,-1 0 0,1 1 0,0-1 0,0 0 0,0 1 0,0-1 0,0 0 0,0 1 0,0-1 0,0 1 0,0-1 0,0 0 0,0 1 0,0-1 0,0 0 0,0 1 0,0-1 0,0 0 0,0 1 0,0-1 0,0 0 0,1 1 0,-1-1 0,0 0 0,0 1 0,0-1 0,1 0 0,-1 1 0,0-1 0,0 0 0,1 0 0,-1 1 0,0-1 0,1 0 0,19 5 0,22-6 0,296-33 0,-295 27 0,50-15 0,-63 13 0,1 2 0,0 1 0,0 1 0,36-1 0,14 5 0,1-3 0,158-30 0,-208 27 0,0-2 0,0 0 0,-1-2 0,0-2 0,53-30 0,-65 33 0,1-1 0,-1-1 0,-1 0 0,0-2 0,-1 0 0,-1-1 0,0-1 0,16-19 0,-27 26-93,37-41 318,-40 48-319,1-1 1,0 1-1,0 0 1,0 0-1,0 0 1,0 0-1,0 1 0,0-1 1,1 1-1,-1 0 1,0 0-1,1 0 1,-1 0-1,1 1 1,5-1-1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4.569"/>
    </inkml:context>
    <inkml:brush xml:id="br0">
      <inkml:brushProperty name="width" value="0.05" units="cm"/>
      <inkml:brushProperty name="height" value="0.05" units="cm"/>
    </inkml:brush>
  </inkml:definitions>
  <inkml:trace contextRef="#ctx0" brushRef="#br0">1 103 24575,'5'-1'0,"0"0"0,-1 0 0,1 0 0,0-1 0,0 0 0,-1 0 0,0 0 0,1 0 0,-1-1 0,0 1 0,5-5 0,45-38 0,-46 37 0,17-15-1365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42.594"/>
    </inkml:context>
    <inkml:brush xml:id="br0">
      <inkml:brushProperty name="width" value="0.1" units="cm"/>
      <inkml:brushProperty name="height" value="0.1" units="cm"/>
      <inkml:brushProperty name="color" value="#00A0D7"/>
    </inkml:brush>
  </inkml:definitions>
  <inkml:trace contextRef="#ctx0" brushRef="#br0">0 7277 24575,'20'-2'0,"-1"0"0,0-2 0,0 0 0,0-1 0,-1-1 0,35-15 0,-9 3 0,155-60 0,208-69 0,-3 17 0,-364 119 0,-2-2 0,0-2 0,-1-1 0,0-2 0,55-37 0,365-232 0,-81 104 0,-370 181 0,205-81 0,11-5 0,224-123 0,-189 88 0,-214 104 0,49-12 0,-56 20 0,-1-2 0,62-31 0,322-192 0,-251 127 0,-133 83 0,0 2 0,1 1 0,2 2 0,0 1 0,71-25 0,-63 32 0,0-2 0,-1-1 0,-1-3 0,0-2 0,-2-1 0,0-3 0,-2-1 0,47-40 0,-52 37 0,1 2 0,0 1 0,2 2 0,1 2 0,1 1 0,54-20 0,-53 25 0,-7 2 0,0 1 0,1 2 0,49-9 0,53 5 0,-65 8 0,0-3 0,78-20 0,-127 23 0,-1-1 0,0 0 0,0-2 0,0 0 0,-1-1 0,-1-1 0,0-2 0,-1 0 0,0 0 0,26-28 0,223-288 0,-186 223 0,27-44 0,40-51 0,-123 171 0,1 1 0,1 2 0,2 1 0,39-27 0,7-5 0,83-80 0,63-50 0,-88 100 0,159-78 0,192-131 0,-445 272 0,75-58 0,-4-6 0,101-105 0,-144 131 0,128-152 0,-182 200 0,28-28 0,1 3 0,2 1 0,67-44 0,-21 16 0,133-92 0,-5 4 0,-188 133 0,2 1 0,0 2 0,2 1 0,66-25 0,152-34 0,-211 67 0,-6 2 0,0-2 0,-1-1 0,-1-1 0,0-2 0,-1-2 0,0-1 0,-2-1 0,0-2 0,-1-1 0,-2-2 0,48-48 0,-15 7 0,41-47 0,-65 70 0,1 2 0,68-53 0,20-20 0,131-129 0,-250 234-136,0 1-1,1-1 1,0 2-1,0-1 1,0 1-1,1 0 1,0 1-1,0 0 0,11-4 1,-2 5-6690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7.508"/>
    </inkml:context>
    <inkml:brush xml:id="br0">
      <inkml:brushProperty name="width" value="0.05" units="cm"/>
      <inkml:brushProperty name="height" value="0.05" units="cm"/>
      <inkml:brushProperty name="color" value="#B2B2B2"/>
    </inkml:brush>
  </inkml:definitions>
  <inkml:trace contextRef="#ctx0" brushRef="#br0">1990 3544 24575,'14'-1'0,"0"-1"0,-1 0 0,1-1 0,-1-1 0,0 0 0,22-10 0,-22 8 0,1 1 0,0 0 0,-1 1 0,1 1 0,26-4 0,-33 6 0,0 0 0,0 0 0,-1-1 0,1 0 0,-1-1 0,1 1 0,-1-1 0,9-5 0,-9 4 0,0 1 0,0 0 0,1 0 0,-1 0 0,1 1 0,-1 0 0,1 0 0,0 1 0,9-1 0,13 1 0,0-2 0,0-1 0,-1-1 0,1-1 0,-1-2 0,0-1 0,-1-1 0,31-16 0,-5 4 0,2 3 0,64-14 0,-3-3 0,-62 22 0,106-12 0,-93 16 0,-228 37 0,134-22 0,-43 2 0,-15 2 0,71-5 0,0 0 0,0 1 0,1 0 0,-1 1 0,1 1 0,-16 11 0,11-6 0,8-4 0,0 0 0,0-1 0,-1 0 0,0-1 0,-1 0 0,1-1 0,-1 0 0,0-1 0,-23 5 0,-19 1 0,31-5 0,0-1 0,0-1 0,-27 0 0,18-3 0,0 1 0,0 1 0,0 1 0,0 2 0,1 2 0,-33 10 0,-57 46 0,44-36 0,42-16 0,-48 24 0,69-27 0,1 1 0,0 0 0,0 1 0,1 0 0,1 1 0,-18 21 0,8-10 0,15-18 0,0 0 0,-1 0 0,0-1 0,0 1 0,0-2 0,0 1 0,0-1 0,-1 0 0,1-1 0,-1 1 0,-8-1 0,-26 7 0,19-3 0,-1-2 0,1 0 0,-1-2 0,1-1 0,-34-3 0,-10 1 0,2-1 0,43 1 0,-1 2 0,0 0 0,0 1 0,0 1 0,-23 5 0,29-1 0,1 0 0,0 1 0,-27 17 0,28-15 0,0-1 0,0 0 0,-1-1 0,-20 6 0,-132 40 0,140-46 0,0-1 0,-1-1 0,1-2 0,-1-1 0,0-1 0,-51-4 0,-2 0 0,-156 15 0,205-12 0,27 0 0,-1-1 0,1 1 0,-1 0 0,0 1 0,1 0 0,-1 0 0,1 0 0,-1 1 0,1 0 0,0 0 0,0 0 0,-12 7 0,4-1 0,-1 0 0,0-1 0,0-1 0,-1 0 0,0-1 0,-25 4 0,64-11 0,-1 1 0,35 4 0,1-2 0,-32-1 0,11 1 0,1-1 0,0-3 0,71-14 0,-46 9 0,-54 7 0,1 1 0,-1-1 0,1 0 0,-1-1 0,0 0 0,0-1 0,0 0 0,0 0 0,0-1 0,-1 0 0,10-6 0,-18 10 0,0 0 0,0-1 0,0 1 0,0 0 0,0 0 0,0-1 0,0 1 0,0 0 0,0 0 0,0-1 0,0 1 0,0 0 0,0-1 0,0 1 0,0 0 0,0 0 0,0-1 0,-1 1 0,1 0 0,0 0 0,0-1 0,0 1 0,0 0 0,-1 0 0,1 0 0,0 0 0,0-1 0,0 1 0,-1 0 0,1 0 0,0 0 0,0 0 0,-1 0 0,1-1 0,0 1 0,-1 0 0,1 0 0,0 0 0,0 0 0,-1 0 0,1 0 0,0 0 0,0 0 0,-1 0 0,1 0 0,0 0 0,-1 0 0,1 0 0,0 1 0,0-1 0,-1 0 0,1 0 0,0 0 0,-22-2 0,24 2 0,18 0 0,10-1 0,-1-1 0,1-1 0,0-2 0,31-9 0,110-42 0,-127 40 0,-7 3 0,0 2 0,0 2 0,1 1 0,1 2 0,-1 1 0,43 1 0,-81 4 0,1 0 0,-1 0 0,0 0 0,0-1 0,0 1 0,0 0 0,1 0 0,-1 0 0,0 0 0,0 0 0,1 0 0,-1 0 0,0 0 0,0 0 0,0 0 0,1 0 0,-1 0 0,0 0 0,0 0 0,1 0 0,-1 0 0,0 0 0,0 0 0,0 0 0,1 1 0,-1-1 0,0 0 0,0 0 0,0 0 0,0 0 0,1 0 0,-1 0 0,0 1 0,0-1 0,0 0 0,0 0 0,0 0 0,1 0 0,-1 1 0,0-1 0,0 0 0,0 0 0,0 0 0,0 1 0,0-1 0,0 0 0,0 0 0,0 1 0,0-1 0,0 0 0,0 0 0,0 0 0,0 1 0,-12 9 0,-24 7 0,-8-8 0,32-7 0,1 0 0,-1 0 0,1 1 0,-1 1 0,1 0 0,0 0 0,0 1 0,-18 12 0,29-17 0,-1 0 0,1 0 0,0 0 0,0 0 0,0 0 0,0 0 0,0 0 0,-1 0 0,1 0 0,0 0 0,0 0 0,0 0 0,0 0 0,0 0 0,0 0 0,-1 1 0,1-1 0,0 0 0,0 0 0,0 0 0,0 0 0,0 0 0,0 0 0,0 0 0,0 1 0,0-1 0,-1 0 0,1 0 0,0 0 0,0 0 0,0 0 0,0 1 0,0-1 0,0 0 0,0 0 0,0 0 0,0 0 0,0 0 0,0 1 0,0-1 0,0 0 0,0 0 0,0 0 0,0 0 0,0 0 0,0 0 0,1 1 0,-1-1 0,0 0 0,0 0 0,0 0 0,0 0 0,0 0 0,0 0 0,0 1 0,0-1 0,0 0 0,1 0 0,-1 0 0,0 0 0,0 0 0,15 2 0,16-5 0,84-25 0,52-10 0,-124 27 0,-35 8 0,0 1 0,0 0 0,0 0 0,0 1 0,14-1 0,16 0 0,1-1 0,-1-2 0,44-11 0,113-39 0,-165 46 0,-9 3 0,0-2 0,0 0 0,0-1 0,-1-1 0,-1-1 0,26-19 0,-31 21 0,1 1 0,-1 0 0,2 1 0,-1 1 0,1 0 0,0 1 0,0 0 0,23-2 0,5-3 0,78-33 0,-183 72 0,20-8 0,-67 25 0,77-38 0,1-2 0,-1 0 0,-43 0 0,73-6 0,-64 7 0,50-4 0,45-1 0,75-3 0,161-21 0,-243 17 0,-1-1 0,0-2 0,38-17 0,23-8 0,274-98 0,-325 122 0,-22 7 0,-1-1 0,1 0 0,-1 0 0,0 0 0,0-1 0,0-1 0,16-10 0,-25 15 0,0 0 0,0 0 0,1 0 0,-1 0 0,0 0 0,0-1 0,1 1 0,-1 0 0,0 0 0,0 0 0,1-1 0,-1 1 0,0 0 0,0 0 0,0 0 0,0-1 0,0 1 0,1 0 0,-1 0 0,0-1 0,0 1 0,0 0 0,0-1 0,0 1 0,0 0 0,0 0 0,0-1 0,0 1 0,0 0 0,0-1 0,0 1 0,0 0 0,0 0 0,0-1 0,0 1 0,0 0 0,0-1 0,-1 1 0,1 0 0,0 0 0,0-1 0,0 1 0,0 0 0,-1 0 0,1-1 0,-17-4 0,-23 3 0,39 2 0,-143 14 0,269-42 0,47 7 0,-150 18 0,0-2 0,0-1 0,-1 0 0,37-17 0,-26 10 0,114-33 0,-70 0 0,-56 37 0,0-1 0,-1-1 0,21-14 0,14-8 0,-45 29 0,0 1 0,0-1 0,0 1 0,1 1 0,-1 0 0,1 0 0,0 1 0,0 0 0,-1 1 0,17 1 0,30-2 0,-50 0 0,-1 0 0,1-1 0,-1 0 0,0 0 0,0 0 0,0 0 0,7-5 0,22-9 0,-28 14 0,0-1 0,0 0 0,-1 0 0,0 0 0,1-1 0,-1 0 0,-1 0 0,1 0 0,6-8 0,-8 9 0,0-1 0,0 1 0,1-1 0,-1 1 0,1 0 0,0 1 0,0-1 0,0 0 0,0 1 0,0 0 0,0 0 0,1 0 0,-1 1 0,1 0 0,-1-1 0,1 1 0,-1 1 0,6-1 0,0 1 0,0-1 0,-1 0 0,1 0 0,-1-1 0,1 0 0,-1-1 0,17-7 0,-8 4 0,-2-1 0,0 0 0,-1-1 0,-1-1 0,26-19 0,0 0 0,-1 4 0,19-13 0,-56 36 0,3-4 0,0 0 0,1 1 0,-1 0 0,1-1 0,0 2 0,1-1 0,-1 1 0,0 0 0,1 0 0,0 1 0,0 0 0,0 0 0,8-1 0,1 0 0,-1 0 0,0-2 0,0 0 0,0-1 0,0 0 0,-1-1 0,0-1 0,-1 0 0,0-1 0,18-15 0,-15 11 0,0-1 0,0-1 0,17-23 0,-16 19 0,-11 15 0,0-1 0,0 1 0,0 1 0,1-1 0,-1 1 0,1 0 0,0 1 0,12-4 0,27-11 0,-45 16 0,0 0 0,0 0 0,0 1 0,0-1 0,0 0 0,0 1 0,0-1 0,0 1 0,0-1 0,0 1 0,0 0 0,1-1 0,-1 1 0,0 0 0,0 0 0,0 0 0,1 0 0,-1 0 0,0 0 0,0 0 0,0 0 0,1 0 0,-1 0 0,0 1 0,0-1 0,0 1 0,2 0 0,-3 0 0,0 0 0,-1 1 0,1-1 0,0 0 0,-1 0 0,1 0 0,0 1 0,-1-1 0,0 0 0,1 0 0,-1 0 0,0 0 0,1 0 0,-1 0 0,0 0 0,0 0 0,0-1 0,0 1 0,0 0 0,0 0 0,0-1 0,0 1 0,0 0 0,0-1 0,0 1 0,-1-1 0,0 1 0,-31 17 0,-1 0 0,-1-3 0,-55 18 0,89-33 0,0 1 0,-1-1 0,1 1 0,-1-1 0,1 1 0,0-1 0,-1 1 0,1 0 0,0 0 0,0-1 0,0 1 0,-1 0 0,1 0 0,-1 2 0,5 1 0,12-7 0,13-6 0,0-2 0,-1-2 0,0 0 0,-1-2 0,38-28 0,-31 22 0,0 2 0,60-26 0,-74 38 0,-13 5 0,0 0 0,0-1 0,0 1 0,0-1 0,-1 0 0,1-1 0,-1 1 0,0-1 0,0 0 0,0-1 0,-1 1 0,7-8 0,-7 6 0,1 1 0,-1 0 0,1 0 0,1 0 0,-1 1 0,1 0 0,-1 0 0,1 0 0,12-5 0,62-17 0,2-2 0,-76 25 0,0 0 0,0 0 0,0-1 0,-1 0 0,1 0 0,-1-1 0,0 1 0,0-1 0,0 0 0,5-8 0,1 0 0,0 1 0,0 1 0,1-1 0,1 2 0,0 0 0,15-9 0,11-8 0,-24 14 0,2 0 0,0 1 0,0 0 0,1 2 0,1 0 0,-1 1 0,2 1 0,34-10 0,-52 17 0,-1 1 0,1-1 0,-1 0 0,0 1 0,1-1 0,-1 0 0,0 0 0,0 0 0,1 0 0,-1 0 0,0 0 0,0-1 0,0 1 0,0 0 0,-1 0 0,1-1 0,1-2 0,-1 4 0,-1-1 0,0 0 0,1 0 0,-1 0 0,0 1 0,1-1 0,-1 0 0,0 0 0,0 0 0,0 0 0,0 0 0,0 0 0,0 1 0,0-1 0,0 0 0,0 0 0,0 0 0,0 0 0,0 0 0,-1 0 0,1 1 0,0-1 0,-1 0 0,1 0 0,-1 0 0,1 1 0,-1-1 0,1 0 0,-1 0 0,1 1 0,-2-2 0,1 2 0,1 0 0,-1 0 0,1-1 0,-1 1 0,1 0 0,-1 0 0,0 0 0,1 0 0,-1 0 0,1 0 0,-1 0 0,0 0 0,1 0 0,-1 0 0,1 0 0,-1 0 0,0 0 0,1 0 0,-1 1 0,1-1 0,-1 0 0,1 0 0,-1 1 0,1-1 0,-1 0 0,1 1 0,-1-1 0,1 0 0,-1 1 0,1-1 0,-1 1 0,1-1 0,0 1 0,-1-1 0,1 1 0,0-1 0,0 1 0,-1 0 0,-13 29 0,8-16 0,2-7 0,-1 0 0,1-1 0,-1 0 0,-1 0 0,1 0 0,-1-1 0,0 1 0,0-1 0,-1-1 0,0 1 0,1-1 0,-1-1 0,-1 1 0,-8 2 0,13-4 0,1 0 0,-1 0 0,1 0 0,-1 1 0,1-1 0,0 0 0,0 1 0,0-1 0,0 1 0,0 0 0,1 0 0,-1 0 0,1 0 0,-1 0 0,0 5 0,-17 26 0,34-36 0,-1 0 0,0-1 0,0 0 0,16-7 0,-29 10 0,11-4 0,0 0 0,-1-1 0,1-1 0,-1 0 0,0 0 0,0-1 0,-1 0 0,0-1 0,0 0 0,-1-1 0,14-15 0,6-14 0,-21 28 0,0 0 0,0-1 0,9-17 0,-17 28 0,0 0 0,0-1 0,1 1 0,-1 0 0,0-1 0,0 1 0,1 0 0,-1-1 0,0 1 0,0-1 0,0 1 0,0 0 0,0-1 0,1 1 0,-1-1 0,0 1 0,0 0 0,0-1 0,0 1 0,0-1 0,0 1 0,0-1 0,-1 1 0,1 0 0,0-1 0,0 1 0,0-1 0,0 1 0,0 0 0,-1-1 0,1 1 0,0 0 0,0-1 0,-1 1 0,1 0 0,0-1 0,0 1 0,-1 0 0,1-1 0,0 1 0,-1 0 0,0-1 0,-22 4 0,-25 19 0,37-14 0,8-7 0,-1 1 0,1 0 0,0 0 0,0 1 0,0-1 0,0 0 0,0 1 0,1 0 0,-1 0 0,1 0 0,-1 0 0,1 0 0,0 0 0,0 0 0,-1 6 0,3-8 0,1-1 0,-1 1 0,1 0 0,0 0 0,-1 0 0,1-1 0,0 1 0,0 0 0,0-1 0,-1 1 0,1-1 0,0 1 0,0-1 0,0 1 0,0-1 0,0 0 0,0 1 0,0-1 0,0 0 0,0 0 0,0 0 0,0 0 0,0 0 0,0 0 0,0 0 0,0 0 0,0 0 0,0 0 0,0-1 0,0 1 0,0 0 0,1-1 0,36-8 0,89-44 0,-111 45 0,0-1 0,-1-1 0,0 0 0,0-1 0,20-19 0,-34 29 0,1 0 0,-1 0 0,0 0 0,0 0 0,0 0 0,0 0 0,0 0 0,0 0 0,0 0 0,0-1 0,-1 1 0,1 0 0,0 0 0,-1-1 0,1 1 0,-1-1 0,1 1 0,-1-1 0,0 1 0,1 0 0,-1-1 0,0-2 0,-1 3 0,0 1 0,0-1 0,0 1 0,-1-1 0,1 1 0,0 0 0,0-1 0,0 1 0,-1 0 0,1 0 0,0 0 0,0-1 0,-1 1 0,1 1 0,0-1 0,0 0 0,0 0 0,-1 0 0,-1 1 0,-73 23 0,29-4 0,30-11 0,0-2 0,-34 10 0,79-22 0,-13 3 0,-1 0 0,0-1 0,1-1 0,13-6 0,-10 3 0,-1-1 0,0-1 0,-1-1 0,0 0 0,23-20 0,-12 7 0,1 0 0,0 2 0,43-23 0,-62 38 0,0-1 0,0 0 0,-1 0 0,0-1 0,0 0 0,9-14 0,-8 11 0,1 0 0,0 1 0,13-11 0,-13 13 0,-5 3 0,0 1 0,1 0 0,-1 0 0,1 1 0,-1 0 0,1 0 0,0 0 0,0 0 0,1 1 0,-1 0 0,12-2 0,3 1 0,1-1 0,-1-1 0,28-11 0,-39 10 0,0-1 0,0 0 0,-1-1 0,0 0 0,0 0 0,-1-1 0,-1 0 0,10-14 0,17-18 0,71-66 0,-100 103 0,0 1 0,0 0 0,0 1 0,0-1 0,0 1 0,0 0 0,1 1 0,-1-1 0,1 1 0,-1 0 0,1 0 0,-1 1 0,1-1 0,0 1 0,-1 1 0,11 0 0,42-4 0,100-15 0,-153 17 0,5-1 0,0 1 0,0-1 0,1-1 0,-2 0 0,1-1 0,0 0 0,-1 0 0,1-1 0,-1 0 0,-1 0 0,1-1 0,-1-1 0,0 1 0,9-10 0,25-35 0,-32 38 0,0 0 0,0 1 0,1 0 0,1 0 0,0 2 0,0-1 0,1 1 0,16-8 0,2 2 0,-11 7 0,-1-1 0,0 0 0,0-2 0,-1 0 0,22-20 0,50-44 0,-53 47 0,37-38 0,-68 62 0,-1 1 0,1-1 0,1 1 0,-1 0 0,1 0 0,-1 1 0,1 0 0,13-4 0,-12 5 0,0-1 0,0-1 0,-1 1 0,1-1 0,12-9 0,-8 1 0,-1 0 0,-1-1 0,0 0 0,0-1 0,-2 0 0,10-19 0,-12 21 0,1 0 0,1 0 0,0 1 0,0 0 0,1 0 0,0 1 0,1 0 0,0 1 0,1 0 0,0 1 0,0 0 0,21-11 0,98-62 0,-118 74 0,-1 0 0,0-1 0,-1 0 0,1-1 0,-2 0 0,1-1 0,10-13 0,53-80 0,-72 102 0,7-12-227,1 1-1,1 0 1,0 0-1,1 1 1,12-10-1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7.509"/>
    </inkml:context>
    <inkml:brush xml:id="br0">
      <inkml:brushProperty name="width" value="0.1" units="cm"/>
      <inkml:brushProperty name="height" value="0.1" units="cm"/>
      <inkml:brushProperty name="color" value="#B2B2B2"/>
    </inkml:brush>
  </inkml:definitions>
  <inkml:trace contextRef="#ctx0" brushRef="#br0">11215 1 24575,'-2'10'0,"-1"1"0,0 0 0,-1-1 0,0 1 0,-1-1 0,0 0 0,-12 17 0,13-21 0,-4 7 0,0 0 0,-1-1 0,0 0 0,-1 0 0,-14 12 0,18-19 0,-1 0 0,1-1 0,-1 1 0,0-1 0,0 0 0,0-1 0,-1 0 0,1 0 0,-1 0 0,1-1 0,-13 2 0,17-3 0,0 0 0,0 0 0,0 0 0,0 1 0,0 0 0,0-1 0,0 1 0,1 0 0,-1 0 0,1 1 0,-1-1 0,1 0 0,0 1 0,0-1 0,0 1 0,0 0 0,-2 5 0,-29 63 0,19-40 0,-3 19 0,15-42 0,0-1 0,-1 1 0,0-1 0,0 0 0,0 1 0,-6 7 0,7-12 0,0-1 0,-1 0 0,1 1 0,-1-1 0,1 0 0,-1 0 0,0 0 0,0-1 0,0 1 0,0-1 0,0 1 0,0-1 0,0 0 0,0 0 0,0-1 0,-1 1 0,1-1 0,0 1 0,-5-1 0,3 0 0,0 1 0,0-1 0,0 1 0,0 0 0,1 1 0,-1-1 0,0 1 0,1 0 0,-1 0 0,1 0 0,-1 1 0,1-1 0,0 1 0,0 0 0,1 1 0,-5 3 0,-2 5 0,1 0 0,0 0 0,-13 27 0,16-26 0,-1-1 0,0 0 0,-1-1 0,0 0 0,-15 15 0,-5 0 0,0 2 0,2 0 0,1 2 0,-30 46 0,48-66 0,0 1 0,1 1 0,0-1 0,1 1 0,1 0 0,0 0 0,0 1 0,1-1 0,-1 15 0,2-21 0,1 0 0,-1 0 0,0 0 0,-1 0 0,0 0 0,1 0 0,-2-1 0,1 1 0,-1-1 0,0 0 0,0 0 0,0 0 0,-1-1 0,1 1 0,-1-1 0,0 0 0,0 0 0,-7 3 0,-33 32 0,-51 65 0,73-79 0,11-13 0,0 1 0,2-1 0,-1 2 0,2-1 0,-13 23 0,15-25 0,0-1 0,-1 0 0,-1-1 0,0 0 0,0 0 0,-1-1 0,-19 14 0,13-10 0,-8 5 0,18-13 0,0 0 0,0 0 0,1 1 0,-1 0 0,1 0 0,0 1 0,-6 8 0,-4 9 0,-18 41 0,25-46 0,0 0 0,-2-1 0,0 0 0,-23 29 0,-81 65 0,65-66 0,4-2 0,-85 61 0,106-85 0,2 0 0,0 1 0,2 2 0,-21 26 0,-19 20 0,49-55 0,0 0 0,1 1 0,1 0 0,0 0 0,1 1 0,0 0 0,1 0 0,1 1 0,0 0 0,2 0 0,-5 22 0,9-38 0,0 0 0,0 0 0,0 0 0,0 1 0,0-1 0,0 0 0,0 0 0,0 0 0,0 0 0,0 1 0,0-1 0,0 0 0,0 0 0,0 0 0,0 0 0,0 1 0,0-1 0,0 0 0,0 0 0,0 0 0,0 0 0,0 0 0,0 1 0,0-1 0,1 0 0,-1 0 0,0 0 0,0 0 0,0 0 0,0 0 0,0 1 0,0-1 0,0 0 0,1 0 0,-1 0 0,0 0 0,0 0 0,0 0 0,0 0 0,0 0 0,1 0 0,-1 0 0,0 0 0,0 0 0,0 0 0,0 0 0,1 0 0,-1 0 0,0 0 0,0 0 0,0 0 0,0 0 0,1 0 0,-1 0 0,0 0 0,0 0 0,0 0 0,0 0 0,16-8 0,13-13 0,51-51 0,-71 63 0,-1 0 0,-1 0 0,1 0 0,-2-1 0,1-1 0,9-19 0,-16 29 0,0 1 0,0-1 0,0 1 0,1 0 0,-1-1 0,0 1 0,0-1 0,0 1 0,0 0 0,0-1 0,0 1 0,0-1 0,0 1 0,0-1 0,0 1 0,0 0 0,0-1 0,0 1 0,0-1 0,0 1 0,0-1 0,0 1 0,-1 0 0,1-1 0,0 1 0,0 0 0,0-1 0,-1 1 0,1-1 0,0 1 0,-1 0 0,1 0 0,0-1 0,-1 1 0,1-1 0,-19 0 0,-18 13 0,27-4 0,1 1 0,0 1 0,1-1 0,1 1 0,-1 1 0,1-1 0,-8 19 0,-29 39 0,24-44 0,11-12 0,-1 0 0,0-1 0,-1-1 0,-14 12 0,24-21 0,-25 18 0,-42 39 0,62-51 0,0-1 0,0 1 0,0 1 0,1-1 0,0 1 0,0 0 0,1 0 0,0 0 0,1 1 0,-6 17 0,6-10 0,-1 0 0,-1 0 0,0 0 0,-1-1 0,-1 0 0,0 0 0,-1-1 0,-1 0 0,0 0 0,-1-1 0,0 0 0,-1 0 0,-1-1 0,1-1 0,-2 0 0,0-1 0,0 0 0,-1-1 0,0 0 0,-1-2 0,-18 9 0,20-10 0,-12 3 0,25-15 0,13-12 0,10-12 0,-16 19 0,1 1 0,0 0 0,0 0 0,1 0 0,1 1 0,-1 1 0,2 0 0,10-8 0,-53 52 0,-14 0 0,2 2 0,-43 48 0,-100 102 0,139-138 0,31-32 0,-1 0 0,0-1 0,-37 27 0,-81 63 0,120-96 0,1 1 0,0 1 0,1 0 0,0 1 0,1 0 0,0 2 0,-12 19 0,11-13 0,-1 0 0,-1 0 0,-1-2 0,-1 0 0,-1-1 0,-40 32 0,26-27 0,-47 25 0,56-32 0,0 0 0,0 1 0,-24 27 0,24-22 0,-2-1 0,-30 20 0,-3-9 0,47-28 0,0 1 0,0 1 0,0 0 0,1 0 0,0 1 0,1 1 0,-11 10 0,8-5 0,-1 0 0,0-1 0,-1-1 0,-21 13 0,35-24 0,-1 1 0,1 0 0,-1-1 0,1 1 0,-1 0 0,1 0 0,0 0 0,0 0 0,0 0 0,0 0 0,0 0 0,0 1 0,1-1 0,-1 2 0,0-1 0,0 0 0,0 0 0,0 0 0,0 0 0,0 0 0,-1-1 0,1 1 0,-1-1 0,0 1 0,-2 2 0,-13 10 0,-1-2 0,-1 1 0,-21 9 0,-15 12 0,51-31 0,-1 0 0,1 1 0,-1-1 0,2 1 0,-1 0 0,0 0 0,1 1 0,-4 6 0,-22 31 0,18-31 0,2-5 0,2 1 0,-1 0 0,1 0 0,1 1 0,-1 0 0,1 0 0,-8 17 0,9-18 0,0 0 0,-1 0 0,-1 0 0,1 0 0,-1-1 0,-1 0 0,1-1 0,-1 0 0,0 0 0,0 0 0,-1-1 0,0-1 0,-10 5 0,5-2 0,0 1 0,1 1 0,0 0 0,-13 11 0,-2 6 0,-1-2 0,-1-1 0,-35 21 0,44-28 0,0 0 0,1 2 0,-30 36 0,21-11 0,26-38 0,1-1 0,0 1 0,-1-1 0,0 1 0,0-1 0,-1 0 0,1-1 0,-1 1 0,1 0 0,-1-1 0,0 0 0,-1 0 0,1 0 0,-9 4 0,-13 6 0,1 1 0,-45 33 0,47-29 0,-1-2 0,-48 25 0,96-56 0,-1 0 0,-1-1 0,0-2 0,37-38 0,50-85 0,-109 138 0,-7 4 0,-20 7 0,-33 17 0,-23 28 0,44-28 0,0-1 0,-66 29 0,96-48 0,0 0 0,0 1 0,0 0 0,1 0 0,-1 1 0,2 0 0,-1 0 0,1 1 0,-7 9 0,4-5 0,0-1 0,-1 0 0,-19 14 0,18-18 0,-1 0 0,0-1 0,-1-1 0,-18 5 0,-4 2 0,-37 14 0,36-14 0,0 2 0,-65 35 0,42-15 0,-37 25 0,-23 16 0,119-75 0,1 0 0,0 0 0,0 0 0,-1 0 0,1 0 0,0 0 0,-1 1 0,1-1 0,0 0 0,0 0 0,-1 0 0,1 1 0,0-1 0,0 0 0,0 0 0,-1 1 0,1-1 0,0 0 0,0 1 0,0-1 0,0 0 0,0 0 0,0 1 0,0-1 0,-1 0 0,1 1 0,0-1 0,0 0 0,0 1 0,0-1 0,0 0 0,0 1 0,0-1 0,1 0 0,-1 0 0,0 1 0,0-1 0,0 0 0,0 1 0,0-1 0,0 0 0,0 1 0,1-1 0,16 7 0,23-2 0,-18-8 0,0 0 0,-1-2 0,1 0 0,-1-1 0,0-2 0,0 0 0,-1-1 0,23-14 0,3-1 0,1 3 0,1 1 0,96-25 0,-118 36 0,0 0 0,0-2 0,-1 0 0,-1-2 0,0-1 0,-1-1 0,0 0 0,36-34 0,60-67 0,-116 114 0,29-32 0,-30 26 0,-24 18 0,-115 71 0,-219 124 0,341-198 0,-1-1 0,1 0 0,-1-1 0,-27 4 0,-38 14 0,0 25 0,-201 74 0,278-120 0,1 0 0,0 0 0,0 0 0,0 1 0,0-1 0,1 1 0,-1-1 0,1 1 0,-1 0 0,1 0 0,0 0 0,0 0 0,0 0 0,1 1 0,-1-1 0,-1 6 0,2-8 0,1 1 0,0-1 0,-1 0 0,1 0 0,0 1 0,-1-1 0,1 0 0,0 1 0,0-1 0,0 0 0,0 0 0,0 1 0,1-1 0,-1 0 0,0 1 0,0-1 0,1 0 0,-1 0 0,1 1 0,-1-1 0,1 0 0,0 0 0,-1 0 0,1 0 0,0 0 0,0 0 0,0 0 0,0 0 0,0 0 0,0 0 0,0-1 0,0 1 0,0 0 0,0 0 0,0-1 0,1 1 0,-1-1 0,0 1 0,0-1 0,0 0 0,1 0 0,-1 1 0,0-1 0,1 0 0,-1 0 0,0 0 0,1 0 0,0-1 0,66-8 0,-51 6 0,-14 3 0,-6 1 0,-181 78 0,125-51 0,-99 34 0,57-27 0,3 4 0,-165 92 0,245-119 0,0 1 0,1 1 0,0 0 0,1 1 0,-25 31 0,-35 33 0,-155 97 0,8-8 0,200-150 0,-1-1 0,-1-1 0,-53 26 0,-89 26 0,59-27 0,61-25 0,36-14 0,0 2 0,0 0 0,-20 9 0,3 1 0,0-1 0,-38 11 0,37-15 0,1 2 0,-44 23 0,35-14 0,29-16 0,-1 0 0,0 1 0,1 0 0,0 0 0,0 1 0,1 0 0,0 0 0,0 1 0,0 0 0,-8 11 0,8-8 0,1 1 0,0-1 0,-2 0 0,1 0 0,-1 0 0,0-1 0,-1 0 0,0-1 0,-1 0 0,0-1 0,0 1 0,-13 5 0,5-6 0,0-1 0,0-1 0,-1-1 0,0-1 0,0-1 0,0 0 0,-25-1 0,28-2 0,-1 1 0,1 1 0,-1 0 0,1 2 0,0 0 0,0 0 0,0 2 0,0 0 0,1 1 0,-15 7 0,-87 52 0,178-74 0,41-26 0,-70 22 0,1 2 0,56-12 0,-44 13 0,-1-2 0,67-28 0,-20 7 0,-54 14 0,-37 19 0,1 0 0,-1 0 0,0-1 0,0 1 0,1 0 0,-1 0 0,0-1 0,1 1 0,-1 0 0,0 0 0,0-1 0,0 1 0,1 0 0,-1-1 0,0 1 0,0 0 0,0-1 0,0 1 0,1 0 0,-1-1 0,0 1 0,0 0 0,0-1 0,0 1 0,0 0 0,0-1 0,0 1 0,0 0 0,0-1 0,0 1 0,0 0 0,-1-1 0,-20-6 0,-3 7 0,1 2 0,-1 0 0,1 2 0,0 1 0,0 0 0,0 2 0,1 0 0,-23 12 0,-110 48 0,50-31 0,-140 28 0,185-55 0,-73 2 0,72-8 0,-66 13 0,104-10 0,-1 1 0,1 2 0,-24 12 0,-3 0 0,18-6 0,0 1 0,-50 36 0,57-35 0,0-1 0,0-1 0,-1-1 0,-52 18 0,-165 39 0,228-68 0,-1 0 0,-28 2 0,28-4 0,0 0 0,1 2 0,-19 4 0,-24 9 0,0-3 0,0-2 0,-80 5 0,89-14 0,-195 7 0,234-9 0,0 1 0,0 0 0,0 1 0,0 0 0,0 1 0,0 0 0,1 1 0,-1 0 0,1 0 0,0 1 0,0 0 0,0 0 0,1 1 0,0 0 0,0 1 0,1 0 0,0 0 0,-8 10 0,15-17 0,0 0 0,-1 1 0,1-1 0,0 0 0,0 1 0,0-1 0,-1 0 0,1 1 0,0-1 0,0 0 0,0 1 0,0-1 0,0 0 0,0 1 0,0-1 0,0 1 0,0-1 0,0 0 0,0 1 0,0-1 0,0 0 0,0 1 0,0-1 0,0 0 0,0 1 0,0-1 0,0 0 0,1 1 0,-1-1 0,0 0 0,0 1 0,0-1 0,1 0 0,-1 1 0,0-1 0,0 0 0,1 0 0,-1 1 0,0-1 0,1 0 0,19 5 0,22-6 0,296-33 0,-295 27 0,50-15 0,-63 13 0,1 2 0,0 1 0,0 1 0,36-1 0,14 5 0,1-3 0,158-30 0,-208 27 0,0-2 0,0 0 0,-1-2 0,0-2 0,53-30 0,-65 33 0,1-1 0,-1-1 0,-1 0 0,0-2 0,-1 0 0,-1-1 0,0-1 0,16-19 0,-27 26-93,37-41 318,-40 48-319,1-1 1,0 1-1,0 0 1,0 0-1,0 0 1,0 0-1,0 1 0,0-1 1,1 1-1,-1 0 1,0 0-1,1 0 1,-1 0-1,1 1 1,5-1-1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7.510"/>
    </inkml:context>
    <inkml:brush xml:id="br0">
      <inkml:brushProperty name="width" value="0.025" units="cm"/>
      <inkml:brushProperty name="height" value="0.025" units="cm"/>
    </inkml:brush>
  </inkml:definitions>
  <inkml:trace contextRef="#ctx0" brushRef="#br0">0 164 24575,'3'-1'0,"1"0"0,-1-1 0,0 1 0,0-1 0,0 1 0,0-1 0,-1 0 0,1 0 0,0-1 0,-1 1 0,1 0 0,2-4 0,16-13 0,83-50 0,-96 63-273,0 0 0,0 0 0,-1-1 0,8-8 0,-9 7-6553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7.511"/>
    </inkml:context>
    <inkml:brush xml:id="br0">
      <inkml:brushProperty name="width" value="0.05" units="cm"/>
      <inkml:brushProperty name="height" value="0.05" units="cm"/>
    </inkml:brush>
  </inkml:definitions>
  <inkml:trace contextRef="#ctx0" brushRef="#br0">0 163 24575,'5'-3'0,"-1"0"0,1 0 0,0 0 0,0 0 0,0 1 0,9-3 0,19-10 0,-6 1 0,-24 13 0,0 0 0,0-1 0,0 1 0,0 0 0,0-1 0,-1 0 0,1 0 0,-1 0 0,1 0 0,-1 0 0,0 0 0,0-1 0,0 1 0,0-1 0,0 0 0,0 1 0,-1-1 0,1 0 0,-1 0 0,0 0 0,2-5 0,22-42-1365,-21 41-5461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7.512"/>
    </inkml:context>
    <inkml:brush xml:id="br0">
      <inkml:brushProperty name="width" value="0.05" units="cm"/>
      <inkml:brushProperty name="height" value="0.05" units="cm"/>
    </inkml:brush>
  </inkml:definitions>
  <inkml:trace contextRef="#ctx0" brushRef="#br0">1 105 24575,'2'0'0,"4"-4"0,4-2 0,2-1 0,3-2 0,-2-1 0,0 1 0,-2 0 0,-4 0 0,-1 1 0,-1 0 0,1 1 0,0 0 0,3 2 0,-2-2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7.513"/>
    </inkml:context>
    <inkml:brush xml:id="br0">
      <inkml:brushProperty name="width" value="0.05" units="cm"/>
      <inkml:brushProperty name="height" value="0.05" units="cm"/>
    </inkml:brush>
  </inkml:definitions>
  <inkml:trace contextRef="#ctx0" brushRef="#br0">0 104 24575,'2'0'0,"1"-2"0,1-1 0,3-2 0,2-3 0,1-2 0,-1 0 0,0 0 0,-1-2 0,-1 3 0,-1 0 0,1 2 0,0 2 0,0-1 0,0 2 0,1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7.514"/>
    </inkml:context>
    <inkml:brush xml:id="br0">
      <inkml:brushProperty name="width" value="0.05" units="cm"/>
      <inkml:brushProperty name="height" value="0.05" units="cm"/>
    </inkml:brush>
  </inkml:definitions>
  <inkml:trace contextRef="#ctx0" brushRef="#br0">1 129 24575,'4'0'0,"0"0"0,0-1 0,0 1 0,1-1 0,-1 0 0,0 0 0,0 0 0,0-1 0,0 1 0,-1-1 0,1 0 0,0 0 0,5-4 0,-1-1 0,0-1 0,-1 0 0,12-16 0,7-6 0,-23 26-136,1 1-1,-1 0 1,1 0-1,0 1 1,1-1-1,-1 1 1,0 0-1,1 0 0,5-2 1,0 1-6690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7.515"/>
    </inkml:context>
    <inkml:brush xml:id="br0">
      <inkml:brushProperty name="width" value="0.05" units="cm"/>
      <inkml:brushProperty name="height" value="0.05" units="cm"/>
    </inkml:brush>
  </inkml:definitions>
  <inkml:trace contextRef="#ctx0" brushRef="#br0">1 109 24575,'2'0'0,"3"0"0,2-2 0,4-3 0,3-2 0,-2-2 0,1 0 0,-1 0 0,-1 0 0,0 0 0,-2 1 0,-1 2 0,-1-1 0,-3-1 0,1 1 0,-1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5:54.650"/>
    </inkml:context>
    <inkml:brush xml:id="br0">
      <inkml:brushProperty name="width" value="0.025" units="cm"/>
      <inkml:brushProperty name="height" value="0.025" units="cm"/>
    </inkml:brush>
  </inkml:definitions>
  <inkml:trace contextRef="#ctx0" brushRef="#br0">0 164 24575,'3'-1'0,"1"0"0,-1-1 0,0 1 0,0-1 0,0 1 0,0-1 0,-1 0 0,1 0 0,0-1 0,-1 1 0,1 0 0,2-4 0,16-13 0,83-50 0,-96 63-273,0 0 0,0 0 0,-1-1 0,8-8 0,-9 7-6553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7.516"/>
    </inkml:context>
    <inkml:brush xml:id="br0">
      <inkml:brushProperty name="width" value="0.05" units="cm"/>
      <inkml:brushProperty name="height" value="0.05" units="cm"/>
    </inkml:brush>
  </inkml:definitions>
  <inkml:trace contextRef="#ctx0" brushRef="#br0">1 135 24575,'3'-1'0,"0"1"0,0 0 0,-1-1 0,1 0 0,0 1 0,0-1 0,0 0 0,0-1 0,-1 1 0,1 0 0,-1-1 0,1 0 0,-1 1 0,1-1 0,1-2 0,33-39 0,1 0 0,2 15-1365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17.517"/>
    </inkml:context>
    <inkml:brush xml:id="br0">
      <inkml:brushProperty name="width" value="0.05" units="cm"/>
      <inkml:brushProperty name="height" value="0.05" units="cm"/>
    </inkml:brush>
  </inkml:definitions>
  <inkml:trace contextRef="#ctx0" brushRef="#br0">1 103 24575,'5'-1'0,"0"0"0,-1 0 0,1 0 0,0-1 0,0 0 0,-1 0 0,0 0 0,1 0 0,-1-1 0,0 1 0,5-5 0,45-38 0,-46 37 0,17-15-1365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7:55.118"/>
    </inkml:context>
    <inkml:brush xml:id="br0">
      <inkml:brushProperty name="width" value="0.1" units="cm"/>
      <inkml:brushProperty name="height" value="0.1" units="cm"/>
      <inkml:brushProperty name="color" value="#008C3A"/>
    </inkml:brush>
  </inkml:definitions>
  <inkml:trace contextRef="#ctx0" brushRef="#br0">0 7520 24575,'107'2'0,"-52"1"0,0-3 0,0-2 0,106-18 0,-121 11 0,0 3 0,0 1 0,79 0 0,-82 5 0,49 2 0,1-4 0,145-21 0,-174 14 0,0 4 0,88 2 0,60-5 0,-54-3 0,173 10 0,2 0 0,-97-21 0,-52 4 0,-70 4 0,0-4 0,161-49 0,-259 64 0,445-94 0,-244 57 0,-69 15 0,71-17 0,81-43 0,-188 46 0,-63 22 0,1 1 0,62-12 0,-36 18 0,141 0 0,-31 3 0,-140 2 0,0-1 0,0-3 0,52-17 0,-46 8 0,-30 11 0,1 1 0,-1 0 0,22-3 0,-14 5 0,-1 0 0,0-1 0,0-2 0,0 0 0,-1-2 0,0 0 0,0-1 0,-1-1 0,-1-2 0,34-25 0,50-60 0,-66 60 0,2 1 0,58-41 0,31-5 0,64-44 0,-116 76 0,163-80 0,-26 18 0,-141 70 0,-1-3 0,-3-3 0,-2-3 0,88-88 0,12-23 0,52-57 0,-168 159 0,2 3 0,3 3 0,3 1 0,116-80 0,-128 104 0,-1-2 0,-1-2 0,-2-1 0,-1-3 0,-2-1 0,-2-2 0,-2-2 0,52-79 0,-60 74 0,2 2 0,2 1 0,1 2 0,69-68 0,-35 52 0,-2-4 0,-2-2 0,85-118 0,2-22 0,-124 174 0,2 1 0,0 2 0,2 0 0,43-28 0,-71 54 0,111-77 0,204-108 0,-301 179 0,94-50 0,-99 51 0,0-1 0,-1 0 0,0 0 0,0-1 0,-1-1 0,0 1 0,10-16 0,125-160 0,-4 6 0,78-153 0,-161 251 0,138-185 0,-172 236 0,-2-1 0,-2-1 0,0-1 0,22-57 0,-17 22 0,22-101 0,-27 102 0,28-68 0,7-19 0,-3-55 0,11-35 0,-49 204 0,2 0 0,2 0 0,42-71 0,-10 33 0,-8 10 0,92-115 0,-123 171-221,-1-1-1,-1 0 1,13-24-1,-19 32-257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5:59.802"/>
    </inkml:context>
    <inkml:brush xml:id="br0">
      <inkml:brushProperty name="width" value="0.05" units="cm"/>
      <inkml:brushProperty name="height" value="0.05" units="cm"/>
    </inkml:brush>
  </inkml:definitions>
  <inkml:trace contextRef="#ctx0" brushRef="#br0">0 163 24575,'5'-3'0,"-1"0"0,1 0 0,0 0 0,0 0 0,0 1 0,9-3 0,19-10 0,-6 1 0,-24 13 0,0 0 0,0-1 0,0 1 0,0 0 0,0-1 0,-1 0 0,1 0 0,-1 0 0,1 0 0,-1 0 0,0 0 0,0-1 0,0 1 0,0-1 0,0 0 0,0 1 0,-1-1 0,1 0 0,-1 0 0,0 0 0,2-5 0,22-42-1365,-21 41-5461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6:01.177"/>
    </inkml:context>
    <inkml:brush xml:id="br0">
      <inkml:brushProperty name="width" value="0.05" units="cm"/>
      <inkml:brushProperty name="height" value="0.05" units="cm"/>
    </inkml:brush>
  </inkml:definitions>
  <inkml:trace contextRef="#ctx0" brushRef="#br0">1 105 24575,'2'0'0,"4"-4"0,4-2 0,2-1 0,3-2 0,-2-1 0,0 1 0,-2 0 0,-4 0 0,-1 1 0,-1 0 0,1 1 0,0 0 0,3 2 0,-2-2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6:02.617"/>
    </inkml:context>
    <inkml:brush xml:id="br0">
      <inkml:brushProperty name="width" value="0.05" units="cm"/>
      <inkml:brushProperty name="height" value="0.05" units="cm"/>
    </inkml:brush>
  </inkml:definitions>
  <inkml:trace contextRef="#ctx0" brushRef="#br0">0 104 24575,'2'0'0,"1"-2"0,1-1 0,3-2 0,2-3 0,1-2 0,-1 0 0,0 0 0,-1-2 0,-1 3 0,-1 0 0,1 2 0,0 2 0,0-1 0,0 2 0,1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6:04.157"/>
    </inkml:context>
    <inkml:brush xml:id="br0">
      <inkml:brushProperty name="width" value="0.05" units="cm"/>
      <inkml:brushProperty name="height" value="0.05" units="cm"/>
    </inkml:brush>
  </inkml:definitions>
  <inkml:trace contextRef="#ctx0" brushRef="#br0">1 129 24575,'4'0'0,"0"0"0,0-1 0,0 1 0,1-1 0,-1 0 0,0 0 0,0 0 0,0-1 0,0 1 0,-1-1 0,1 0 0,0 0 0,5-4 0,-1-1 0,0-1 0,-1 0 0,12-16 0,7-6 0,-23 26-136,1 1-1,-1 0 1,1 0-1,0 1 1,1-1-1,-1 1 1,0 0-1,1 0 0,5-2 1,0 1-6690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6:05.326"/>
    </inkml:context>
    <inkml:brush xml:id="br0">
      <inkml:brushProperty name="width" value="0.05" units="cm"/>
      <inkml:brushProperty name="height" value="0.05" units="cm"/>
    </inkml:brush>
  </inkml:definitions>
  <inkml:trace contextRef="#ctx0" brushRef="#br0">1 109 24575,'2'0'0,"3"0"0,2-2 0,4-3 0,3-2 0,-2-2 0,1 0 0,-1 0 0,-1 0 0,0 0 0,-2 1 0,-1 2 0,-1-1 0,-3-1 0,1 1 0,-1 0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7T10:46:06.574"/>
    </inkml:context>
    <inkml:brush xml:id="br0">
      <inkml:brushProperty name="width" value="0.05" units="cm"/>
      <inkml:brushProperty name="height" value="0.05" units="cm"/>
    </inkml:brush>
  </inkml:definitions>
  <inkml:trace contextRef="#ctx0" brushRef="#br0">1 135 24575,'3'-1'0,"0"1"0,0 0 0,-1-1 0,1 0 0,0 1 0,0-1 0,0 0 0,0-1 0,-1 1 0,1 0 0,-1-1 0,1 0 0,-1 1 0,1-1 0,1-2 0,33-39 0,1 0 0,2 15-1365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2DF40B-5D76-45F5-9948-AFEDCA1E3F33}" type="datetimeFigureOut">
              <a:rPr lang="es-ES" smtClean="0"/>
              <a:t>18/10/2022</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EBCA-2844-49AC-91C1-11D10C1B24FB}" type="slidenum">
              <a:rPr lang="es-ES" smtClean="0"/>
              <a:t>‹Nº›</a:t>
            </a:fld>
            <a:endParaRPr lang="es-ES"/>
          </a:p>
        </p:txBody>
      </p:sp>
    </p:spTree>
    <p:extLst>
      <p:ext uri="{BB962C8B-B14F-4D97-AF65-F5344CB8AC3E}">
        <p14:creationId xmlns:p14="http://schemas.microsoft.com/office/powerpoint/2010/main" val="614069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Nombres alumnos</a:t>
            </a:r>
          </a:p>
          <a:p>
            <a:r>
              <a:rPr lang="es-ES" dirty="0"/>
              <a:t>Presentación</a:t>
            </a:r>
          </a:p>
          <a:p>
            <a:r>
              <a:rPr lang="es-ES" dirty="0"/>
              <a:t>Qué vamos a hacer hoy. Acordar plan campo sí/no descanso sí/no</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u="none" strike="noStrike" baseline="0" dirty="0">
                <a:solidFill>
                  <a:srgbClr val="000000"/>
                </a:solidFill>
                <a:latin typeface="Arial" panose="020B0604020202020204" pitchFamily="34" charset="0"/>
              </a:rPr>
              <a:t>El tamaño poblacional es uno de los </a:t>
            </a:r>
            <a:r>
              <a:rPr lang="es-ES" sz="1200" b="1" i="0" u="none" strike="noStrike" baseline="0" dirty="0" err="1">
                <a:solidFill>
                  <a:srgbClr val="000000"/>
                </a:solidFill>
                <a:latin typeface="Arial" panose="020B0604020202020204" pitchFamily="34" charset="0"/>
              </a:rPr>
              <a:t>Párametros</a:t>
            </a:r>
            <a:r>
              <a:rPr lang="es-ES" sz="1200" b="1" i="0" u="none" strike="noStrike" baseline="0" dirty="0">
                <a:solidFill>
                  <a:srgbClr val="000000"/>
                </a:solidFill>
                <a:latin typeface="Arial" panose="020B0604020202020204" pitchFamily="34" charset="0"/>
              </a:rPr>
              <a:t> y características poblacionales principales</a:t>
            </a:r>
            <a:endParaRPr lang="es-ES" dirty="0"/>
          </a:p>
          <a:p>
            <a:endParaRPr lang="es-ES" dirty="0"/>
          </a:p>
        </p:txBody>
      </p:sp>
      <p:sp>
        <p:nvSpPr>
          <p:cNvPr id="4" name="Marcador de número de diapositiva 3"/>
          <p:cNvSpPr>
            <a:spLocks noGrp="1"/>
          </p:cNvSpPr>
          <p:nvPr>
            <p:ph type="sldNum" sz="quarter" idx="5"/>
          </p:nvPr>
        </p:nvSpPr>
        <p:spPr/>
        <p:txBody>
          <a:bodyPr/>
          <a:lstStyle/>
          <a:p>
            <a:fld id="{3CFAEBCA-2844-49AC-91C1-11D10C1B24FB}" type="slidenum">
              <a:rPr lang="es-ES" smtClean="0"/>
              <a:t>1</a:t>
            </a:fld>
            <a:endParaRPr lang="es-ES"/>
          </a:p>
        </p:txBody>
      </p:sp>
    </p:spTree>
    <p:extLst>
      <p:ext uri="{BB962C8B-B14F-4D97-AF65-F5344CB8AC3E}">
        <p14:creationId xmlns:p14="http://schemas.microsoft.com/office/powerpoint/2010/main" val="2893024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que el muestreo sea representativo y para que los datos tengan una distribución normal, lo ideal sería realizar el mayor número de muestreos. A pesar que existen algunos métodos matemáticos para determinar el número de unidades muestrales, generalmente existen limitaciones financieras y de tiempo para realizar el número adecuado de muestreos. En estudios sobre ecología o biología se debe muestrear el mayor número de unidades muestrales. Los criterios que generalmente se utilizan para determinar el tamaño de la muestra puede ser: la relación entre la superficie a muestrear y la superficie total, y la homogeneidad espacial de la variable o población a estudiarse. El número de muestreos aumenta mucho más cuando las variables de estudio son heterogéneas. Ante esta situación, los ecólogos utilizan ciertas herramientas para mantener la representatividad en sus estudios y para evitar gastos excesivos en tiempo y dinero tratando de cumplir, estrictamente, los requerimientos estadísticos. </a:t>
            </a:r>
          </a:p>
        </p:txBody>
      </p:sp>
      <p:sp>
        <p:nvSpPr>
          <p:cNvPr id="4" name="Marcador de número de diapositiva 3"/>
          <p:cNvSpPr>
            <a:spLocks noGrp="1"/>
          </p:cNvSpPr>
          <p:nvPr>
            <p:ph type="sldNum" sz="quarter" idx="5"/>
          </p:nvPr>
        </p:nvSpPr>
        <p:spPr/>
        <p:txBody>
          <a:bodyPr/>
          <a:lstStyle/>
          <a:p>
            <a:fld id="{3CFAEBCA-2844-49AC-91C1-11D10C1B24FB}" type="slidenum">
              <a:rPr lang="es-ES" smtClean="0"/>
              <a:t>2</a:t>
            </a:fld>
            <a:endParaRPr lang="es-ES"/>
          </a:p>
        </p:txBody>
      </p:sp>
    </p:spTree>
    <p:extLst>
      <p:ext uri="{BB962C8B-B14F-4D97-AF65-F5344CB8AC3E}">
        <p14:creationId xmlns:p14="http://schemas.microsoft.com/office/powerpoint/2010/main" val="390612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forma de obtener el número de muestras a tomarse en un estudio, requiere hacer un estudio piloto, ya que es necesario calcular algunas variables a partir de datos reales. En muchos casos, dichas variables se pueden obtener de estudios muy similares al objetivo del estudio a iniciarse. </a:t>
            </a:r>
          </a:p>
        </p:txBody>
      </p:sp>
      <p:sp>
        <p:nvSpPr>
          <p:cNvPr id="4" name="Marcador de número de diapositiva 3"/>
          <p:cNvSpPr>
            <a:spLocks noGrp="1"/>
          </p:cNvSpPr>
          <p:nvPr>
            <p:ph type="sldNum" sz="quarter" idx="5"/>
          </p:nvPr>
        </p:nvSpPr>
        <p:spPr/>
        <p:txBody>
          <a:bodyPr/>
          <a:lstStyle/>
          <a:p>
            <a:fld id="{3CFAEBCA-2844-49AC-91C1-11D10C1B24FB}" type="slidenum">
              <a:rPr lang="es-ES" smtClean="0"/>
              <a:t>3</a:t>
            </a:fld>
            <a:endParaRPr lang="es-ES"/>
          </a:p>
        </p:txBody>
      </p:sp>
    </p:spTree>
    <p:extLst>
      <p:ext uri="{BB962C8B-B14F-4D97-AF65-F5344CB8AC3E}">
        <p14:creationId xmlns:p14="http://schemas.microsoft.com/office/powerpoint/2010/main" val="1877306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obtener el valor de la S es necesario hacer un muestreo piloto </a:t>
            </a:r>
          </a:p>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Siendo: n, el tamaño de muestra buscado </a:t>
            </a:r>
          </a:p>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S</a:t>
            </a:r>
            <a:r>
              <a:rPr lang="es-ES" sz="18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s-ES" sz="1800" dirty="0">
                <a:effectLst/>
                <a:latin typeface="Calibri" panose="020F0502020204030204" pitchFamily="34" charset="0"/>
                <a:ea typeface="Calibri" panose="020F0502020204030204" pitchFamily="34" charset="0"/>
                <a:cs typeface="Times New Roman" panose="02020603050405020304" pitchFamily="18" charset="0"/>
              </a:rPr>
              <a:t>, la varianza de la muestra</a:t>
            </a:r>
          </a:p>
          <a:p>
            <a:pPr marL="685800" indent="-68580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t</a:t>
            </a:r>
            <a:r>
              <a:rPr lang="es-ES" sz="18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pt-BR" sz="1800" baseline="-25000" dirty="0">
                <a:effectLst/>
                <a:latin typeface="Calibri" panose="020F0502020204030204" pitchFamily="34" charset="0"/>
                <a:ea typeface="Calibri" panose="020F0502020204030204" pitchFamily="34" charset="0"/>
                <a:cs typeface="Times New Roman" panose="02020603050405020304" pitchFamily="18" charset="0"/>
              </a:rPr>
              <a:t>α</a:t>
            </a:r>
            <a:r>
              <a:rPr lang="es-ES" sz="1800" baseline="-25000" dirty="0">
                <a:effectLst/>
                <a:latin typeface="Calibri" panose="020F0502020204030204" pitchFamily="34" charset="0"/>
                <a:ea typeface="Calibri" panose="020F0502020204030204" pitchFamily="34" charset="0"/>
                <a:cs typeface="Times New Roman" panose="02020603050405020304" pitchFamily="18" charset="0"/>
              </a:rPr>
              <a:t>(2), υ </a:t>
            </a:r>
            <a:r>
              <a:rPr lang="es-ES" sz="1800" dirty="0">
                <a:effectLst/>
                <a:latin typeface="Calibri" panose="020F0502020204030204" pitchFamily="34" charset="0"/>
                <a:ea typeface="Calibri" panose="020F0502020204030204" pitchFamily="34" charset="0"/>
                <a:cs typeface="Times New Roman" panose="02020603050405020304" pitchFamily="18" charset="0"/>
              </a:rPr>
              <a:t>, cuadrado del valor tabulado de la t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Student</a:t>
            </a:r>
            <a:r>
              <a:rPr lang="es-ES" sz="1800" dirty="0">
                <a:effectLst/>
                <a:latin typeface="Calibri" panose="020F0502020204030204" pitchFamily="34" charset="0"/>
                <a:ea typeface="Calibri" panose="020F0502020204030204" pitchFamily="34" charset="0"/>
                <a:cs typeface="Times New Roman" panose="02020603050405020304" pitchFamily="18" charset="0"/>
              </a:rPr>
              <a:t> para un nivel de confianza 1-α (de dos colas) y un número de grados de libertad υ igual al tamaño de muestra tentativo menos 1.</a:t>
            </a:r>
          </a:p>
          <a:p>
            <a:pPr marL="685800" indent="-68580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F</a:t>
            </a:r>
            <a:r>
              <a:rPr lang="pt-BR" sz="1800" baseline="-25000" dirty="0">
                <a:effectLst/>
                <a:latin typeface="Calibri" panose="020F0502020204030204" pitchFamily="34" charset="0"/>
                <a:ea typeface="Calibri" panose="020F0502020204030204" pitchFamily="34" charset="0"/>
                <a:cs typeface="Times New Roman" panose="02020603050405020304" pitchFamily="18" charset="0"/>
              </a:rPr>
              <a:t>β</a:t>
            </a:r>
            <a:r>
              <a:rPr lang="es-ES" sz="18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pt-BR" sz="1800" baseline="-25000" dirty="0">
                <a:effectLst/>
                <a:latin typeface="Calibri" panose="020F0502020204030204" pitchFamily="34" charset="0"/>
                <a:ea typeface="Calibri" panose="020F0502020204030204" pitchFamily="34" charset="0"/>
                <a:cs typeface="Times New Roman" panose="02020603050405020304" pitchFamily="18" charset="0"/>
              </a:rPr>
              <a:t>υ</a:t>
            </a:r>
            <a:r>
              <a:rPr lang="es-ES" sz="1800" baseline="-25000" dirty="0">
                <a:effectLst/>
                <a:latin typeface="Calibri" panose="020F0502020204030204" pitchFamily="34" charset="0"/>
                <a:ea typeface="Calibri" panose="020F0502020204030204" pitchFamily="34" charset="0"/>
                <a:cs typeface="Times New Roman" panose="02020603050405020304" pitchFamily="18" charset="0"/>
              </a:rPr>
              <a:t>, n-1) </a:t>
            </a:r>
            <a:r>
              <a:rPr lang="es-ES" sz="1800" dirty="0">
                <a:effectLst/>
                <a:latin typeface="Calibri" panose="020F0502020204030204" pitchFamily="34" charset="0"/>
                <a:ea typeface="Calibri" panose="020F0502020204030204" pitchFamily="34" charset="0"/>
                <a:cs typeface="Times New Roman" panose="02020603050405020304" pitchFamily="18" charset="0"/>
              </a:rPr>
              <a:t>, el valor tabulado de la tabla de la F para un nivel de significación, de una cola, β, con grados de libertad υ (tamaño de muestra tentativo  menos 1) y  n-1 (tamaño de la muestra preliminar (n) menos 1). En el caso de no tener en cuenta el Error de Tipo II, este término se excluye de la fórmula anterior.</a:t>
            </a:r>
          </a:p>
          <a:p>
            <a:pPr marL="685800" indent="-68580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d, error admisible en la estimación del tamaño poblacional, corresponde a la mitad del intervalo de confianza de la estimación. El valor de “d” depende de la precisión deseada.</a:t>
            </a:r>
          </a:p>
          <a:p>
            <a:endParaRPr lang="es-ES" dirty="0"/>
          </a:p>
        </p:txBody>
      </p:sp>
      <p:sp>
        <p:nvSpPr>
          <p:cNvPr id="4" name="Marcador de número de diapositiva 3"/>
          <p:cNvSpPr>
            <a:spLocks noGrp="1"/>
          </p:cNvSpPr>
          <p:nvPr>
            <p:ph type="sldNum" sz="quarter" idx="5"/>
          </p:nvPr>
        </p:nvSpPr>
        <p:spPr/>
        <p:txBody>
          <a:bodyPr/>
          <a:lstStyle/>
          <a:p>
            <a:fld id="{3CFAEBCA-2844-49AC-91C1-11D10C1B24FB}" type="slidenum">
              <a:rPr lang="es-ES" smtClean="0"/>
              <a:t>6</a:t>
            </a:fld>
            <a:endParaRPr lang="es-ES"/>
          </a:p>
        </p:txBody>
      </p:sp>
    </p:spTree>
    <p:extLst>
      <p:ext uri="{BB962C8B-B14F-4D97-AF65-F5344CB8AC3E}">
        <p14:creationId xmlns:p14="http://schemas.microsoft.com/office/powerpoint/2010/main" val="31722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Promover interacción</a:t>
            </a:r>
          </a:p>
        </p:txBody>
      </p:sp>
      <p:sp>
        <p:nvSpPr>
          <p:cNvPr id="4" name="Marcador de número de diapositiva 3"/>
          <p:cNvSpPr>
            <a:spLocks noGrp="1"/>
          </p:cNvSpPr>
          <p:nvPr>
            <p:ph type="sldNum" sz="quarter" idx="5"/>
          </p:nvPr>
        </p:nvSpPr>
        <p:spPr/>
        <p:txBody>
          <a:bodyPr/>
          <a:lstStyle/>
          <a:p>
            <a:fld id="{3CFAEBCA-2844-49AC-91C1-11D10C1B24FB}" type="slidenum">
              <a:rPr lang="es-ES" smtClean="0"/>
              <a:t>7</a:t>
            </a:fld>
            <a:endParaRPr lang="es-ES"/>
          </a:p>
        </p:txBody>
      </p:sp>
    </p:spTree>
    <p:extLst>
      <p:ext uri="{BB962C8B-B14F-4D97-AF65-F5344CB8AC3E}">
        <p14:creationId xmlns:p14="http://schemas.microsoft.com/office/powerpoint/2010/main" val="3542998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dirty="0">
                <a:latin typeface="TimesLTStd-Roman"/>
              </a:rPr>
              <a:t>una propiedad de la distribución de Poisson: la media y la varianza son iguales, de manera que el ratio es igual a uno</a:t>
            </a:r>
          </a:p>
          <a:p>
            <a:pPr algn="l"/>
            <a:endParaRPr lang="es-ES" sz="1800" b="0" i="0" u="none" strike="noStrike" baseline="0" dirty="0">
              <a:latin typeface="TimesLTStd-Roman"/>
            </a:endParaRPr>
          </a:p>
          <a:p>
            <a:pPr algn="l"/>
            <a:r>
              <a:rPr lang="es-ES" sz="1800" b="0" i="0" u="none" strike="noStrike" baseline="0" dirty="0">
                <a:latin typeface="TimesLTStd-Roman"/>
              </a:rPr>
              <a:t>Un valor muy bajo del índice de Fisher indicaría poca variación en el número de</a:t>
            </a:r>
          </a:p>
          <a:p>
            <a:pPr algn="l"/>
            <a:r>
              <a:rPr lang="es-ES" sz="1800" b="0" i="0" u="none" strike="noStrike" baseline="0" dirty="0">
                <a:latin typeface="TimesLTStd-Roman"/>
              </a:rPr>
              <a:t>individuos por cuadro, es decir, casi todos los cuadros</a:t>
            </a:r>
          </a:p>
          <a:p>
            <a:pPr algn="l"/>
            <a:r>
              <a:rPr lang="es-ES" sz="1800" b="0" i="0" u="none" strike="noStrike" baseline="0" dirty="0">
                <a:latin typeface="TimesLTStd-Roman"/>
              </a:rPr>
              <a:t>tendrían una abundancia parecida, lo que significaría</a:t>
            </a:r>
          </a:p>
          <a:p>
            <a:pPr algn="l"/>
            <a:r>
              <a:rPr lang="es-ES" sz="1800" b="0" i="0" u="none" strike="noStrike" baseline="0" dirty="0">
                <a:latin typeface="TimesLTStd-Roman"/>
              </a:rPr>
              <a:t>una distribución regular; por el contrario, un</a:t>
            </a:r>
          </a:p>
          <a:p>
            <a:pPr algn="l"/>
            <a:r>
              <a:rPr lang="es-ES" sz="1800" b="0" i="0" u="none" strike="noStrike" baseline="0" dirty="0">
                <a:latin typeface="TimesLTStd-Roman"/>
              </a:rPr>
              <a:t>valor muy alto correspondería con una distribución</a:t>
            </a:r>
          </a:p>
          <a:p>
            <a:pPr algn="l"/>
            <a:r>
              <a:rPr lang="es-ES" sz="1800" b="0" i="0" u="none" strike="noStrike" baseline="0" dirty="0">
                <a:latin typeface="TimesLTStd-Roman"/>
              </a:rPr>
              <a:t>agregada, con los organismos agrupados en sólo</a:t>
            </a:r>
          </a:p>
          <a:p>
            <a:pPr algn="l"/>
            <a:r>
              <a:rPr lang="es-ES" sz="1800" b="0" i="0" u="none" strike="noStrike" baseline="0" dirty="0">
                <a:latin typeface="TimesLTStd-Roman"/>
              </a:rPr>
              <a:t>unos pocos cuadrados. Si aplicásemos este índice al</a:t>
            </a:r>
          </a:p>
          <a:p>
            <a:pPr algn="l"/>
            <a:r>
              <a:rPr lang="es-ES" sz="1800" b="0" i="0" u="none" strike="noStrike" baseline="0" dirty="0">
                <a:latin typeface="TimesLTStd-Roman"/>
              </a:rPr>
              <a:t>jardín del jardinero poco imaginativo, encontraríamos</a:t>
            </a:r>
          </a:p>
          <a:p>
            <a:pPr algn="l"/>
            <a:r>
              <a:rPr lang="es-ES" sz="1800" b="0" i="0" u="none" strike="noStrike" baseline="0" dirty="0">
                <a:latin typeface="TimesLTStd-Roman"/>
              </a:rPr>
              <a:t>un valor de cero, puesto que todos los cuadrados</a:t>
            </a:r>
          </a:p>
          <a:p>
            <a:pPr algn="l"/>
            <a:r>
              <a:rPr lang="es-ES" sz="1800" b="0" i="0" u="none" strike="noStrike" baseline="0" dirty="0">
                <a:latin typeface="TimesLTStd-Roman"/>
              </a:rPr>
              <a:t>tienen la misma abundancia y, por tanto, la varianza</a:t>
            </a:r>
          </a:p>
          <a:p>
            <a:pPr algn="l"/>
            <a:r>
              <a:rPr lang="es-ES" sz="1800" b="0" i="0" u="none" strike="noStrike" baseline="0" dirty="0">
                <a:latin typeface="TimesLTStd-Roman"/>
              </a:rPr>
              <a:t>sería nula. En el jardín del jardinero vago encontraríamos,</a:t>
            </a:r>
          </a:p>
          <a:p>
            <a:pPr algn="l"/>
            <a:r>
              <a:rPr lang="es-ES" sz="1800" b="0" i="0" u="none" strike="noStrike" baseline="0" dirty="0">
                <a:latin typeface="TimesLTStd-Roman"/>
              </a:rPr>
              <a:t>por el contrario, una varianza enorme, con</a:t>
            </a:r>
          </a:p>
          <a:p>
            <a:pPr algn="l"/>
            <a:r>
              <a:rPr lang="es-ES" sz="1800" b="0" i="0" u="none" strike="noStrike" baseline="0" dirty="0">
                <a:latin typeface="TimesLTStd-Roman"/>
              </a:rPr>
              <a:t>lo que el valor de </a:t>
            </a:r>
            <a:r>
              <a:rPr lang="es-ES" sz="1800" b="0" i="1" u="none" strike="noStrike" baseline="0" dirty="0">
                <a:latin typeface="TimesLTStd-Italic"/>
              </a:rPr>
              <a:t>I </a:t>
            </a:r>
            <a:r>
              <a:rPr lang="es-ES" sz="1800" b="0" i="0" u="none" strike="noStrike" baseline="0" dirty="0">
                <a:latin typeface="TimesLTStd-Roman"/>
              </a:rPr>
              <a:t>sería muy elevado. Resumiendo:</a:t>
            </a:r>
          </a:p>
          <a:p>
            <a:pPr algn="l"/>
            <a:r>
              <a:rPr lang="es-ES" sz="1800" b="0" i="1" u="none" strike="noStrike" baseline="0" dirty="0">
                <a:latin typeface="TimesLTStd-Italic"/>
              </a:rPr>
              <a:t>I </a:t>
            </a:r>
            <a:r>
              <a:rPr lang="es-ES" sz="1800" b="0" i="0" u="none" strike="noStrike" baseline="0" dirty="0">
                <a:latin typeface="TimesLTStd-Roman"/>
              </a:rPr>
              <a:t>&lt; 1 </a:t>
            </a:r>
            <a:r>
              <a:rPr lang="es-ES" sz="1800" b="0" i="0" u="none" strike="noStrike" baseline="0" dirty="0">
                <a:latin typeface="SymbolStd"/>
              </a:rPr>
              <a:t>⇒ </a:t>
            </a:r>
            <a:r>
              <a:rPr lang="es-ES" sz="1800" b="0" i="0" u="none" strike="noStrike" baseline="0" dirty="0">
                <a:latin typeface="TimesLTStd-Roman"/>
              </a:rPr>
              <a:t>distribución regular</a:t>
            </a:r>
          </a:p>
          <a:p>
            <a:pPr algn="l"/>
            <a:r>
              <a:rPr lang="es-ES" sz="1800" b="0" i="1" u="none" strike="noStrike" baseline="0" dirty="0">
                <a:latin typeface="TimesLTStd-Italic"/>
              </a:rPr>
              <a:t>I </a:t>
            </a:r>
            <a:r>
              <a:rPr lang="es-ES" sz="1800" b="0" i="0" u="none" strike="noStrike" baseline="0" dirty="0">
                <a:latin typeface="TimesLTStd-Roman"/>
              </a:rPr>
              <a:t>&gt; 1 </a:t>
            </a:r>
            <a:r>
              <a:rPr lang="es-ES" sz="1800" b="0" i="0" u="none" strike="noStrike" baseline="0" dirty="0">
                <a:latin typeface="SymbolStd"/>
              </a:rPr>
              <a:t>⇒ </a:t>
            </a:r>
            <a:r>
              <a:rPr lang="es-ES" sz="1800" b="0" i="0" u="none" strike="noStrike" baseline="0" dirty="0">
                <a:latin typeface="TimesLTStd-Roman"/>
              </a:rPr>
              <a:t>distribución agregada</a:t>
            </a:r>
            <a:endParaRPr lang="es-ES" dirty="0"/>
          </a:p>
        </p:txBody>
      </p:sp>
      <p:sp>
        <p:nvSpPr>
          <p:cNvPr id="4" name="Marcador de número de diapositiva 3"/>
          <p:cNvSpPr>
            <a:spLocks noGrp="1"/>
          </p:cNvSpPr>
          <p:nvPr>
            <p:ph type="sldNum" sz="quarter" idx="5"/>
          </p:nvPr>
        </p:nvSpPr>
        <p:spPr/>
        <p:txBody>
          <a:bodyPr/>
          <a:lstStyle/>
          <a:p>
            <a:fld id="{3CFAEBCA-2844-49AC-91C1-11D10C1B24FB}" type="slidenum">
              <a:rPr lang="es-ES" smtClean="0"/>
              <a:t>13</a:t>
            </a:fld>
            <a:endParaRPr lang="es-ES"/>
          </a:p>
        </p:txBody>
      </p:sp>
    </p:spTree>
    <p:extLst>
      <p:ext uri="{BB962C8B-B14F-4D97-AF65-F5344CB8AC3E}">
        <p14:creationId xmlns:p14="http://schemas.microsoft.com/office/powerpoint/2010/main" val="515546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sz="1800" b="0" i="0" u="none" strike="noStrike" baseline="0" dirty="0">
                <a:latin typeface="TimesLTStd-Roman"/>
              </a:rPr>
              <a:t>La distribución de organismos al azar no quiere decir que sea homogénea: algunas zonas tienen una mayor densidad mientras que otras están más despobladas:</a:t>
            </a:r>
          </a:p>
          <a:p>
            <a:pPr algn="l"/>
            <a:r>
              <a:rPr lang="es-ES" sz="1800" b="0" i="0" u="none" strike="noStrike" baseline="0" dirty="0">
                <a:latin typeface="TimesLTStd-Roman"/>
              </a:rPr>
              <a:t>aunque estén dispuestos al azar, ello no quiere decir que haya el mismo número de organismos en cada cuadrante.</a:t>
            </a:r>
            <a:endParaRPr lang="es-ES" dirty="0"/>
          </a:p>
        </p:txBody>
      </p:sp>
      <p:sp>
        <p:nvSpPr>
          <p:cNvPr id="4" name="Marcador de número de diapositiva 3"/>
          <p:cNvSpPr>
            <a:spLocks noGrp="1"/>
          </p:cNvSpPr>
          <p:nvPr>
            <p:ph type="sldNum" sz="quarter" idx="5"/>
          </p:nvPr>
        </p:nvSpPr>
        <p:spPr/>
        <p:txBody>
          <a:bodyPr/>
          <a:lstStyle/>
          <a:p>
            <a:fld id="{3CFAEBCA-2844-49AC-91C1-11D10C1B24FB}" type="slidenum">
              <a:rPr lang="es-ES" smtClean="0"/>
              <a:t>18</a:t>
            </a:fld>
            <a:endParaRPr lang="es-ES"/>
          </a:p>
        </p:txBody>
      </p:sp>
    </p:spTree>
    <p:extLst>
      <p:ext uri="{BB962C8B-B14F-4D97-AF65-F5344CB8AC3E}">
        <p14:creationId xmlns:p14="http://schemas.microsoft.com/office/powerpoint/2010/main" val="159975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0" i="0" dirty="0">
                <a:solidFill>
                  <a:srgbClr val="333333"/>
                </a:solidFill>
                <a:effectLst/>
                <a:latin typeface="Muli"/>
              </a:rPr>
              <a:t>One way of getting around the limitations of quadrat analysis is to compare the observed distribution of points with the Poisson random model for a whole range of different distance radii. This is what Ripley’s K function computes.</a:t>
            </a:r>
            <a:endParaRPr lang="es-ES" dirty="0"/>
          </a:p>
        </p:txBody>
      </p:sp>
      <p:sp>
        <p:nvSpPr>
          <p:cNvPr id="4" name="Marcador de número de diapositiva 3"/>
          <p:cNvSpPr>
            <a:spLocks noGrp="1"/>
          </p:cNvSpPr>
          <p:nvPr>
            <p:ph type="sldNum" sz="quarter" idx="5"/>
          </p:nvPr>
        </p:nvSpPr>
        <p:spPr/>
        <p:txBody>
          <a:bodyPr/>
          <a:lstStyle/>
          <a:p>
            <a:fld id="{3CFAEBCA-2844-49AC-91C1-11D10C1B24FB}" type="slidenum">
              <a:rPr lang="es-ES" smtClean="0"/>
              <a:t>22</a:t>
            </a:fld>
            <a:endParaRPr lang="es-ES"/>
          </a:p>
        </p:txBody>
      </p:sp>
    </p:spTree>
    <p:extLst>
      <p:ext uri="{BB962C8B-B14F-4D97-AF65-F5344CB8AC3E}">
        <p14:creationId xmlns:p14="http://schemas.microsoft.com/office/powerpoint/2010/main" val="1356712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r>
              <a:rPr lang="es-E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el área total estudiada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 el número de individuos en el área global estudiada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el segundo sumatorio calcula el total de individuos dentro de un círculo y el primero (desde i=1 hasta n) suma esos totales, de todos los círculos de radio r. Un mismo individuo puede estar incluido en más de un círculo por lo que, para el segundo sumatorio, contará tantas veces como círculos en los que se incluya.  Estos sumatorios divididos por n representan el número medio de individuos que se encuentra en áreas circulares de radio r trazadas alrededor de cada uno de los individuos de la población.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 </a:t>
            </a:r>
            <a:r>
              <a:rPr lang="es-E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
            </a:r>
            <a:r>
              <a:rPr lang="es-ES" sz="1800" baseline="-25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ij</a:t>
            </a:r>
            <a:r>
              <a:rPr lang="es-E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&lt;=r): variable que toma el valor 1 si </a:t>
            </a:r>
            <a:r>
              <a:rPr lang="es-E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
            </a:r>
            <a:r>
              <a:rPr lang="es-ES" sz="1800" baseline="-25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ij</a:t>
            </a:r>
            <a:r>
              <a:rPr lang="es-E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&lt;= r y 0 en caso contrario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t>
            </a:r>
            <a:r>
              <a:rPr lang="es-ES" sz="1800" baseline="-25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ij</a:t>
            </a:r>
            <a:r>
              <a:rPr lang="es-E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es un factor de corrección del efecto de borde del área de estudio, corresponde a la proporción del perímetro del círculo en torno a un punto i, y que contiene a un punto j, que está dentro del área de estudio, de forma que si la circunferencia está completa el valor de </a:t>
            </a:r>
            <a:r>
              <a:rPr lang="es-E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t>
            </a:r>
            <a:r>
              <a:rPr lang="es-ES" sz="1800" baseline="-25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ij</a:t>
            </a:r>
            <a:r>
              <a:rPr lang="es-E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es 1 (esto nunca ocurrirá en los círculos cuyo radio sea mayor que la distancia de su centro, individuo i, al borde del área).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3CFAEBCA-2844-49AC-91C1-11D10C1B24FB}" type="slidenum">
              <a:rPr lang="es-ES" smtClean="0"/>
              <a:t>23</a:t>
            </a:fld>
            <a:endParaRPr lang="es-ES"/>
          </a:p>
        </p:txBody>
      </p:sp>
    </p:spTree>
    <p:extLst>
      <p:ext uri="{BB962C8B-B14F-4D97-AF65-F5344CB8AC3E}">
        <p14:creationId xmlns:p14="http://schemas.microsoft.com/office/powerpoint/2010/main" val="1741811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6FD05398-778D-D543-ADA7-C35C21F0B5E2}"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E5A89-AE97-2243-87DD-BCDF1CA848C3}" type="slidenum">
              <a:rPr lang="en-US" smtClean="0"/>
              <a:t>‹Nº›</a:t>
            </a:fld>
            <a:endParaRPr lang="en-US"/>
          </a:p>
        </p:txBody>
      </p:sp>
    </p:spTree>
    <p:extLst>
      <p:ext uri="{BB962C8B-B14F-4D97-AF65-F5344CB8AC3E}">
        <p14:creationId xmlns:p14="http://schemas.microsoft.com/office/powerpoint/2010/main" val="2764011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6FD05398-778D-D543-ADA7-C35C21F0B5E2}"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E5A89-AE97-2243-87DD-BCDF1CA848C3}" type="slidenum">
              <a:rPr lang="en-US" smtClean="0"/>
              <a:t>‹Nº›</a:t>
            </a:fld>
            <a:endParaRPr lang="en-US"/>
          </a:p>
        </p:txBody>
      </p:sp>
    </p:spTree>
    <p:extLst>
      <p:ext uri="{BB962C8B-B14F-4D97-AF65-F5344CB8AC3E}">
        <p14:creationId xmlns:p14="http://schemas.microsoft.com/office/powerpoint/2010/main" val="115334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6FD05398-778D-D543-ADA7-C35C21F0B5E2}"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E5A89-AE97-2243-87DD-BCDF1CA848C3}" type="slidenum">
              <a:rPr lang="en-US" smtClean="0"/>
              <a:t>‹Nº›</a:t>
            </a:fld>
            <a:endParaRPr lang="en-US"/>
          </a:p>
        </p:txBody>
      </p:sp>
    </p:spTree>
    <p:extLst>
      <p:ext uri="{BB962C8B-B14F-4D97-AF65-F5344CB8AC3E}">
        <p14:creationId xmlns:p14="http://schemas.microsoft.com/office/powerpoint/2010/main" val="171939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6FD05398-778D-D543-ADA7-C35C21F0B5E2}"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E5A89-AE97-2243-87DD-BCDF1CA848C3}" type="slidenum">
              <a:rPr lang="en-US" smtClean="0"/>
              <a:t>‹Nº›</a:t>
            </a:fld>
            <a:endParaRPr lang="en-US"/>
          </a:p>
        </p:txBody>
      </p:sp>
    </p:spTree>
    <p:extLst>
      <p:ext uri="{BB962C8B-B14F-4D97-AF65-F5344CB8AC3E}">
        <p14:creationId xmlns:p14="http://schemas.microsoft.com/office/powerpoint/2010/main" val="4112026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6FD05398-778D-D543-ADA7-C35C21F0B5E2}"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E5A89-AE97-2243-87DD-BCDF1CA848C3}" type="slidenum">
              <a:rPr lang="en-US" smtClean="0"/>
              <a:t>‹Nº›</a:t>
            </a:fld>
            <a:endParaRPr lang="en-US"/>
          </a:p>
        </p:txBody>
      </p:sp>
    </p:spTree>
    <p:extLst>
      <p:ext uri="{BB962C8B-B14F-4D97-AF65-F5344CB8AC3E}">
        <p14:creationId xmlns:p14="http://schemas.microsoft.com/office/powerpoint/2010/main" val="67726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6FD05398-778D-D543-ADA7-C35C21F0B5E2}"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E5A89-AE97-2243-87DD-BCDF1CA848C3}" type="slidenum">
              <a:rPr lang="en-US" smtClean="0"/>
              <a:t>‹Nº›</a:t>
            </a:fld>
            <a:endParaRPr lang="en-US"/>
          </a:p>
        </p:txBody>
      </p:sp>
    </p:spTree>
    <p:extLst>
      <p:ext uri="{BB962C8B-B14F-4D97-AF65-F5344CB8AC3E}">
        <p14:creationId xmlns:p14="http://schemas.microsoft.com/office/powerpoint/2010/main" val="347903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6FD05398-778D-D543-ADA7-C35C21F0B5E2}"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9E5A89-AE97-2243-87DD-BCDF1CA848C3}" type="slidenum">
              <a:rPr lang="en-US" smtClean="0"/>
              <a:t>‹Nº›</a:t>
            </a:fld>
            <a:endParaRPr lang="en-US"/>
          </a:p>
        </p:txBody>
      </p:sp>
    </p:spTree>
    <p:extLst>
      <p:ext uri="{BB962C8B-B14F-4D97-AF65-F5344CB8AC3E}">
        <p14:creationId xmlns:p14="http://schemas.microsoft.com/office/powerpoint/2010/main" val="249992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6FD05398-778D-D543-ADA7-C35C21F0B5E2}"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9E5A89-AE97-2243-87DD-BCDF1CA848C3}" type="slidenum">
              <a:rPr lang="en-US" smtClean="0"/>
              <a:t>‹Nº›</a:t>
            </a:fld>
            <a:endParaRPr lang="en-US"/>
          </a:p>
        </p:txBody>
      </p:sp>
    </p:spTree>
    <p:extLst>
      <p:ext uri="{BB962C8B-B14F-4D97-AF65-F5344CB8AC3E}">
        <p14:creationId xmlns:p14="http://schemas.microsoft.com/office/powerpoint/2010/main" val="272355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05398-778D-D543-ADA7-C35C21F0B5E2}"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9E5A89-AE97-2243-87DD-BCDF1CA848C3}" type="slidenum">
              <a:rPr lang="en-US" smtClean="0"/>
              <a:t>‹Nº›</a:t>
            </a:fld>
            <a:endParaRPr lang="en-US"/>
          </a:p>
        </p:txBody>
      </p:sp>
    </p:spTree>
    <p:extLst>
      <p:ext uri="{BB962C8B-B14F-4D97-AF65-F5344CB8AC3E}">
        <p14:creationId xmlns:p14="http://schemas.microsoft.com/office/powerpoint/2010/main" val="236990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6FD05398-778D-D543-ADA7-C35C21F0B5E2}"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E5A89-AE97-2243-87DD-BCDF1CA848C3}" type="slidenum">
              <a:rPr lang="en-US" smtClean="0"/>
              <a:t>‹Nº›</a:t>
            </a:fld>
            <a:endParaRPr lang="en-US"/>
          </a:p>
        </p:txBody>
      </p:sp>
    </p:spTree>
    <p:extLst>
      <p:ext uri="{BB962C8B-B14F-4D97-AF65-F5344CB8AC3E}">
        <p14:creationId xmlns:p14="http://schemas.microsoft.com/office/powerpoint/2010/main" val="3922134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6FD05398-778D-D543-ADA7-C35C21F0B5E2}"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E5A89-AE97-2243-87DD-BCDF1CA848C3}" type="slidenum">
              <a:rPr lang="en-US" smtClean="0"/>
              <a:t>‹Nº›</a:t>
            </a:fld>
            <a:endParaRPr lang="en-US"/>
          </a:p>
        </p:txBody>
      </p:sp>
    </p:spTree>
    <p:extLst>
      <p:ext uri="{BB962C8B-B14F-4D97-AF65-F5344CB8AC3E}">
        <p14:creationId xmlns:p14="http://schemas.microsoft.com/office/powerpoint/2010/main" val="3445022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05398-778D-D543-ADA7-C35C21F0B5E2}" type="datetimeFigureOut">
              <a:rPr lang="en-US" smtClean="0"/>
              <a:t>10/18/2022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9E5A89-AE97-2243-87DD-BCDF1CA848C3}" type="slidenum">
              <a:rPr lang="en-US" smtClean="0"/>
              <a:t>‹Nº›</a:t>
            </a:fld>
            <a:endParaRPr lang="en-US"/>
          </a:p>
        </p:txBody>
      </p:sp>
    </p:spTree>
    <p:extLst>
      <p:ext uri="{BB962C8B-B14F-4D97-AF65-F5344CB8AC3E}">
        <p14:creationId xmlns:p14="http://schemas.microsoft.com/office/powerpoint/2010/main" val="2477046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6.xml"/><Relationship Id="rId18" Type="http://schemas.openxmlformats.org/officeDocument/2006/relationships/image" Target="../media/image13.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0.png"/><Relationship Id="rId17" Type="http://schemas.openxmlformats.org/officeDocument/2006/relationships/customXml" Target="../ink/ink8.xml"/><Relationship Id="rId2" Type="http://schemas.openxmlformats.org/officeDocument/2006/relationships/image" Target="../media/image6.png"/><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9.png"/><Relationship Id="rId19" Type="http://schemas.openxmlformats.org/officeDocument/2006/relationships/customXml" Target="../ink/ink9.xml"/><Relationship Id="rId4" Type="http://schemas.openxmlformats.org/officeDocument/2006/relationships/image" Target="../media/image60.png"/><Relationship Id="rId9" Type="http://schemas.openxmlformats.org/officeDocument/2006/relationships/customXml" Target="../ink/ink4.xml"/><Relationship Id="rId14" Type="http://schemas.openxmlformats.org/officeDocument/2006/relationships/image" Target="../media/image11.png"/><Relationship Id="rId22" Type="http://schemas.openxmlformats.org/officeDocument/2006/relationships/image" Target="../media/image15.pn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16.xml"/><Relationship Id="rId18" Type="http://schemas.openxmlformats.org/officeDocument/2006/relationships/image" Target="../media/image13.png"/><Relationship Id="rId3" Type="http://schemas.openxmlformats.org/officeDocument/2006/relationships/customXml" Target="../ink/ink11.xml"/><Relationship Id="rId21" Type="http://schemas.openxmlformats.org/officeDocument/2006/relationships/customXml" Target="../ink/ink20.xml"/><Relationship Id="rId7" Type="http://schemas.openxmlformats.org/officeDocument/2006/relationships/customXml" Target="../ink/ink13.xml"/><Relationship Id="rId12" Type="http://schemas.openxmlformats.org/officeDocument/2006/relationships/image" Target="../media/image10.png"/><Relationship Id="rId17" Type="http://schemas.openxmlformats.org/officeDocument/2006/relationships/customXml" Target="../ink/ink18.xml"/><Relationship Id="rId2" Type="http://schemas.openxmlformats.org/officeDocument/2006/relationships/image" Target="../media/image6.png"/><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customXml" Target="../ink/ink15.xml"/><Relationship Id="rId24" Type="http://schemas.openxmlformats.org/officeDocument/2006/relationships/image" Target="../media/image16.png"/><Relationship Id="rId5" Type="http://schemas.openxmlformats.org/officeDocument/2006/relationships/customXml" Target="../ink/ink12.xml"/><Relationship Id="rId15" Type="http://schemas.openxmlformats.org/officeDocument/2006/relationships/customXml" Target="../ink/ink17.xml"/><Relationship Id="rId23" Type="http://schemas.openxmlformats.org/officeDocument/2006/relationships/customXml" Target="../ink/ink21.xml"/><Relationship Id="rId10" Type="http://schemas.openxmlformats.org/officeDocument/2006/relationships/image" Target="../media/image9.png"/><Relationship Id="rId19" Type="http://schemas.openxmlformats.org/officeDocument/2006/relationships/customXml" Target="../ink/ink19.xml"/><Relationship Id="rId4" Type="http://schemas.openxmlformats.org/officeDocument/2006/relationships/image" Target="../media/image60.png"/><Relationship Id="rId9" Type="http://schemas.openxmlformats.org/officeDocument/2006/relationships/customXml" Target="../ink/ink14.xml"/><Relationship Id="rId14" Type="http://schemas.openxmlformats.org/officeDocument/2006/relationships/image" Target="../media/image11.png"/><Relationship Id="rId22"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27.xml"/><Relationship Id="rId18" Type="http://schemas.openxmlformats.org/officeDocument/2006/relationships/image" Target="../media/image13.png"/><Relationship Id="rId3" Type="http://schemas.openxmlformats.org/officeDocument/2006/relationships/customXml" Target="../ink/ink22.xml"/><Relationship Id="rId21" Type="http://schemas.openxmlformats.org/officeDocument/2006/relationships/customXml" Target="../ink/ink31.xml"/><Relationship Id="rId7" Type="http://schemas.openxmlformats.org/officeDocument/2006/relationships/customXml" Target="../ink/ink24.xml"/><Relationship Id="rId12" Type="http://schemas.openxmlformats.org/officeDocument/2006/relationships/image" Target="../media/image10.png"/><Relationship Id="rId17" Type="http://schemas.openxmlformats.org/officeDocument/2006/relationships/customXml" Target="../ink/ink29.xml"/><Relationship Id="rId2" Type="http://schemas.openxmlformats.org/officeDocument/2006/relationships/image" Target="../media/image6.png"/><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customXml" Target="../ink/ink26.xml"/><Relationship Id="rId24" Type="http://schemas.openxmlformats.org/officeDocument/2006/relationships/image" Target="../media/image17.png"/><Relationship Id="rId5" Type="http://schemas.openxmlformats.org/officeDocument/2006/relationships/customXml" Target="../ink/ink23.xml"/><Relationship Id="rId15" Type="http://schemas.openxmlformats.org/officeDocument/2006/relationships/customXml" Target="../ink/ink28.xml"/><Relationship Id="rId23" Type="http://schemas.openxmlformats.org/officeDocument/2006/relationships/customXml" Target="../ink/ink32.xml"/><Relationship Id="rId10" Type="http://schemas.openxmlformats.org/officeDocument/2006/relationships/image" Target="../media/image9.png"/><Relationship Id="rId19" Type="http://schemas.openxmlformats.org/officeDocument/2006/relationships/customXml" Target="../ink/ink30.xml"/><Relationship Id="rId4" Type="http://schemas.openxmlformats.org/officeDocument/2006/relationships/image" Target="../media/image60.png"/><Relationship Id="rId9" Type="http://schemas.openxmlformats.org/officeDocument/2006/relationships/customXml" Target="../ink/ink25.xml"/><Relationship Id="rId14" Type="http://schemas.openxmlformats.org/officeDocument/2006/relationships/image" Target="../media/image11.png"/><Relationship Id="rId22"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91033"/>
            <a:ext cx="7772400" cy="1789595"/>
          </a:xfrm>
        </p:spPr>
        <p:txBody>
          <a:bodyPr>
            <a:noAutofit/>
          </a:bodyPr>
          <a:lstStyle/>
          <a:p>
            <a:r>
              <a:rPr lang="en-US" sz="3600" b="1" dirty="0">
                <a:latin typeface="Roboto" pitchFamily="2" charset="0"/>
                <a:ea typeface="Roboto" pitchFamily="2" charset="0"/>
              </a:rPr>
              <a:t>Muestreo de </a:t>
            </a:r>
            <a:r>
              <a:rPr lang="en-US" sz="3600" b="1" dirty="0" err="1">
                <a:latin typeface="Roboto" pitchFamily="2" charset="0"/>
                <a:ea typeface="Roboto" pitchFamily="2" charset="0"/>
              </a:rPr>
              <a:t>poblaciones</a:t>
            </a:r>
            <a:r>
              <a:rPr lang="en-US" sz="3600" b="1" dirty="0">
                <a:latin typeface="Roboto" pitchFamily="2" charset="0"/>
                <a:ea typeface="Roboto" pitchFamily="2" charset="0"/>
              </a:rPr>
              <a:t> naturales:</a:t>
            </a:r>
            <a:br>
              <a:rPr lang="en-US" sz="3600" b="1" dirty="0">
                <a:latin typeface="Roboto" pitchFamily="2" charset="0"/>
                <a:ea typeface="Roboto" pitchFamily="2" charset="0"/>
              </a:rPr>
            </a:br>
            <a:br>
              <a:rPr lang="en-US" sz="3600" b="1" dirty="0">
                <a:latin typeface="Roboto" pitchFamily="2" charset="0"/>
                <a:ea typeface="Roboto" pitchFamily="2" charset="0"/>
              </a:rPr>
            </a:br>
            <a:r>
              <a:rPr lang="en-US" sz="3600" b="1" dirty="0">
                <a:latin typeface="Roboto" pitchFamily="2" charset="0"/>
                <a:ea typeface="Roboto" pitchFamily="2" charset="0"/>
              </a:rPr>
              <a:t>- </a:t>
            </a:r>
            <a:r>
              <a:rPr lang="en-US" sz="3200" b="1" dirty="0" err="1">
                <a:latin typeface="Roboto" pitchFamily="2" charset="0"/>
                <a:ea typeface="Roboto" pitchFamily="2" charset="0"/>
              </a:rPr>
              <a:t>Estimación</a:t>
            </a:r>
            <a:r>
              <a:rPr lang="en-US" sz="3200" b="1" dirty="0">
                <a:latin typeface="Roboto" pitchFamily="2" charset="0"/>
                <a:ea typeface="Roboto" pitchFamily="2" charset="0"/>
              </a:rPr>
              <a:t> </a:t>
            </a:r>
            <a:r>
              <a:rPr lang="en-US" sz="3200" b="1" dirty="0" err="1">
                <a:latin typeface="Roboto" pitchFamily="2" charset="0"/>
                <a:ea typeface="Roboto" pitchFamily="2" charset="0"/>
              </a:rPr>
              <a:t>tamaño</a:t>
            </a:r>
            <a:r>
              <a:rPr lang="en-US" sz="3200" b="1" dirty="0">
                <a:latin typeface="Roboto" pitchFamily="2" charset="0"/>
                <a:ea typeface="Roboto" pitchFamily="2" charset="0"/>
              </a:rPr>
              <a:t> </a:t>
            </a:r>
            <a:r>
              <a:rPr lang="en-US" sz="3200" b="1" dirty="0" err="1">
                <a:latin typeface="Roboto" pitchFamily="2" charset="0"/>
                <a:ea typeface="Roboto" pitchFamily="2" charset="0"/>
              </a:rPr>
              <a:t>poblacional</a:t>
            </a:r>
            <a:br>
              <a:rPr lang="en-US" sz="3200" b="1" dirty="0">
                <a:latin typeface="Roboto" pitchFamily="2" charset="0"/>
                <a:ea typeface="Roboto" pitchFamily="2" charset="0"/>
              </a:rPr>
            </a:br>
            <a:r>
              <a:rPr lang="en-US" sz="3200" b="1" dirty="0">
                <a:latin typeface="Roboto" pitchFamily="2" charset="0"/>
                <a:ea typeface="Roboto" pitchFamily="2" charset="0"/>
              </a:rPr>
              <a:t>-  </a:t>
            </a:r>
            <a:r>
              <a:rPr lang="en-US" sz="3200" b="1" dirty="0" err="1">
                <a:latin typeface="Roboto" pitchFamily="2" charset="0"/>
                <a:ea typeface="Roboto" pitchFamily="2" charset="0"/>
              </a:rPr>
              <a:t>Estimación</a:t>
            </a:r>
            <a:r>
              <a:rPr lang="en-US" sz="3200" b="1" dirty="0">
                <a:latin typeface="Roboto" pitchFamily="2" charset="0"/>
                <a:ea typeface="Roboto" pitchFamily="2" charset="0"/>
              </a:rPr>
              <a:t> </a:t>
            </a:r>
            <a:r>
              <a:rPr lang="en-US" sz="3200" b="1" dirty="0" err="1">
                <a:latin typeface="Roboto" pitchFamily="2" charset="0"/>
                <a:ea typeface="Roboto" pitchFamily="2" charset="0"/>
              </a:rPr>
              <a:t>distribución</a:t>
            </a:r>
            <a:r>
              <a:rPr lang="en-US" sz="3200" b="1" dirty="0">
                <a:latin typeface="Roboto" pitchFamily="2" charset="0"/>
                <a:ea typeface="Roboto" pitchFamily="2" charset="0"/>
              </a:rPr>
              <a:t> </a:t>
            </a:r>
            <a:r>
              <a:rPr lang="en-US" sz="3200" b="1" dirty="0" err="1">
                <a:latin typeface="Roboto" pitchFamily="2" charset="0"/>
                <a:ea typeface="Roboto" pitchFamily="2" charset="0"/>
              </a:rPr>
              <a:t>espacial</a:t>
            </a:r>
            <a:br>
              <a:rPr lang="en-US" sz="3200" b="1" dirty="0">
                <a:latin typeface="Roboto" pitchFamily="2" charset="0"/>
                <a:ea typeface="Roboto" pitchFamily="2" charset="0"/>
              </a:rPr>
            </a:br>
            <a:endParaRPr lang="en-US" sz="3200" b="1" dirty="0">
              <a:latin typeface="Roboto" pitchFamily="2" charset="0"/>
              <a:ea typeface="Roboto" pitchFamily="2" charset="0"/>
            </a:endParaRPr>
          </a:p>
        </p:txBody>
      </p:sp>
      <p:sp>
        <p:nvSpPr>
          <p:cNvPr id="3" name="Subtitle 2"/>
          <p:cNvSpPr>
            <a:spLocks noGrp="1"/>
          </p:cNvSpPr>
          <p:nvPr>
            <p:ph type="subTitle" idx="1"/>
          </p:nvPr>
        </p:nvSpPr>
        <p:spPr>
          <a:xfrm>
            <a:off x="1171810" y="4509421"/>
            <a:ext cx="6400800" cy="1207805"/>
          </a:xfrm>
        </p:spPr>
        <p:txBody>
          <a:bodyPr/>
          <a:lstStyle/>
          <a:p>
            <a:r>
              <a:rPr lang="en-US" b="1" dirty="0">
                <a:latin typeface="Roboto" pitchFamily="2" charset="0"/>
                <a:ea typeface="Roboto" pitchFamily="2" charset="0"/>
              </a:rPr>
              <a:t>Marcos Fontela</a:t>
            </a:r>
          </a:p>
          <a:p>
            <a:r>
              <a:rPr lang="en-US" sz="1800" b="1" i="1" dirty="0" err="1">
                <a:latin typeface="Roboto" pitchFamily="2" charset="0"/>
                <a:ea typeface="Roboto" pitchFamily="2" charset="0"/>
              </a:rPr>
              <a:t>mfontela@uvigo.gal</a:t>
            </a:r>
            <a:endParaRPr lang="en-US" sz="1800" b="1" i="1" dirty="0">
              <a:latin typeface="Roboto" pitchFamily="2" charset="0"/>
              <a:ea typeface="Roboto" pitchFamily="2" charset="0"/>
            </a:endParaRPr>
          </a:p>
        </p:txBody>
      </p:sp>
      <p:sp>
        <p:nvSpPr>
          <p:cNvPr id="4" name="TextBox 3"/>
          <p:cNvSpPr txBox="1"/>
          <p:nvPr/>
        </p:nvSpPr>
        <p:spPr>
          <a:xfrm>
            <a:off x="413853" y="313916"/>
            <a:ext cx="2098276" cy="369332"/>
          </a:xfrm>
          <a:prstGeom prst="rect">
            <a:avLst/>
          </a:prstGeom>
          <a:noFill/>
        </p:spPr>
        <p:txBody>
          <a:bodyPr wrap="none" rtlCol="0">
            <a:spAutoFit/>
          </a:bodyPr>
          <a:lstStyle/>
          <a:p>
            <a:r>
              <a:rPr lang="en-US" dirty="0" err="1"/>
              <a:t>Práctica</a:t>
            </a:r>
            <a:r>
              <a:rPr lang="en-US" dirty="0"/>
              <a:t> 2. </a:t>
            </a:r>
            <a:r>
              <a:rPr lang="en-US" dirty="0" err="1"/>
              <a:t>Ecología</a:t>
            </a:r>
            <a:r>
              <a:rPr lang="en-US" dirty="0"/>
              <a:t> I</a:t>
            </a:r>
          </a:p>
        </p:txBody>
      </p:sp>
    </p:spTree>
    <p:extLst>
      <p:ext uri="{BB962C8B-B14F-4D97-AF65-F5344CB8AC3E}">
        <p14:creationId xmlns:p14="http://schemas.microsoft.com/office/powerpoint/2010/main" val="438948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0157" y="1383725"/>
            <a:ext cx="4501202" cy="461665"/>
          </a:xfrm>
          <a:prstGeom prst="rect">
            <a:avLst/>
          </a:prstGeom>
          <a:noFill/>
        </p:spPr>
        <p:txBody>
          <a:bodyPr wrap="none" rtlCol="0">
            <a:spAutoFit/>
          </a:bodyPr>
          <a:lstStyle/>
          <a:p>
            <a:r>
              <a:rPr lang="en-US" sz="2400" dirty="0" err="1"/>
              <a:t>Estudio</a:t>
            </a:r>
            <a:r>
              <a:rPr lang="en-US" sz="2400" dirty="0"/>
              <a:t> del </a:t>
            </a:r>
            <a:r>
              <a:rPr lang="en-US" sz="2400" dirty="0" err="1"/>
              <a:t>patrón</a:t>
            </a:r>
            <a:r>
              <a:rPr lang="en-US" sz="2400" dirty="0"/>
              <a:t> de </a:t>
            </a:r>
            <a:r>
              <a:rPr lang="en-US" sz="2400" dirty="0" err="1"/>
              <a:t>distribución</a:t>
            </a:r>
            <a:r>
              <a:rPr lang="en-US" sz="2400" dirty="0"/>
              <a:t>:</a:t>
            </a:r>
          </a:p>
        </p:txBody>
      </p:sp>
      <p:sp>
        <p:nvSpPr>
          <p:cNvPr id="5" name="TextBox 4"/>
          <p:cNvSpPr txBox="1"/>
          <p:nvPr/>
        </p:nvSpPr>
        <p:spPr>
          <a:xfrm>
            <a:off x="595996" y="2551055"/>
            <a:ext cx="4070345" cy="2308324"/>
          </a:xfrm>
          <a:prstGeom prst="rect">
            <a:avLst/>
          </a:prstGeom>
          <a:noFill/>
        </p:spPr>
        <p:txBody>
          <a:bodyPr wrap="none" rtlCol="0">
            <a:spAutoFit/>
          </a:bodyPr>
          <a:lstStyle/>
          <a:p>
            <a:pPr marL="285750" indent="-285750">
              <a:buFont typeface="Arial"/>
              <a:buChar char="•"/>
            </a:pPr>
            <a:r>
              <a:rPr lang="en-US" dirty="0"/>
              <a:t>Método de la </a:t>
            </a:r>
            <a:r>
              <a:rPr lang="en-US" dirty="0" err="1"/>
              <a:t>relación</a:t>
            </a:r>
            <a:r>
              <a:rPr lang="en-US" dirty="0"/>
              <a:t> </a:t>
            </a:r>
            <a:r>
              <a:rPr lang="en-US" dirty="0" err="1"/>
              <a:t>Varianza</a:t>
            </a:r>
            <a:r>
              <a:rPr lang="en-US" dirty="0"/>
              <a:t>/Media</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2"/>
          <p:cNvPicPr>
            <a:picLocks noChangeAspect="1"/>
          </p:cNvPicPr>
          <p:nvPr/>
        </p:nvPicPr>
        <p:blipFill>
          <a:blip r:embed="rId2"/>
          <a:stretch>
            <a:fillRect/>
          </a:stretch>
        </p:blipFill>
        <p:spPr>
          <a:xfrm>
            <a:off x="5465065" y="3107837"/>
            <a:ext cx="2857500" cy="2362200"/>
          </a:xfrm>
          <a:prstGeom prst="rect">
            <a:avLst/>
          </a:prstGeom>
        </p:spPr>
      </p:pic>
      <p:sp>
        <p:nvSpPr>
          <p:cNvPr id="6" name="TextBox 5"/>
          <p:cNvSpPr txBox="1"/>
          <p:nvPr/>
        </p:nvSpPr>
        <p:spPr>
          <a:xfrm>
            <a:off x="1455103" y="3268313"/>
            <a:ext cx="3049558" cy="369332"/>
          </a:xfrm>
          <a:prstGeom prst="rect">
            <a:avLst/>
          </a:prstGeom>
          <a:noFill/>
        </p:spPr>
        <p:txBody>
          <a:bodyPr wrap="none" rtlCol="0">
            <a:spAutoFit/>
          </a:bodyPr>
          <a:lstStyle/>
          <a:p>
            <a:r>
              <a:rPr lang="en-US" dirty="0">
                <a:solidFill>
                  <a:srgbClr val="FF6600"/>
                </a:solidFill>
              </a:rPr>
              <a:t>(</a:t>
            </a:r>
            <a:r>
              <a:rPr lang="en-US" dirty="0" err="1">
                <a:solidFill>
                  <a:srgbClr val="FF6600"/>
                </a:solidFill>
              </a:rPr>
              <a:t>Uso</a:t>
            </a:r>
            <a:r>
              <a:rPr lang="en-US" dirty="0">
                <a:solidFill>
                  <a:srgbClr val="FF6600"/>
                </a:solidFill>
              </a:rPr>
              <a:t> de </a:t>
            </a:r>
            <a:r>
              <a:rPr lang="en-US" dirty="0" err="1">
                <a:solidFill>
                  <a:srgbClr val="FF6600"/>
                </a:solidFill>
              </a:rPr>
              <a:t>parcelas</a:t>
            </a:r>
            <a:r>
              <a:rPr lang="en-US" dirty="0">
                <a:solidFill>
                  <a:srgbClr val="FF6600"/>
                </a:solidFill>
              </a:rPr>
              <a:t> de </a:t>
            </a:r>
            <a:r>
              <a:rPr lang="en-US" dirty="0" err="1">
                <a:solidFill>
                  <a:srgbClr val="FF6600"/>
                </a:solidFill>
              </a:rPr>
              <a:t>muestreo</a:t>
            </a:r>
            <a:r>
              <a:rPr lang="en-US" dirty="0">
                <a:solidFill>
                  <a:srgbClr val="FF6600"/>
                </a:solidFill>
              </a:rPr>
              <a:t>)</a:t>
            </a:r>
          </a:p>
        </p:txBody>
      </p:sp>
    </p:spTree>
    <p:extLst>
      <p:ext uri="{BB962C8B-B14F-4D97-AF65-F5344CB8AC3E}">
        <p14:creationId xmlns:p14="http://schemas.microsoft.com/office/powerpoint/2010/main" val="184383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0157" y="1383725"/>
            <a:ext cx="4501202" cy="461665"/>
          </a:xfrm>
          <a:prstGeom prst="rect">
            <a:avLst/>
          </a:prstGeom>
          <a:noFill/>
        </p:spPr>
        <p:txBody>
          <a:bodyPr wrap="none" rtlCol="0">
            <a:spAutoFit/>
          </a:bodyPr>
          <a:lstStyle/>
          <a:p>
            <a:r>
              <a:rPr lang="en-US" sz="2400" dirty="0" err="1"/>
              <a:t>Estudio</a:t>
            </a:r>
            <a:r>
              <a:rPr lang="en-US" sz="2400" dirty="0"/>
              <a:t> del </a:t>
            </a:r>
            <a:r>
              <a:rPr lang="en-US" sz="2400" dirty="0" err="1"/>
              <a:t>patrón</a:t>
            </a:r>
            <a:r>
              <a:rPr lang="en-US" sz="2400" dirty="0"/>
              <a:t> de </a:t>
            </a:r>
            <a:r>
              <a:rPr lang="en-US" sz="2400" dirty="0" err="1"/>
              <a:t>distribución</a:t>
            </a:r>
            <a:r>
              <a:rPr lang="en-US" sz="2400" dirty="0"/>
              <a:t>:</a:t>
            </a:r>
          </a:p>
        </p:txBody>
      </p:sp>
      <p:sp>
        <p:nvSpPr>
          <p:cNvPr id="5" name="TextBox 4"/>
          <p:cNvSpPr txBox="1"/>
          <p:nvPr/>
        </p:nvSpPr>
        <p:spPr>
          <a:xfrm>
            <a:off x="595996" y="2551055"/>
            <a:ext cx="4070345" cy="2585323"/>
          </a:xfrm>
          <a:prstGeom prst="rect">
            <a:avLst/>
          </a:prstGeom>
          <a:noFill/>
        </p:spPr>
        <p:txBody>
          <a:bodyPr wrap="none" rtlCol="0">
            <a:spAutoFit/>
          </a:bodyPr>
          <a:lstStyle/>
          <a:p>
            <a:pPr marL="285750" indent="-285750">
              <a:buFont typeface="Arial"/>
              <a:buChar char="•"/>
            </a:pPr>
            <a:r>
              <a:rPr lang="en-US" dirty="0"/>
              <a:t>Método de la </a:t>
            </a:r>
            <a:r>
              <a:rPr lang="en-US" dirty="0" err="1"/>
              <a:t>relación</a:t>
            </a:r>
            <a:r>
              <a:rPr lang="en-US" dirty="0"/>
              <a:t> </a:t>
            </a:r>
            <a:r>
              <a:rPr lang="en-US" dirty="0" err="1"/>
              <a:t>Varianza</a:t>
            </a:r>
            <a:r>
              <a:rPr lang="en-US" dirty="0"/>
              <a:t>/Media</a:t>
            </a:r>
          </a:p>
          <a:p>
            <a:endParaRPr lang="en-US" dirty="0"/>
          </a:p>
          <a:p>
            <a:endParaRPr lang="en-US" dirty="0"/>
          </a:p>
          <a:p>
            <a:endParaRPr lang="en-US" dirty="0"/>
          </a:p>
          <a:p>
            <a:endParaRPr lang="en-US" dirty="0"/>
          </a:p>
          <a:p>
            <a:endParaRPr lang="en-US" dirty="0"/>
          </a:p>
          <a:p>
            <a:endParaRPr lang="en-US" dirty="0"/>
          </a:p>
          <a:p>
            <a:pPr marL="285750" indent="-285750">
              <a:buFont typeface="Arial"/>
              <a:buChar char="•"/>
            </a:pPr>
            <a:endParaRPr lang="en-US" dirty="0"/>
          </a:p>
          <a:p>
            <a:pPr marL="285750" indent="-285750">
              <a:buFont typeface="Arial"/>
              <a:buChar char="•"/>
            </a:pPr>
            <a:r>
              <a:rPr lang="en-US" dirty="0"/>
              <a:t>Método de la K de Ripley</a:t>
            </a:r>
          </a:p>
        </p:txBody>
      </p:sp>
      <p:pic>
        <p:nvPicPr>
          <p:cNvPr id="3" name="Picture 2"/>
          <p:cNvPicPr>
            <a:picLocks noChangeAspect="1"/>
          </p:cNvPicPr>
          <p:nvPr/>
        </p:nvPicPr>
        <p:blipFill>
          <a:blip r:embed="rId2"/>
          <a:stretch>
            <a:fillRect/>
          </a:stretch>
        </p:blipFill>
        <p:spPr>
          <a:xfrm>
            <a:off x="5465065" y="3107837"/>
            <a:ext cx="2857500" cy="2362200"/>
          </a:xfrm>
          <a:prstGeom prst="rect">
            <a:avLst/>
          </a:prstGeom>
        </p:spPr>
      </p:pic>
      <p:sp>
        <p:nvSpPr>
          <p:cNvPr id="6" name="TextBox 5"/>
          <p:cNvSpPr txBox="1"/>
          <p:nvPr/>
        </p:nvSpPr>
        <p:spPr>
          <a:xfrm>
            <a:off x="1455103" y="3268313"/>
            <a:ext cx="3049558" cy="369332"/>
          </a:xfrm>
          <a:prstGeom prst="rect">
            <a:avLst/>
          </a:prstGeom>
          <a:noFill/>
        </p:spPr>
        <p:txBody>
          <a:bodyPr wrap="none" rtlCol="0">
            <a:spAutoFit/>
          </a:bodyPr>
          <a:lstStyle/>
          <a:p>
            <a:r>
              <a:rPr lang="en-US" dirty="0">
                <a:solidFill>
                  <a:srgbClr val="FF6600"/>
                </a:solidFill>
              </a:rPr>
              <a:t>(</a:t>
            </a:r>
            <a:r>
              <a:rPr lang="en-US" dirty="0" err="1">
                <a:solidFill>
                  <a:srgbClr val="FF6600"/>
                </a:solidFill>
              </a:rPr>
              <a:t>Uso</a:t>
            </a:r>
            <a:r>
              <a:rPr lang="en-US" dirty="0">
                <a:solidFill>
                  <a:srgbClr val="FF6600"/>
                </a:solidFill>
              </a:rPr>
              <a:t> de </a:t>
            </a:r>
            <a:r>
              <a:rPr lang="en-US" dirty="0" err="1">
                <a:solidFill>
                  <a:srgbClr val="FF6600"/>
                </a:solidFill>
              </a:rPr>
              <a:t>parcelas</a:t>
            </a:r>
            <a:r>
              <a:rPr lang="en-US" dirty="0">
                <a:solidFill>
                  <a:srgbClr val="FF6600"/>
                </a:solidFill>
              </a:rPr>
              <a:t> de </a:t>
            </a:r>
            <a:r>
              <a:rPr lang="en-US" dirty="0" err="1">
                <a:solidFill>
                  <a:srgbClr val="FF6600"/>
                </a:solidFill>
              </a:rPr>
              <a:t>muestreo</a:t>
            </a:r>
            <a:r>
              <a:rPr lang="en-US" dirty="0">
                <a:solidFill>
                  <a:srgbClr val="FF6600"/>
                </a:solidFill>
              </a:rPr>
              <a:t>)</a:t>
            </a:r>
          </a:p>
        </p:txBody>
      </p:sp>
      <p:sp>
        <p:nvSpPr>
          <p:cNvPr id="7" name="TextBox 6"/>
          <p:cNvSpPr txBox="1"/>
          <p:nvPr/>
        </p:nvSpPr>
        <p:spPr>
          <a:xfrm>
            <a:off x="1455103" y="5489588"/>
            <a:ext cx="3523846" cy="369332"/>
          </a:xfrm>
          <a:prstGeom prst="rect">
            <a:avLst/>
          </a:prstGeom>
          <a:noFill/>
        </p:spPr>
        <p:txBody>
          <a:bodyPr wrap="none" rtlCol="0">
            <a:spAutoFit/>
          </a:bodyPr>
          <a:lstStyle/>
          <a:p>
            <a:r>
              <a:rPr lang="en-US" dirty="0">
                <a:solidFill>
                  <a:srgbClr val="FF6600"/>
                </a:solidFill>
              </a:rPr>
              <a:t>(</a:t>
            </a:r>
            <a:r>
              <a:rPr lang="en-US" dirty="0" err="1">
                <a:solidFill>
                  <a:srgbClr val="FF6600"/>
                </a:solidFill>
              </a:rPr>
              <a:t>Uso</a:t>
            </a:r>
            <a:r>
              <a:rPr lang="en-US" dirty="0">
                <a:solidFill>
                  <a:srgbClr val="FF6600"/>
                </a:solidFill>
              </a:rPr>
              <a:t> de </a:t>
            </a:r>
            <a:r>
              <a:rPr lang="en-US" dirty="0" err="1">
                <a:solidFill>
                  <a:srgbClr val="FF6600"/>
                </a:solidFill>
              </a:rPr>
              <a:t>distancias</a:t>
            </a:r>
            <a:r>
              <a:rPr lang="en-US" dirty="0">
                <a:solidFill>
                  <a:srgbClr val="FF6600"/>
                </a:solidFill>
              </a:rPr>
              <a:t> entre </a:t>
            </a:r>
            <a:r>
              <a:rPr lang="en-US" dirty="0" err="1">
                <a:solidFill>
                  <a:srgbClr val="FF6600"/>
                </a:solidFill>
              </a:rPr>
              <a:t>individuos</a:t>
            </a:r>
            <a:r>
              <a:rPr lang="en-US" dirty="0">
                <a:solidFill>
                  <a:srgbClr val="FF6600"/>
                </a:solidFill>
              </a:rPr>
              <a:t>)</a:t>
            </a:r>
          </a:p>
        </p:txBody>
      </p:sp>
    </p:spTree>
    <p:extLst>
      <p:ext uri="{BB962C8B-B14F-4D97-AF65-F5344CB8AC3E}">
        <p14:creationId xmlns:p14="http://schemas.microsoft.com/office/powerpoint/2010/main" val="397544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0157" y="1383725"/>
            <a:ext cx="4501202" cy="461665"/>
          </a:xfrm>
          <a:prstGeom prst="rect">
            <a:avLst/>
          </a:prstGeom>
          <a:noFill/>
        </p:spPr>
        <p:txBody>
          <a:bodyPr wrap="none" rtlCol="0">
            <a:spAutoFit/>
          </a:bodyPr>
          <a:lstStyle/>
          <a:p>
            <a:r>
              <a:rPr lang="en-US" sz="2400" dirty="0" err="1"/>
              <a:t>Estudio</a:t>
            </a:r>
            <a:r>
              <a:rPr lang="en-US" sz="2400" dirty="0"/>
              <a:t> del </a:t>
            </a:r>
            <a:r>
              <a:rPr lang="en-US" sz="2400" dirty="0" err="1"/>
              <a:t>patrón</a:t>
            </a:r>
            <a:r>
              <a:rPr lang="en-US" sz="2400" dirty="0"/>
              <a:t> de </a:t>
            </a:r>
            <a:r>
              <a:rPr lang="en-US" sz="2400" dirty="0" err="1"/>
              <a:t>distribución</a:t>
            </a:r>
            <a:r>
              <a:rPr lang="en-US" sz="2400" dirty="0"/>
              <a:t>:</a:t>
            </a:r>
          </a:p>
        </p:txBody>
      </p:sp>
      <p:sp>
        <p:nvSpPr>
          <p:cNvPr id="5" name="TextBox 4"/>
          <p:cNvSpPr txBox="1"/>
          <p:nvPr/>
        </p:nvSpPr>
        <p:spPr>
          <a:xfrm>
            <a:off x="595996" y="2551055"/>
            <a:ext cx="4070345" cy="3139321"/>
          </a:xfrm>
          <a:prstGeom prst="rect">
            <a:avLst/>
          </a:prstGeom>
          <a:noFill/>
        </p:spPr>
        <p:txBody>
          <a:bodyPr wrap="none" rtlCol="0">
            <a:spAutoFit/>
          </a:bodyPr>
          <a:lstStyle/>
          <a:p>
            <a:pPr marL="285750" indent="-285750">
              <a:buFont typeface="Arial"/>
              <a:buChar char="•"/>
            </a:pPr>
            <a:r>
              <a:rPr lang="en-US" dirty="0"/>
              <a:t>Método de la </a:t>
            </a:r>
            <a:r>
              <a:rPr lang="en-US" dirty="0" err="1"/>
              <a:t>relación</a:t>
            </a:r>
            <a:r>
              <a:rPr lang="en-US" dirty="0"/>
              <a:t> </a:t>
            </a:r>
            <a:r>
              <a:rPr lang="en-US" dirty="0" err="1"/>
              <a:t>Varianza</a:t>
            </a:r>
            <a:r>
              <a:rPr lang="en-US" dirty="0"/>
              <a:t>/Media</a:t>
            </a:r>
          </a:p>
          <a:p>
            <a:r>
              <a:rPr lang="en-US" dirty="0"/>
              <a:t>   </a:t>
            </a:r>
            <a:r>
              <a:rPr lang="en-US" dirty="0">
                <a:solidFill>
                  <a:srgbClr val="FF6600"/>
                </a:solidFill>
              </a:rPr>
              <a:t>     (</a:t>
            </a:r>
            <a:r>
              <a:rPr lang="en-US" dirty="0" err="1">
                <a:solidFill>
                  <a:srgbClr val="FF6600"/>
                </a:solidFill>
              </a:rPr>
              <a:t>parcelas</a:t>
            </a:r>
            <a:r>
              <a:rPr lang="en-US" dirty="0">
                <a:solidFill>
                  <a:srgbClr val="FF6600"/>
                </a:solidFill>
              </a:rPr>
              <a:t> de </a:t>
            </a:r>
            <a:r>
              <a:rPr lang="en-US" dirty="0" err="1">
                <a:solidFill>
                  <a:srgbClr val="FF6600"/>
                </a:solidFill>
              </a:rPr>
              <a:t>muestreo</a:t>
            </a:r>
            <a:r>
              <a:rPr lang="en-US" dirty="0">
                <a:solidFill>
                  <a:srgbClr val="FF6600"/>
                </a:solidFill>
              </a:rPr>
              <a:t>)</a:t>
            </a:r>
          </a:p>
          <a:p>
            <a:pPr marL="285750" indent="-285750">
              <a:buFont typeface="Arial"/>
              <a:buChar char="•"/>
            </a:pPr>
            <a:endParaRPr lang="en-US" dirty="0"/>
          </a:p>
          <a:p>
            <a:endParaRPr lang="en-US" dirty="0"/>
          </a:p>
          <a:p>
            <a:endParaRPr lang="en-US" dirty="0"/>
          </a:p>
          <a:p>
            <a:endParaRPr lang="en-US" dirty="0"/>
          </a:p>
          <a:p>
            <a:r>
              <a:rPr lang="en-US" dirty="0" err="1"/>
              <a:t>Índice</a:t>
            </a:r>
            <a:r>
              <a:rPr lang="en-US" dirty="0"/>
              <a:t> de Fisher = </a:t>
            </a:r>
            <a:r>
              <a:rPr lang="en-US" dirty="0" err="1"/>
              <a:t>Varianza</a:t>
            </a:r>
            <a:r>
              <a:rPr lang="en-US" dirty="0"/>
              <a:t>/Media</a:t>
            </a:r>
          </a:p>
          <a:p>
            <a:endParaRPr lang="en-US" dirty="0"/>
          </a:p>
          <a:p>
            <a:endParaRPr lang="en-US" dirty="0"/>
          </a:p>
          <a:p>
            <a:endParaRPr lang="en-US" dirty="0"/>
          </a:p>
          <a:p>
            <a:pPr marL="285750" indent="-285750">
              <a:buFont typeface="Arial"/>
              <a:buChar char="•"/>
            </a:pPr>
            <a:endParaRPr lang="en-US" dirty="0"/>
          </a:p>
        </p:txBody>
      </p:sp>
      <p:pic>
        <p:nvPicPr>
          <p:cNvPr id="2" name="Picture 1"/>
          <p:cNvPicPr>
            <a:picLocks noChangeAspect="1"/>
          </p:cNvPicPr>
          <p:nvPr/>
        </p:nvPicPr>
        <p:blipFill>
          <a:blip r:embed="rId2"/>
          <a:stretch>
            <a:fillRect/>
          </a:stretch>
        </p:blipFill>
        <p:spPr>
          <a:xfrm>
            <a:off x="5920283" y="2729874"/>
            <a:ext cx="2857500" cy="2362200"/>
          </a:xfrm>
          <a:prstGeom prst="rect">
            <a:avLst/>
          </a:prstGeom>
        </p:spPr>
      </p:pic>
      <p:sp>
        <p:nvSpPr>
          <p:cNvPr id="34" name="CuadroTexto 24"/>
          <p:cNvSpPr txBox="1"/>
          <p:nvPr/>
        </p:nvSpPr>
        <p:spPr>
          <a:xfrm>
            <a:off x="6016078" y="5163227"/>
            <a:ext cx="2761705" cy="369332"/>
          </a:xfrm>
          <a:prstGeom prst="rect">
            <a:avLst/>
          </a:prstGeom>
          <a:noFill/>
        </p:spPr>
        <p:txBody>
          <a:bodyPr wrap="square" rtlCol="0">
            <a:spAutoFit/>
          </a:bodyPr>
          <a:lstStyle/>
          <a:p>
            <a:r>
              <a:rPr lang="es-ES" dirty="0"/>
              <a:t>n (número de parcelas)= 4</a:t>
            </a:r>
          </a:p>
        </p:txBody>
      </p:sp>
    </p:spTree>
    <p:extLst>
      <p:ext uri="{BB962C8B-B14F-4D97-AF65-F5344CB8AC3E}">
        <p14:creationId xmlns:p14="http://schemas.microsoft.com/office/powerpoint/2010/main" val="4201466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0157" y="1383725"/>
            <a:ext cx="4501202" cy="461665"/>
          </a:xfrm>
          <a:prstGeom prst="rect">
            <a:avLst/>
          </a:prstGeom>
          <a:noFill/>
        </p:spPr>
        <p:txBody>
          <a:bodyPr wrap="none" rtlCol="0">
            <a:spAutoFit/>
          </a:bodyPr>
          <a:lstStyle/>
          <a:p>
            <a:r>
              <a:rPr lang="en-US" sz="2400" dirty="0" err="1"/>
              <a:t>Estudio</a:t>
            </a:r>
            <a:r>
              <a:rPr lang="en-US" sz="2400" dirty="0"/>
              <a:t> del </a:t>
            </a:r>
            <a:r>
              <a:rPr lang="en-US" sz="2400" dirty="0" err="1"/>
              <a:t>patrón</a:t>
            </a:r>
            <a:r>
              <a:rPr lang="en-US" sz="2400" dirty="0"/>
              <a:t> de </a:t>
            </a:r>
            <a:r>
              <a:rPr lang="en-US" sz="2400" dirty="0" err="1"/>
              <a:t>distribución</a:t>
            </a:r>
            <a:r>
              <a:rPr lang="en-US" sz="2400" dirty="0"/>
              <a:t>:</a:t>
            </a:r>
          </a:p>
        </p:txBody>
      </p:sp>
      <p:sp>
        <p:nvSpPr>
          <p:cNvPr id="5" name="TextBox 4"/>
          <p:cNvSpPr txBox="1"/>
          <p:nvPr/>
        </p:nvSpPr>
        <p:spPr>
          <a:xfrm>
            <a:off x="595996" y="2551055"/>
            <a:ext cx="4070345" cy="3139321"/>
          </a:xfrm>
          <a:prstGeom prst="rect">
            <a:avLst/>
          </a:prstGeom>
          <a:noFill/>
        </p:spPr>
        <p:txBody>
          <a:bodyPr wrap="none" rtlCol="0">
            <a:spAutoFit/>
          </a:bodyPr>
          <a:lstStyle/>
          <a:p>
            <a:pPr marL="285750" indent="-285750">
              <a:buFont typeface="Arial"/>
              <a:buChar char="•"/>
            </a:pPr>
            <a:r>
              <a:rPr lang="en-US" dirty="0" err="1"/>
              <a:t>Método</a:t>
            </a:r>
            <a:r>
              <a:rPr lang="en-US" dirty="0"/>
              <a:t> de la </a:t>
            </a:r>
            <a:r>
              <a:rPr lang="en-US" dirty="0" err="1"/>
              <a:t>relación</a:t>
            </a:r>
            <a:r>
              <a:rPr lang="en-US" dirty="0"/>
              <a:t> </a:t>
            </a:r>
            <a:r>
              <a:rPr lang="en-US" dirty="0" err="1"/>
              <a:t>Varianza</a:t>
            </a:r>
            <a:r>
              <a:rPr lang="en-US" dirty="0"/>
              <a:t>/Media</a:t>
            </a:r>
          </a:p>
          <a:p>
            <a:r>
              <a:rPr lang="en-US" dirty="0"/>
              <a:t>   </a:t>
            </a:r>
            <a:r>
              <a:rPr lang="en-US" dirty="0">
                <a:solidFill>
                  <a:srgbClr val="FF6600"/>
                </a:solidFill>
              </a:rPr>
              <a:t>     (</a:t>
            </a:r>
            <a:r>
              <a:rPr lang="en-US" dirty="0" err="1">
                <a:solidFill>
                  <a:srgbClr val="FF6600"/>
                </a:solidFill>
              </a:rPr>
              <a:t>parcelas</a:t>
            </a:r>
            <a:r>
              <a:rPr lang="en-US" dirty="0">
                <a:solidFill>
                  <a:srgbClr val="FF6600"/>
                </a:solidFill>
              </a:rPr>
              <a:t> de </a:t>
            </a:r>
            <a:r>
              <a:rPr lang="en-US" dirty="0" err="1">
                <a:solidFill>
                  <a:srgbClr val="FF6600"/>
                </a:solidFill>
              </a:rPr>
              <a:t>muestreo</a:t>
            </a:r>
            <a:r>
              <a:rPr lang="en-US" dirty="0">
                <a:solidFill>
                  <a:srgbClr val="FF6600"/>
                </a:solidFill>
              </a:rPr>
              <a:t>)</a:t>
            </a:r>
          </a:p>
          <a:p>
            <a:endParaRPr lang="en-US" dirty="0"/>
          </a:p>
          <a:p>
            <a:endParaRPr lang="en-US" dirty="0"/>
          </a:p>
          <a:p>
            <a:endParaRPr lang="en-US" dirty="0"/>
          </a:p>
          <a:p>
            <a:endParaRPr lang="en-US" dirty="0"/>
          </a:p>
          <a:p>
            <a:r>
              <a:rPr lang="en-US" dirty="0" err="1"/>
              <a:t>Índice</a:t>
            </a:r>
            <a:r>
              <a:rPr lang="en-US" dirty="0"/>
              <a:t> de Fisher = </a:t>
            </a:r>
            <a:r>
              <a:rPr lang="en-US" dirty="0" err="1"/>
              <a:t>Varianza</a:t>
            </a:r>
            <a:r>
              <a:rPr lang="en-US" dirty="0"/>
              <a:t>/Media</a:t>
            </a:r>
          </a:p>
          <a:p>
            <a:endParaRPr lang="en-US" dirty="0"/>
          </a:p>
          <a:p>
            <a:endParaRPr lang="en-US" dirty="0"/>
          </a:p>
          <a:p>
            <a:endParaRPr lang="en-US" dirty="0"/>
          </a:p>
          <a:p>
            <a:pPr marL="285750" indent="-285750">
              <a:buFont typeface="Arial"/>
              <a:buChar char="•"/>
            </a:pPr>
            <a:endParaRPr lang="en-US" dirty="0"/>
          </a:p>
        </p:txBody>
      </p:sp>
      <p:sp>
        <p:nvSpPr>
          <p:cNvPr id="6" name="TextBox 5"/>
          <p:cNvSpPr txBox="1"/>
          <p:nvPr/>
        </p:nvSpPr>
        <p:spPr>
          <a:xfrm>
            <a:off x="4170127" y="3755724"/>
            <a:ext cx="1363061" cy="923330"/>
          </a:xfrm>
          <a:prstGeom prst="rect">
            <a:avLst/>
          </a:prstGeom>
          <a:noFill/>
        </p:spPr>
        <p:txBody>
          <a:bodyPr wrap="none" rtlCol="0">
            <a:spAutoFit/>
          </a:bodyPr>
          <a:lstStyle/>
          <a:p>
            <a:r>
              <a:rPr lang="en-US" dirty="0"/>
              <a:t>&lt;1 </a:t>
            </a:r>
            <a:r>
              <a:rPr lang="en-US" dirty="0" err="1"/>
              <a:t>uniforme</a:t>
            </a:r>
            <a:endParaRPr lang="en-US" dirty="0"/>
          </a:p>
          <a:p>
            <a:r>
              <a:rPr lang="en-US" dirty="0"/>
              <a:t>=1 </a:t>
            </a:r>
            <a:r>
              <a:rPr lang="en-US" dirty="0" err="1"/>
              <a:t>aleatoria</a:t>
            </a:r>
            <a:endParaRPr lang="en-US" dirty="0"/>
          </a:p>
          <a:p>
            <a:r>
              <a:rPr lang="en-US" dirty="0"/>
              <a:t>&gt;1 </a:t>
            </a:r>
            <a:r>
              <a:rPr lang="en-US" dirty="0" err="1"/>
              <a:t>agregada</a:t>
            </a:r>
            <a:endParaRPr lang="en-US" dirty="0"/>
          </a:p>
        </p:txBody>
      </p:sp>
      <p:sp>
        <p:nvSpPr>
          <p:cNvPr id="7" name="Left Brace 6"/>
          <p:cNvSpPr/>
          <p:nvPr/>
        </p:nvSpPr>
        <p:spPr>
          <a:xfrm>
            <a:off x="3937769" y="3652348"/>
            <a:ext cx="318186" cy="107808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5920283" y="2729874"/>
            <a:ext cx="2857500" cy="2362200"/>
          </a:xfrm>
          <a:prstGeom prst="rect">
            <a:avLst/>
          </a:prstGeom>
        </p:spPr>
      </p:pic>
      <p:sp>
        <p:nvSpPr>
          <p:cNvPr id="34" name="CuadroTexto 24"/>
          <p:cNvSpPr txBox="1"/>
          <p:nvPr/>
        </p:nvSpPr>
        <p:spPr>
          <a:xfrm>
            <a:off x="6016078" y="5163227"/>
            <a:ext cx="2761705" cy="369332"/>
          </a:xfrm>
          <a:prstGeom prst="rect">
            <a:avLst/>
          </a:prstGeom>
          <a:noFill/>
        </p:spPr>
        <p:txBody>
          <a:bodyPr wrap="square" rtlCol="0">
            <a:spAutoFit/>
          </a:bodyPr>
          <a:lstStyle/>
          <a:p>
            <a:r>
              <a:rPr lang="es-ES" dirty="0"/>
              <a:t>n (número de parcelas)= 4</a:t>
            </a:r>
          </a:p>
        </p:txBody>
      </p:sp>
    </p:spTree>
    <p:extLst>
      <p:ext uri="{BB962C8B-B14F-4D97-AF65-F5344CB8AC3E}">
        <p14:creationId xmlns:p14="http://schemas.microsoft.com/office/powerpoint/2010/main" val="3953338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0157" y="1383725"/>
            <a:ext cx="4501202" cy="461665"/>
          </a:xfrm>
          <a:prstGeom prst="rect">
            <a:avLst/>
          </a:prstGeom>
          <a:noFill/>
        </p:spPr>
        <p:txBody>
          <a:bodyPr wrap="none" rtlCol="0">
            <a:spAutoFit/>
          </a:bodyPr>
          <a:lstStyle/>
          <a:p>
            <a:r>
              <a:rPr lang="en-US" sz="2400" dirty="0" err="1"/>
              <a:t>Estudio</a:t>
            </a:r>
            <a:r>
              <a:rPr lang="en-US" sz="2400" dirty="0"/>
              <a:t> del </a:t>
            </a:r>
            <a:r>
              <a:rPr lang="en-US" sz="2400" dirty="0" err="1"/>
              <a:t>patrón</a:t>
            </a:r>
            <a:r>
              <a:rPr lang="en-US" sz="2400" dirty="0"/>
              <a:t> de </a:t>
            </a:r>
            <a:r>
              <a:rPr lang="en-US" sz="2400" dirty="0" err="1"/>
              <a:t>distribución</a:t>
            </a:r>
            <a:r>
              <a:rPr lang="en-US" sz="2400" dirty="0"/>
              <a:t>:</a:t>
            </a:r>
          </a:p>
        </p:txBody>
      </p:sp>
      <p:sp>
        <p:nvSpPr>
          <p:cNvPr id="5" name="TextBox 4"/>
          <p:cNvSpPr txBox="1"/>
          <p:nvPr/>
        </p:nvSpPr>
        <p:spPr>
          <a:xfrm>
            <a:off x="595996" y="2551055"/>
            <a:ext cx="4070345" cy="3139321"/>
          </a:xfrm>
          <a:prstGeom prst="rect">
            <a:avLst/>
          </a:prstGeom>
          <a:noFill/>
        </p:spPr>
        <p:txBody>
          <a:bodyPr wrap="none" rtlCol="0">
            <a:spAutoFit/>
          </a:bodyPr>
          <a:lstStyle/>
          <a:p>
            <a:pPr marL="285750" indent="-285750">
              <a:buFont typeface="Arial"/>
              <a:buChar char="•"/>
            </a:pPr>
            <a:r>
              <a:rPr lang="en-US" dirty="0" err="1"/>
              <a:t>Método</a:t>
            </a:r>
            <a:r>
              <a:rPr lang="en-US" dirty="0"/>
              <a:t> de la </a:t>
            </a:r>
            <a:r>
              <a:rPr lang="en-US" dirty="0" err="1"/>
              <a:t>relación</a:t>
            </a:r>
            <a:r>
              <a:rPr lang="en-US" dirty="0"/>
              <a:t> </a:t>
            </a:r>
            <a:r>
              <a:rPr lang="en-US" dirty="0" err="1"/>
              <a:t>Varianza</a:t>
            </a:r>
            <a:r>
              <a:rPr lang="en-US" dirty="0"/>
              <a:t>/Media</a:t>
            </a:r>
          </a:p>
          <a:p>
            <a:r>
              <a:rPr lang="en-US" dirty="0"/>
              <a:t>   </a:t>
            </a:r>
            <a:r>
              <a:rPr lang="en-US" dirty="0">
                <a:solidFill>
                  <a:srgbClr val="FF6600"/>
                </a:solidFill>
              </a:rPr>
              <a:t>     (</a:t>
            </a:r>
            <a:r>
              <a:rPr lang="en-US" dirty="0" err="1">
                <a:solidFill>
                  <a:srgbClr val="FF6600"/>
                </a:solidFill>
              </a:rPr>
              <a:t>parcelas</a:t>
            </a:r>
            <a:r>
              <a:rPr lang="en-US" dirty="0">
                <a:solidFill>
                  <a:srgbClr val="FF6600"/>
                </a:solidFill>
              </a:rPr>
              <a:t> de </a:t>
            </a:r>
            <a:r>
              <a:rPr lang="en-US" dirty="0" err="1">
                <a:solidFill>
                  <a:srgbClr val="FF6600"/>
                </a:solidFill>
              </a:rPr>
              <a:t>muestreo</a:t>
            </a:r>
            <a:r>
              <a:rPr lang="en-US" dirty="0">
                <a:solidFill>
                  <a:srgbClr val="FF6600"/>
                </a:solidFill>
              </a:rPr>
              <a:t>)</a:t>
            </a:r>
          </a:p>
          <a:p>
            <a:endParaRPr lang="en-US" dirty="0"/>
          </a:p>
          <a:p>
            <a:endParaRPr lang="en-US" dirty="0"/>
          </a:p>
          <a:p>
            <a:endParaRPr lang="en-US" dirty="0"/>
          </a:p>
          <a:p>
            <a:endParaRPr lang="en-US" dirty="0"/>
          </a:p>
          <a:p>
            <a:r>
              <a:rPr lang="en-US" dirty="0" err="1"/>
              <a:t>Índice</a:t>
            </a:r>
            <a:r>
              <a:rPr lang="en-US" dirty="0"/>
              <a:t> de Fisher = </a:t>
            </a:r>
            <a:r>
              <a:rPr lang="en-US" dirty="0" err="1"/>
              <a:t>Varianza</a:t>
            </a:r>
            <a:r>
              <a:rPr lang="en-US" dirty="0"/>
              <a:t>/Media</a:t>
            </a:r>
          </a:p>
          <a:p>
            <a:endParaRPr lang="en-US" dirty="0"/>
          </a:p>
          <a:p>
            <a:endParaRPr lang="en-US" dirty="0"/>
          </a:p>
          <a:p>
            <a:endParaRPr lang="en-US" dirty="0"/>
          </a:p>
          <a:p>
            <a:pPr marL="285750" indent="-285750">
              <a:buFont typeface="Arial"/>
              <a:buChar char="•"/>
            </a:pPr>
            <a:endParaRPr lang="en-US" dirty="0"/>
          </a:p>
        </p:txBody>
      </p:sp>
      <p:sp>
        <p:nvSpPr>
          <p:cNvPr id="6" name="TextBox 5"/>
          <p:cNvSpPr txBox="1"/>
          <p:nvPr/>
        </p:nvSpPr>
        <p:spPr>
          <a:xfrm>
            <a:off x="4170127" y="3755724"/>
            <a:ext cx="1363061" cy="923330"/>
          </a:xfrm>
          <a:prstGeom prst="rect">
            <a:avLst/>
          </a:prstGeom>
          <a:noFill/>
        </p:spPr>
        <p:txBody>
          <a:bodyPr wrap="none" rtlCol="0">
            <a:spAutoFit/>
          </a:bodyPr>
          <a:lstStyle/>
          <a:p>
            <a:r>
              <a:rPr lang="en-US" dirty="0"/>
              <a:t>&lt;1 </a:t>
            </a:r>
            <a:r>
              <a:rPr lang="en-US" dirty="0" err="1"/>
              <a:t>uniforme</a:t>
            </a:r>
            <a:endParaRPr lang="en-US" dirty="0"/>
          </a:p>
          <a:p>
            <a:r>
              <a:rPr lang="en-US" dirty="0"/>
              <a:t>=1 </a:t>
            </a:r>
            <a:r>
              <a:rPr lang="en-US" dirty="0" err="1"/>
              <a:t>aleatoria</a:t>
            </a:r>
            <a:endParaRPr lang="en-US" dirty="0"/>
          </a:p>
          <a:p>
            <a:r>
              <a:rPr lang="en-US" dirty="0"/>
              <a:t>&gt;1 </a:t>
            </a:r>
            <a:r>
              <a:rPr lang="en-US" dirty="0" err="1"/>
              <a:t>agregada</a:t>
            </a:r>
            <a:endParaRPr lang="en-US" dirty="0"/>
          </a:p>
        </p:txBody>
      </p:sp>
      <p:sp>
        <p:nvSpPr>
          <p:cNvPr id="7" name="Left Brace 6"/>
          <p:cNvSpPr/>
          <p:nvPr/>
        </p:nvSpPr>
        <p:spPr>
          <a:xfrm>
            <a:off x="3937769" y="3652348"/>
            <a:ext cx="318186" cy="107808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5920283" y="2729874"/>
            <a:ext cx="2857500" cy="2362200"/>
          </a:xfrm>
          <a:prstGeom prst="rect">
            <a:avLst/>
          </a:prstGeom>
        </p:spPr>
      </p:pic>
      <p:sp>
        <p:nvSpPr>
          <p:cNvPr id="34" name="CuadroTexto 24"/>
          <p:cNvSpPr txBox="1"/>
          <p:nvPr/>
        </p:nvSpPr>
        <p:spPr>
          <a:xfrm>
            <a:off x="6016078" y="5163227"/>
            <a:ext cx="2761705" cy="369332"/>
          </a:xfrm>
          <a:prstGeom prst="rect">
            <a:avLst/>
          </a:prstGeom>
          <a:noFill/>
        </p:spPr>
        <p:txBody>
          <a:bodyPr wrap="square" rtlCol="0">
            <a:spAutoFit/>
          </a:bodyPr>
          <a:lstStyle/>
          <a:p>
            <a:r>
              <a:rPr lang="es-ES" dirty="0"/>
              <a:t>n (número de parcelas)= 4</a:t>
            </a:r>
          </a:p>
        </p:txBody>
      </p:sp>
      <p:grpSp>
        <p:nvGrpSpPr>
          <p:cNvPr id="14" name="Group 13"/>
          <p:cNvGrpSpPr/>
          <p:nvPr/>
        </p:nvGrpSpPr>
        <p:grpSpPr>
          <a:xfrm>
            <a:off x="227638" y="5434198"/>
            <a:ext cx="6404064" cy="1005706"/>
            <a:chOff x="1337855" y="4089781"/>
            <a:chExt cx="6404064" cy="1005706"/>
          </a:xfrm>
        </p:grpSpPr>
        <p:sp>
          <p:nvSpPr>
            <p:cNvPr id="15" name="CuadroTexto 28"/>
            <p:cNvSpPr txBox="1"/>
            <p:nvPr/>
          </p:nvSpPr>
          <p:spPr>
            <a:xfrm>
              <a:off x="1337855" y="4089781"/>
              <a:ext cx="3204754" cy="369332"/>
            </a:xfrm>
            <a:prstGeom prst="rect">
              <a:avLst/>
            </a:prstGeom>
            <a:noFill/>
          </p:spPr>
          <p:txBody>
            <a:bodyPr wrap="square" rtlCol="0">
              <a:spAutoFit/>
            </a:bodyPr>
            <a:lstStyle/>
            <a:p>
              <a:r>
                <a:rPr lang="es-ES" dirty="0"/>
                <a:t>Varianza/media * (n-1)</a:t>
              </a:r>
            </a:p>
          </p:txBody>
        </p:sp>
        <p:cxnSp>
          <p:nvCxnSpPr>
            <p:cNvPr id="16" name="Conector recto de flecha 30"/>
            <p:cNvCxnSpPr/>
            <p:nvPr/>
          </p:nvCxnSpPr>
          <p:spPr>
            <a:xfrm>
              <a:off x="3761014" y="4274447"/>
              <a:ext cx="1307375" cy="0"/>
            </a:xfrm>
            <a:prstGeom prst="straightConnector1">
              <a:avLst/>
            </a:prstGeom>
            <a:ln w="28575" cmpd="sng">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 name="CuadroTexto 32"/>
            <p:cNvSpPr txBox="1"/>
            <p:nvPr/>
          </p:nvSpPr>
          <p:spPr>
            <a:xfrm>
              <a:off x="3387144" y="4387601"/>
              <a:ext cx="2389414" cy="707886"/>
            </a:xfrm>
            <a:prstGeom prst="rect">
              <a:avLst/>
            </a:prstGeom>
            <a:noFill/>
          </p:spPr>
          <p:txBody>
            <a:bodyPr wrap="square" rtlCol="0">
              <a:spAutoFit/>
            </a:bodyPr>
            <a:lstStyle/>
            <a:p>
              <a:r>
                <a:rPr lang="es-ES" sz="2000" dirty="0">
                  <a:solidFill>
                    <a:srgbClr val="FF0000"/>
                  </a:solidFill>
                </a:rPr>
                <a:t>Test Chi-cuadrado</a:t>
              </a:r>
            </a:p>
            <a:p>
              <a:r>
                <a:rPr lang="es-ES" sz="2000" dirty="0">
                  <a:solidFill>
                    <a:srgbClr val="FF0000"/>
                  </a:solidFill>
                </a:rPr>
                <a:t> (H</a:t>
              </a:r>
              <a:r>
                <a:rPr lang="es-ES" sz="2000" baseline="-25000" dirty="0">
                  <a:solidFill>
                    <a:srgbClr val="FF0000"/>
                  </a:solidFill>
                </a:rPr>
                <a:t>0 </a:t>
              </a:r>
              <a:r>
                <a:rPr lang="es-ES" sz="2000" dirty="0">
                  <a:solidFill>
                    <a:srgbClr val="FF0000"/>
                  </a:solidFill>
                </a:rPr>
                <a:t>:  I=(1*(n-1))</a:t>
              </a:r>
            </a:p>
          </p:txBody>
        </p:sp>
        <p:sp>
          <p:nvSpPr>
            <p:cNvPr id="18" name="CuadroTexto 33"/>
            <p:cNvSpPr txBox="1"/>
            <p:nvPr/>
          </p:nvSpPr>
          <p:spPr>
            <a:xfrm>
              <a:off x="5233850" y="4089781"/>
              <a:ext cx="2508069" cy="369332"/>
            </a:xfrm>
            <a:prstGeom prst="rect">
              <a:avLst/>
            </a:prstGeom>
            <a:noFill/>
          </p:spPr>
          <p:txBody>
            <a:bodyPr wrap="square" rtlCol="0">
              <a:spAutoFit/>
            </a:bodyPr>
            <a:lstStyle/>
            <a:p>
              <a:r>
                <a:rPr lang="es-ES" dirty="0"/>
                <a:t>Tipo distribución??</a:t>
              </a:r>
            </a:p>
          </p:txBody>
        </p:sp>
      </p:grpSp>
    </p:spTree>
    <p:extLst>
      <p:ext uri="{BB962C8B-B14F-4D97-AF65-F5344CB8AC3E}">
        <p14:creationId xmlns:p14="http://schemas.microsoft.com/office/powerpoint/2010/main" val="3447651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DA6FDCC5-DDCD-E9AB-28C8-3302BDC2AE0C}"/>
              </a:ext>
            </a:extLst>
          </p:cNvPr>
          <p:cNvPicPr>
            <a:picLocks noChangeAspect="1"/>
          </p:cNvPicPr>
          <p:nvPr/>
        </p:nvPicPr>
        <p:blipFill>
          <a:blip r:embed="rId2"/>
          <a:stretch>
            <a:fillRect/>
          </a:stretch>
        </p:blipFill>
        <p:spPr>
          <a:xfrm>
            <a:off x="0" y="602346"/>
            <a:ext cx="9144000" cy="5653307"/>
          </a:xfrm>
          <a:prstGeom prst="rect">
            <a:avLst/>
          </a:prstGeom>
        </p:spPr>
      </p:pic>
      <p:sp>
        <p:nvSpPr>
          <p:cNvPr id="9" name="CuadroTexto 8">
            <a:extLst>
              <a:ext uri="{FF2B5EF4-FFF2-40B4-BE49-F238E27FC236}">
                <a16:creationId xmlns:a16="http://schemas.microsoft.com/office/drawing/2014/main" id="{7F1A9568-2228-C508-321F-ED4586219D61}"/>
              </a:ext>
            </a:extLst>
          </p:cNvPr>
          <p:cNvSpPr txBox="1"/>
          <p:nvPr/>
        </p:nvSpPr>
        <p:spPr>
          <a:xfrm>
            <a:off x="0" y="564246"/>
            <a:ext cx="390525" cy="276999"/>
          </a:xfrm>
          <a:prstGeom prst="rect">
            <a:avLst/>
          </a:prstGeom>
          <a:solidFill>
            <a:srgbClr val="FFFF00"/>
          </a:solidFill>
        </p:spPr>
        <p:txBody>
          <a:bodyPr wrap="square" rtlCol="0">
            <a:spAutoFit/>
          </a:bodyPr>
          <a:lstStyle/>
          <a:p>
            <a:r>
              <a:rPr lang="es-ES" sz="1200" b="1" dirty="0" err="1"/>
              <a:t>gl</a:t>
            </a:r>
            <a:endParaRPr lang="es-ES" sz="1200" b="1" dirty="0"/>
          </a:p>
        </p:txBody>
      </p:sp>
    </p:spTree>
    <p:extLst>
      <p:ext uri="{BB962C8B-B14F-4D97-AF65-F5344CB8AC3E}">
        <p14:creationId xmlns:p14="http://schemas.microsoft.com/office/powerpoint/2010/main" val="136631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36EAEC5-5BF8-8237-1D29-C5D3154A208D}"/>
              </a:ext>
            </a:extLst>
          </p:cNvPr>
          <p:cNvSpPr txBox="1"/>
          <p:nvPr/>
        </p:nvSpPr>
        <p:spPr>
          <a:xfrm>
            <a:off x="977775" y="1204111"/>
            <a:ext cx="8166225" cy="4401205"/>
          </a:xfrm>
          <a:prstGeom prst="rect">
            <a:avLst/>
          </a:prstGeom>
          <a:noFill/>
        </p:spPr>
        <p:txBody>
          <a:bodyPr wrap="square" rtlCol="0">
            <a:spAutoFit/>
          </a:bodyPr>
          <a:lstStyle/>
          <a:p>
            <a:r>
              <a:rPr lang="es-ES" sz="2800" dirty="0"/>
              <a:t>Para localizar el valor tabulado necesitas:</a:t>
            </a:r>
          </a:p>
          <a:p>
            <a:pPr lvl="1"/>
            <a:r>
              <a:rPr lang="es-ES" sz="2800" dirty="0"/>
              <a:t>La entrada horizontal: </a:t>
            </a:r>
          </a:p>
          <a:p>
            <a:pPr lvl="1"/>
            <a:endParaRPr lang="es-ES" sz="2800" dirty="0"/>
          </a:p>
          <a:p>
            <a:pPr lvl="1"/>
            <a:r>
              <a:rPr lang="es-ES" sz="2800" dirty="0"/>
              <a:t>	grados de libertad (</a:t>
            </a:r>
            <a:r>
              <a:rPr lang="es-ES" sz="2800" dirty="0" err="1"/>
              <a:t>gl</a:t>
            </a:r>
            <a:r>
              <a:rPr lang="es-ES" sz="2800" dirty="0"/>
              <a:t>)= </a:t>
            </a:r>
            <a:r>
              <a:rPr lang="es-ES" sz="2800" dirty="0" err="1"/>
              <a:t>nºmuestras</a:t>
            </a:r>
            <a:r>
              <a:rPr lang="es-ES" sz="2800" dirty="0"/>
              <a:t> – 1</a:t>
            </a:r>
          </a:p>
          <a:p>
            <a:r>
              <a:rPr lang="es-ES" sz="2800" dirty="0"/>
              <a:t>	</a:t>
            </a:r>
          </a:p>
          <a:p>
            <a:r>
              <a:rPr lang="es-ES" sz="2800" dirty="0"/>
              <a:t>La entrada vertical (hay dos):</a:t>
            </a:r>
          </a:p>
          <a:p>
            <a:pPr lvl="2"/>
            <a:endParaRPr lang="en-US" sz="2800" dirty="0"/>
          </a:p>
          <a:p>
            <a:pPr lvl="2"/>
            <a:r>
              <a:rPr lang="en-US" sz="2800" dirty="0"/>
              <a:t>						</a:t>
            </a:r>
            <a:r>
              <a:rPr lang="pt-BR" sz="2800" b="1" dirty="0">
                <a:solidFill>
                  <a:srgbClr val="FF0000"/>
                </a:solidFill>
              </a:rPr>
              <a:t> 			α </a:t>
            </a:r>
            <a:r>
              <a:rPr lang="en-US" sz="2800" dirty="0"/>
              <a:t>/2</a:t>
            </a:r>
          </a:p>
          <a:p>
            <a:pPr lvl="2"/>
            <a:r>
              <a:rPr lang="en-US" sz="2800" dirty="0" err="1"/>
              <a:t>nivel</a:t>
            </a:r>
            <a:r>
              <a:rPr lang="en-US" sz="2800" dirty="0"/>
              <a:t> de </a:t>
            </a:r>
            <a:r>
              <a:rPr lang="en-US" sz="2800" dirty="0" err="1"/>
              <a:t>significacion</a:t>
            </a:r>
            <a:r>
              <a:rPr lang="en-US" sz="2800" dirty="0"/>
              <a:t> </a:t>
            </a:r>
            <a:r>
              <a:rPr lang="pt-BR" sz="2800" b="1" dirty="0">
                <a:solidFill>
                  <a:srgbClr val="FF0000"/>
                </a:solidFill>
              </a:rPr>
              <a:t>α </a:t>
            </a:r>
            <a:endParaRPr lang="es-ES" sz="2800" dirty="0"/>
          </a:p>
          <a:p>
            <a:pPr lvl="2"/>
            <a:r>
              <a:rPr lang="es-ES" sz="2800" dirty="0"/>
              <a:t>						</a:t>
            </a:r>
            <a:r>
              <a:rPr lang="pt-BR" sz="2800" b="1" dirty="0">
                <a:solidFill>
                  <a:srgbClr val="FF0000"/>
                </a:solidFill>
              </a:rPr>
              <a:t> 			</a:t>
            </a:r>
            <a:r>
              <a:rPr lang="pt-BR" sz="2800" dirty="0"/>
              <a:t>1-(</a:t>
            </a:r>
            <a:r>
              <a:rPr lang="pt-BR" sz="2800" b="1" dirty="0">
                <a:solidFill>
                  <a:srgbClr val="FF0000"/>
                </a:solidFill>
              </a:rPr>
              <a:t>α</a:t>
            </a:r>
            <a:r>
              <a:rPr lang="pt-BR" sz="2800" dirty="0"/>
              <a:t>/2)</a:t>
            </a:r>
            <a:endParaRPr lang="es-ES" sz="2800" dirty="0"/>
          </a:p>
        </p:txBody>
      </p:sp>
      <p:sp>
        <p:nvSpPr>
          <p:cNvPr id="3" name="Left Brace 3">
            <a:extLst>
              <a:ext uri="{FF2B5EF4-FFF2-40B4-BE49-F238E27FC236}">
                <a16:creationId xmlns:a16="http://schemas.microsoft.com/office/drawing/2014/main" id="{3B7F68AB-0D9F-F052-0D87-FEAE51F413B5}"/>
              </a:ext>
            </a:extLst>
          </p:cNvPr>
          <p:cNvSpPr/>
          <p:nvPr/>
        </p:nvSpPr>
        <p:spPr>
          <a:xfrm>
            <a:off x="5436357" y="4426837"/>
            <a:ext cx="375310" cy="104114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dirty="0"/>
          </a:p>
        </p:txBody>
      </p:sp>
    </p:spTree>
    <p:extLst>
      <p:ext uri="{BB962C8B-B14F-4D97-AF65-F5344CB8AC3E}">
        <p14:creationId xmlns:p14="http://schemas.microsoft.com/office/powerpoint/2010/main" val="2426845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0157" y="1383725"/>
            <a:ext cx="4501202" cy="461665"/>
          </a:xfrm>
          <a:prstGeom prst="rect">
            <a:avLst/>
          </a:prstGeom>
          <a:noFill/>
        </p:spPr>
        <p:txBody>
          <a:bodyPr wrap="none" rtlCol="0">
            <a:spAutoFit/>
          </a:bodyPr>
          <a:lstStyle/>
          <a:p>
            <a:r>
              <a:rPr lang="en-US" sz="2400" dirty="0" err="1"/>
              <a:t>Estudio</a:t>
            </a:r>
            <a:r>
              <a:rPr lang="en-US" sz="2400" dirty="0"/>
              <a:t> del </a:t>
            </a:r>
            <a:r>
              <a:rPr lang="en-US" sz="2400" dirty="0" err="1"/>
              <a:t>patrón</a:t>
            </a:r>
            <a:r>
              <a:rPr lang="en-US" sz="2400" dirty="0"/>
              <a:t> de </a:t>
            </a:r>
            <a:r>
              <a:rPr lang="en-US" sz="2400" dirty="0" err="1"/>
              <a:t>distribución</a:t>
            </a:r>
            <a:r>
              <a:rPr lang="en-US" sz="2400" dirty="0"/>
              <a:t>:</a:t>
            </a:r>
          </a:p>
        </p:txBody>
      </p:sp>
      <p:sp>
        <p:nvSpPr>
          <p:cNvPr id="5" name="TextBox 4"/>
          <p:cNvSpPr txBox="1"/>
          <p:nvPr/>
        </p:nvSpPr>
        <p:spPr>
          <a:xfrm>
            <a:off x="595996" y="2551055"/>
            <a:ext cx="4070345" cy="2862323"/>
          </a:xfrm>
          <a:prstGeom prst="rect">
            <a:avLst/>
          </a:prstGeom>
          <a:noFill/>
        </p:spPr>
        <p:txBody>
          <a:bodyPr wrap="none" rtlCol="0">
            <a:spAutoFit/>
          </a:bodyPr>
          <a:lstStyle/>
          <a:p>
            <a:pPr marL="285750" indent="-285750">
              <a:buFont typeface="Arial"/>
              <a:buChar char="•"/>
            </a:pPr>
            <a:r>
              <a:rPr lang="en-US" dirty="0">
                <a:solidFill>
                  <a:schemeClr val="bg1">
                    <a:lumMod val="85000"/>
                  </a:schemeClr>
                </a:solidFill>
              </a:rPr>
              <a:t>Método de la </a:t>
            </a:r>
            <a:r>
              <a:rPr lang="en-US" dirty="0" err="1">
                <a:solidFill>
                  <a:schemeClr val="bg1">
                    <a:lumMod val="85000"/>
                  </a:schemeClr>
                </a:solidFill>
              </a:rPr>
              <a:t>relación</a:t>
            </a:r>
            <a:r>
              <a:rPr lang="en-US" dirty="0">
                <a:solidFill>
                  <a:schemeClr val="bg1">
                    <a:lumMod val="85000"/>
                  </a:schemeClr>
                </a:solidFill>
              </a:rPr>
              <a:t> </a:t>
            </a:r>
            <a:r>
              <a:rPr lang="en-US" dirty="0" err="1">
                <a:solidFill>
                  <a:schemeClr val="bg1">
                    <a:lumMod val="85000"/>
                  </a:schemeClr>
                </a:solidFill>
              </a:rPr>
              <a:t>Varianza</a:t>
            </a:r>
            <a:r>
              <a:rPr lang="en-US" dirty="0">
                <a:solidFill>
                  <a:schemeClr val="bg1">
                    <a:lumMod val="85000"/>
                  </a:schemeClr>
                </a:solidFill>
              </a:rPr>
              <a:t>/Media</a:t>
            </a:r>
          </a:p>
          <a:p>
            <a:pPr marL="285750" indent="-285750">
              <a:buFont typeface="Arial"/>
              <a:buChar char="•"/>
            </a:pPr>
            <a:endParaRPr lang="en-US" dirty="0"/>
          </a:p>
          <a:p>
            <a:endParaRPr lang="en-US" dirty="0"/>
          </a:p>
          <a:p>
            <a:endParaRPr lang="en-US" dirty="0"/>
          </a:p>
          <a:p>
            <a:endParaRPr lang="en-US" dirty="0"/>
          </a:p>
          <a:p>
            <a:endParaRPr lang="en-US" dirty="0"/>
          </a:p>
          <a:p>
            <a:endParaRPr lang="en-US" dirty="0"/>
          </a:p>
          <a:p>
            <a:pPr marL="285750" indent="-285750">
              <a:buFont typeface="Arial"/>
              <a:buChar char="•"/>
            </a:pPr>
            <a:endParaRPr lang="en-US" dirty="0"/>
          </a:p>
          <a:p>
            <a:pPr marL="285750" indent="-285750">
              <a:buFont typeface="Arial"/>
              <a:buChar char="•"/>
            </a:pPr>
            <a:r>
              <a:rPr lang="en-US" b="1" dirty="0"/>
              <a:t>Método de la K de Ripley</a:t>
            </a:r>
          </a:p>
          <a:p>
            <a:r>
              <a:rPr lang="en-US" dirty="0">
                <a:solidFill>
                  <a:srgbClr val="FF6600"/>
                </a:solidFill>
              </a:rPr>
              <a:t>          (</a:t>
            </a:r>
            <a:r>
              <a:rPr lang="en-US" dirty="0" err="1">
                <a:solidFill>
                  <a:srgbClr val="FF6600"/>
                </a:solidFill>
              </a:rPr>
              <a:t>distancias</a:t>
            </a:r>
            <a:r>
              <a:rPr lang="en-US" dirty="0">
                <a:solidFill>
                  <a:srgbClr val="FF6600"/>
                </a:solidFill>
              </a:rPr>
              <a:t> entre </a:t>
            </a:r>
            <a:r>
              <a:rPr lang="en-US" dirty="0" err="1">
                <a:solidFill>
                  <a:srgbClr val="FF6600"/>
                </a:solidFill>
              </a:rPr>
              <a:t>individuos</a:t>
            </a:r>
            <a:r>
              <a:rPr lang="en-US" dirty="0">
                <a:solidFill>
                  <a:srgbClr val="FF6600"/>
                </a:solidFill>
              </a:rPr>
              <a:t>)</a:t>
            </a:r>
          </a:p>
        </p:txBody>
      </p:sp>
      <p:pic>
        <p:nvPicPr>
          <p:cNvPr id="6" name="Picture 5"/>
          <p:cNvPicPr>
            <a:picLocks noChangeAspect="1"/>
          </p:cNvPicPr>
          <p:nvPr/>
        </p:nvPicPr>
        <p:blipFill>
          <a:blip r:embed="rId2"/>
          <a:stretch>
            <a:fillRect/>
          </a:stretch>
        </p:blipFill>
        <p:spPr>
          <a:xfrm>
            <a:off x="5465065" y="3107837"/>
            <a:ext cx="2857500" cy="2362200"/>
          </a:xfrm>
          <a:prstGeom prst="rect">
            <a:avLst/>
          </a:prstGeom>
        </p:spPr>
      </p:pic>
    </p:spTree>
    <p:extLst>
      <p:ext uri="{BB962C8B-B14F-4D97-AF65-F5344CB8AC3E}">
        <p14:creationId xmlns:p14="http://schemas.microsoft.com/office/powerpoint/2010/main" val="155734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0157" y="1383725"/>
            <a:ext cx="4501202" cy="461665"/>
          </a:xfrm>
          <a:prstGeom prst="rect">
            <a:avLst/>
          </a:prstGeom>
          <a:noFill/>
        </p:spPr>
        <p:txBody>
          <a:bodyPr wrap="none" rtlCol="0">
            <a:spAutoFit/>
          </a:bodyPr>
          <a:lstStyle/>
          <a:p>
            <a:r>
              <a:rPr lang="en-US" sz="2400" dirty="0" err="1"/>
              <a:t>Estudio</a:t>
            </a:r>
            <a:r>
              <a:rPr lang="en-US" sz="2400" dirty="0"/>
              <a:t> del </a:t>
            </a:r>
            <a:r>
              <a:rPr lang="en-US" sz="2400" dirty="0" err="1"/>
              <a:t>patrón</a:t>
            </a:r>
            <a:r>
              <a:rPr lang="en-US" sz="2400" dirty="0"/>
              <a:t> de </a:t>
            </a:r>
            <a:r>
              <a:rPr lang="en-US" sz="2400" dirty="0" err="1"/>
              <a:t>distribución</a:t>
            </a:r>
            <a:r>
              <a:rPr lang="en-US" sz="2400" dirty="0"/>
              <a:t>:</a:t>
            </a:r>
          </a:p>
        </p:txBody>
      </p:sp>
      <p:sp>
        <p:nvSpPr>
          <p:cNvPr id="5" name="TextBox 4"/>
          <p:cNvSpPr txBox="1"/>
          <p:nvPr/>
        </p:nvSpPr>
        <p:spPr>
          <a:xfrm>
            <a:off x="595996" y="2551055"/>
            <a:ext cx="8266156" cy="369332"/>
          </a:xfrm>
          <a:prstGeom prst="rect">
            <a:avLst/>
          </a:prstGeom>
          <a:noFill/>
        </p:spPr>
        <p:txBody>
          <a:bodyPr wrap="square" rtlCol="0">
            <a:spAutoFit/>
          </a:bodyPr>
          <a:lstStyle/>
          <a:p>
            <a:pPr marL="285750" indent="-285750">
              <a:buFont typeface="Arial"/>
              <a:buChar char="•"/>
            </a:pPr>
            <a:r>
              <a:rPr lang="en-US" b="1" dirty="0"/>
              <a:t>Método de la K de Ripley : </a:t>
            </a:r>
            <a:r>
              <a:rPr lang="en-US" b="1" dirty="0" err="1"/>
              <a:t>Importancia</a:t>
            </a:r>
            <a:r>
              <a:rPr lang="en-US" b="1" dirty="0"/>
              <a:t> de la </a:t>
            </a:r>
            <a:r>
              <a:rPr lang="en-US" b="1" dirty="0">
                <a:solidFill>
                  <a:srgbClr val="FF0000"/>
                </a:solidFill>
              </a:rPr>
              <a:t>ESCALA</a:t>
            </a:r>
            <a:r>
              <a:rPr lang="en-US" b="1" dirty="0"/>
              <a:t>???</a:t>
            </a:r>
          </a:p>
        </p:txBody>
      </p:sp>
      <p:grpSp>
        <p:nvGrpSpPr>
          <p:cNvPr id="6" name="Group 5"/>
          <p:cNvGrpSpPr/>
          <p:nvPr/>
        </p:nvGrpSpPr>
        <p:grpSpPr>
          <a:xfrm>
            <a:off x="1859871" y="3998144"/>
            <a:ext cx="4772297" cy="791699"/>
            <a:chOff x="2377440" y="2429691"/>
            <a:chExt cx="4772297" cy="791699"/>
          </a:xfrm>
        </p:grpSpPr>
        <p:sp>
          <p:nvSpPr>
            <p:cNvPr id="7" name="Elipse 5"/>
            <p:cNvSpPr/>
            <p:nvPr/>
          </p:nvSpPr>
          <p:spPr>
            <a:xfrm>
              <a:off x="2516777" y="2629989"/>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 name="Elipse 6"/>
            <p:cNvSpPr/>
            <p:nvPr/>
          </p:nvSpPr>
          <p:spPr>
            <a:xfrm>
              <a:off x="2812871" y="2629989"/>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 name="Elipse 30"/>
            <p:cNvSpPr/>
            <p:nvPr/>
          </p:nvSpPr>
          <p:spPr>
            <a:xfrm>
              <a:off x="2656117" y="3056711"/>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0" name="Elipse 31"/>
            <p:cNvSpPr/>
            <p:nvPr/>
          </p:nvSpPr>
          <p:spPr>
            <a:xfrm>
              <a:off x="2978335" y="3056710"/>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1" name="Rectángulo 33"/>
            <p:cNvSpPr/>
            <p:nvPr/>
          </p:nvSpPr>
          <p:spPr>
            <a:xfrm>
              <a:off x="2377440" y="2429691"/>
              <a:ext cx="727171" cy="79169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2" name="CuadroTexto 34"/>
            <p:cNvSpPr txBox="1"/>
            <p:nvPr/>
          </p:nvSpPr>
          <p:spPr>
            <a:xfrm>
              <a:off x="4101737" y="2629989"/>
              <a:ext cx="3048000" cy="369332"/>
            </a:xfrm>
            <a:prstGeom prst="rect">
              <a:avLst/>
            </a:prstGeom>
            <a:noFill/>
          </p:spPr>
          <p:txBody>
            <a:bodyPr wrap="square" rtlCol="0">
              <a:spAutoFit/>
            </a:bodyPr>
            <a:lstStyle/>
            <a:p>
              <a:r>
                <a:rPr lang="es-ES" dirty="0"/>
                <a:t>Distribución aleatoria</a:t>
              </a:r>
            </a:p>
          </p:txBody>
        </p:sp>
      </p:grpSp>
    </p:spTree>
    <p:extLst>
      <p:ext uri="{BB962C8B-B14F-4D97-AF65-F5344CB8AC3E}">
        <p14:creationId xmlns:p14="http://schemas.microsoft.com/office/powerpoint/2010/main" val="780012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0157" y="1383725"/>
            <a:ext cx="4501202" cy="461665"/>
          </a:xfrm>
          <a:prstGeom prst="rect">
            <a:avLst/>
          </a:prstGeom>
          <a:noFill/>
        </p:spPr>
        <p:txBody>
          <a:bodyPr wrap="none" rtlCol="0">
            <a:spAutoFit/>
          </a:bodyPr>
          <a:lstStyle/>
          <a:p>
            <a:r>
              <a:rPr lang="en-US" sz="2400" dirty="0" err="1"/>
              <a:t>Estudio</a:t>
            </a:r>
            <a:r>
              <a:rPr lang="en-US" sz="2400" dirty="0"/>
              <a:t> del </a:t>
            </a:r>
            <a:r>
              <a:rPr lang="en-US" sz="2400" dirty="0" err="1"/>
              <a:t>patrón</a:t>
            </a:r>
            <a:r>
              <a:rPr lang="en-US" sz="2400" dirty="0"/>
              <a:t> de </a:t>
            </a:r>
            <a:r>
              <a:rPr lang="en-US" sz="2400" dirty="0" err="1"/>
              <a:t>distribución</a:t>
            </a:r>
            <a:r>
              <a:rPr lang="en-US" sz="2400" dirty="0"/>
              <a:t>:</a:t>
            </a:r>
          </a:p>
        </p:txBody>
      </p:sp>
      <p:grpSp>
        <p:nvGrpSpPr>
          <p:cNvPr id="13" name="Group 12"/>
          <p:cNvGrpSpPr/>
          <p:nvPr/>
        </p:nvGrpSpPr>
        <p:grpSpPr>
          <a:xfrm>
            <a:off x="1840710" y="3998144"/>
            <a:ext cx="4772297" cy="1035540"/>
            <a:chOff x="2377440" y="2429691"/>
            <a:chExt cx="4772297" cy="1035540"/>
          </a:xfrm>
        </p:grpSpPr>
        <p:sp>
          <p:nvSpPr>
            <p:cNvPr id="14" name="Elipse 5"/>
            <p:cNvSpPr/>
            <p:nvPr/>
          </p:nvSpPr>
          <p:spPr>
            <a:xfrm>
              <a:off x="2516777" y="2629989"/>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5" name="Elipse 6"/>
            <p:cNvSpPr/>
            <p:nvPr/>
          </p:nvSpPr>
          <p:spPr>
            <a:xfrm>
              <a:off x="2812871" y="2629989"/>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6" name="Elipse 30"/>
            <p:cNvSpPr/>
            <p:nvPr/>
          </p:nvSpPr>
          <p:spPr>
            <a:xfrm>
              <a:off x="2656117" y="3056711"/>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7" name="Elipse 31"/>
            <p:cNvSpPr/>
            <p:nvPr/>
          </p:nvSpPr>
          <p:spPr>
            <a:xfrm>
              <a:off x="2978335" y="3056710"/>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8" name="Rectángulo 9"/>
            <p:cNvSpPr/>
            <p:nvPr/>
          </p:nvSpPr>
          <p:spPr>
            <a:xfrm>
              <a:off x="2377440" y="2429691"/>
              <a:ext cx="1166949" cy="103554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9" name="Elipse 10"/>
            <p:cNvSpPr/>
            <p:nvPr/>
          </p:nvSpPr>
          <p:spPr>
            <a:xfrm>
              <a:off x="3174280" y="2629989"/>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0" name="Elipse 11"/>
            <p:cNvSpPr/>
            <p:nvPr/>
          </p:nvSpPr>
          <p:spPr>
            <a:xfrm>
              <a:off x="3313620" y="3056709"/>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1" name="CuadroTexto 12"/>
            <p:cNvSpPr txBox="1"/>
            <p:nvPr/>
          </p:nvSpPr>
          <p:spPr>
            <a:xfrm>
              <a:off x="4101737" y="2629989"/>
              <a:ext cx="3048000" cy="369332"/>
            </a:xfrm>
            <a:prstGeom prst="rect">
              <a:avLst/>
            </a:prstGeom>
            <a:noFill/>
          </p:spPr>
          <p:txBody>
            <a:bodyPr wrap="square" rtlCol="0">
              <a:spAutoFit/>
            </a:bodyPr>
            <a:lstStyle/>
            <a:p>
              <a:r>
                <a:rPr lang="es-ES" dirty="0"/>
                <a:t>Distribución Uniforme</a:t>
              </a:r>
            </a:p>
          </p:txBody>
        </p:sp>
      </p:grpSp>
      <p:sp>
        <p:nvSpPr>
          <p:cNvPr id="22" name="TextBox 21"/>
          <p:cNvSpPr txBox="1"/>
          <p:nvPr/>
        </p:nvSpPr>
        <p:spPr>
          <a:xfrm>
            <a:off x="595996" y="2551055"/>
            <a:ext cx="8266156" cy="369332"/>
          </a:xfrm>
          <a:prstGeom prst="rect">
            <a:avLst/>
          </a:prstGeom>
          <a:noFill/>
        </p:spPr>
        <p:txBody>
          <a:bodyPr wrap="square" rtlCol="0">
            <a:spAutoFit/>
          </a:bodyPr>
          <a:lstStyle/>
          <a:p>
            <a:pPr marL="285750" indent="-285750">
              <a:buFont typeface="Arial"/>
              <a:buChar char="•"/>
            </a:pPr>
            <a:r>
              <a:rPr lang="en-US" b="1" dirty="0"/>
              <a:t>Método de la K de Ripley : </a:t>
            </a:r>
            <a:r>
              <a:rPr lang="en-US" b="1" dirty="0" err="1"/>
              <a:t>Importancia</a:t>
            </a:r>
            <a:r>
              <a:rPr lang="en-US" b="1" dirty="0"/>
              <a:t> de la </a:t>
            </a:r>
            <a:r>
              <a:rPr lang="en-US" b="1" dirty="0">
                <a:solidFill>
                  <a:srgbClr val="FF0000"/>
                </a:solidFill>
              </a:rPr>
              <a:t>ESCALA</a:t>
            </a:r>
            <a:r>
              <a:rPr lang="en-US" b="1" dirty="0"/>
              <a:t>???</a:t>
            </a:r>
          </a:p>
        </p:txBody>
      </p:sp>
    </p:spTree>
    <p:extLst>
      <p:ext uri="{BB962C8B-B14F-4D97-AF65-F5344CB8AC3E}">
        <p14:creationId xmlns:p14="http://schemas.microsoft.com/office/powerpoint/2010/main" val="839290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88196" y="379484"/>
            <a:ext cx="5068215" cy="830997"/>
          </a:xfrm>
          <a:prstGeom prst="rect">
            <a:avLst/>
          </a:prstGeom>
          <a:noFill/>
        </p:spPr>
        <p:txBody>
          <a:bodyPr wrap="none" rtlCol="0">
            <a:spAutoFit/>
          </a:bodyPr>
          <a:lstStyle/>
          <a:p>
            <a:r>
              <a:rPr lang="en-US" sz="2400" dirty="0" err="1"/>
              <a:t>Estimación</a:t>
            </a:r>
            <a:r>
              <a:rPr lang="en-US" sz="2400" dirty="0"/>
              <a:t> </a:t>
            </a:r>
            <a:r>
              <a:rPr lang="en-US" sz="2400" dirty="0" err="1"/>
              <a:t>tamaño</a:t>
            </a:r>
            <a:r>
              <a:rPr lang="en-US" sz="2400" dirty="0"/>
              <a:t> </a:t>
            </a:r>
            <a:r>
              <a:rPr lang="en-US" sz="2400" dirty="0" err="1"/>
              <a:t>muestra</a:t>
            </a:r>
            <a:r>
              <a:rPr lang="en-US" sz="2400" dirty="0"/>
              <a:t> </a:t>
            </a:r>
            <a:r>
              <a:rPr lang="en-US" sz="2400" dirty="0" err="1"/>
              <a:t>adecuado</a:t>
            </a:r>
            <a:r>
              <a:rPr lang="en-US" sz="2400" dirty="0"/>
              <a:t>:</a:t>
            </a:r>
          </a:p>
          <a:p>
            <a:r>
              <a:rPr lang="en-US" sz="2400" dirty="0"/>
              <a:t>Método muestreo en dos </a:t>
            </a:r>
            <a:r>
              <a:rPr lang="en-US" sz="2400" dirty="0" err="1"/>
              <a:t>etapas</a:t>
            </a:r>
            <a:endParaRPr lang="en-US" sz="2400" dirty="0"/>
          </a:p>
        </p:txBody>
      </p:sp>
    </p:spTree>
    <p:extLst>
      <p:ext uri="{BB962C8B-B14F-4D97-AF65-F5344CB8AC3E}">
        <p14:creationId xmlns:p14="http://schemas.microsoft.com/office/powerpoint/2010/main" val="802924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0157" y="1383725"/>
            <a:ext cx="4501202" cy="461665"/>
          </a:xfrm>
          <a:prstGeom prst="rect">
            <a:avLst/>
          </a:prstGeom>
          <a:noFill/>
        </p:spPr>
        <p:txBody>
          <a:bodyPr wrap="none" rtlCol="0">
            <a:spAutoFit/>
          </a:bodyPr>
          <a:lstStyle/>
          <a:p>
            <a:r>
              <a:rPr lang="en-US" sz="2400" dirty="0" err="1"/>
              <a:t>Estudio</a:t>
            </a:r>
            <a:r>
              <a:rPr lang="en-US" sz="2400" dirty="0"/>
              <a:t> del </a:t>
            </a:r>
            <a:r>
              <a:rPr lang="en-US" sz="2400" dirty="0" err="1"/>
              <a:t>patrón</a:t>
            </a:r>
            <a:r>
              <a:rPr lang="en-US" sz="2400" dirty="0"/>
              <a:t> de </a:t>
            </a:r>
            <a:r>
              <a:rPr lang="en-US" sz="2400" dirty="0" err="1"/>
              <a:t>distribución</a:t>
            </a:r>
            <a:r>
              <a:rPr lang="en-US" sz="2400" dirty="0"/>
              <a:t>:</a:t>
            </a:r>
          </a:p>
        </p:txBody>
      </p:sp>
      <p:grpSp>
        <p:nvGrpSpPr>
          <p:cNvPr id="22" name="Group 21"/>
          <p:cNvGrpSpPr/>
          <p:nvPr/>
        </p:nvGrpSpPr>
        <p:grpSpPr>
          <a:xfrm>
            <a:off x="1274029" y="2746313"/>
            <a:ext cx="7175866" cy="3770135"/>
            <a:chOff x="2377440" y="1864311"/>
            <a:chExt cx="7175866" cy="3770135"/>
          </a:xfrm>
        </p:grpSpPr>
        <p:sp>
          <p:nvSpPr>
            <p:cNvPr id="23" name="Rectángulo 4"/>
            <p:cNvSpPr/>
            <p:nvPr/>
          </p:nvSpPr>
          <p:spPr>
            <a:xfrm>
              <a:off x="2377440" y="2429691"/>
              <a:ext cx="3918857" cy="32047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24" name="Elipse 5"/>
            <p:cNvSpPr/>
            <p:nvPr/>
          </p:nvSpPr>
          <p:spPr>
            <a:xfrm>
              <a:off x="2516777" y="2629989"/>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5" name="Elipse 6"/>
            <p:cNvSpPr/>
            <p:nvPr/>
          </p:nvSpPr>
          <p:spPr>
            <a:xfrm>
              <a:off x="2812871" y="2629989"/>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6" name="Elipse 7"/>
            <p:cNvSpPr/>
            <p:nvPr/>
          </p:nvSpPr>
          <p:spPr>
            <a:xfrm>
              <a:off x="3174280" y="2629989"/>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7" name="Elipse 8"/>
            <p:cNvSpPr/>
            <p:nvPr/>
          </p:nvSpPr>
          <p:spPr>
            <a:xfrm>
              <a:off x="2656117" y="3056711"/>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8" name="Elipse 9"/>
            <p:cNvSpPr/>
            <p:nvPr/>
          </p:nvSpPr>
          <p:spPr>
            <a:xfrm>
              <a:off x="2978335" y="3056710"/>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9" name="Elipse 10"/>
            <p:cNvSpPr/>
            <p:nvPr/>
          </p:nvSpPr>
          <p:spPr>
            <a:xfrm>
              <a:off x="3313620" y="3056709"/>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0" name="Elipse 11"/>
            <p:cNvSpPr/>
            <p:nvPr/>
          </p:nvSpPr>
          <p:spPr>
            <a:xfrm>
              <a:off x="2534196" y="4280264"/>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1" name="Elipse 12"/>
            <p:cNvSpPr/>
            <p:nvPr/>
          </p:nvSpPr>
          <p:spPr>
            <a:xfrm>
              <a:off x="2830290" y="4280264"/>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2" name="Elipse 13"/>
            <p:cNvSpPr/>
            <p:nvPr/>
          </p:nvSpPr>
          <p:spPr>
            <a:xfrm>
              <a:off x="3191699" y="4280264"/>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3" name="Elipse 14"/>
            <p:cNvSpPr/>
            <p:nvPr/>
          </p:nvSpPr>
          <p:spPr>
            <a:xfrm>
              <a:off x="2534195" y="4802785"/>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4" name="Elipse 15"/>
            <p:cNvSpPr/>
            <p:nvPr/>
          </p:nvSpPr>
          <p:spPr>
            <a:xfrm>
              <a:off x="2856413" y="4802784"/>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5" name="Elipse 16"/>
            <p:cNvSpPr/>
            <p:nvPr/>
          </p:nvSpPr>
          <p:spPr>
            <a:xfrm>
              <a:off x="3191698" y="4802783"/>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6" name="Elipse 17"/>
            <p:cNvSpPr/>
            <p:nvPr/>
          </p:nvSpPr>
          <p:spPr>
            <a:xfrm>
              <a:off x="4280262" y="3134305"/>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7" name="Elipse 18"/>
            <p:cNvSpPr/>
            <p:nvPr/>
          </p:nvSpPr>
          <p:spPr>
            <a:xfrm>
              <a:off x="4576356" y="3134305"/>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8" name="Elipse 19"/>
            <p:cNvSpPr/>
            <p:nvPr/>
          </p:nvSpPr>
          <p:spPr>
            <a:xfrm>
              <a:off x="4937765" y="3134305"/>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9" name="Elipse 20"/>
            <p:cNvSpPr/>
            <p:nvPr/>
          </p:nvSpPr>
          <p:spPr>
            <a:xfrm>
              <a:off x="4280261" y="3656826"/>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0" name="Elipse 21"/>
            <p:cNvSpPr/>
            <p:nvPr/>
          </p:nvSpPr>
          <p:spPr>
            <a:xfrm>
              <a:off x="4602479" y="3656825"/>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1" name="Elipse 22"/>
            <p:cNvSpPr/>
            <p:nvPr/>
          </p:nvSpPr>
          <p:spPr>
            <a:xfrm>
              <a:off x="4937764" y="3656824"/>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2" name="Elipse 23"/>
            <p:cNvSpPr/>
            <p:nvPr/>
          </p:nvSpPr>
          <p:spPr>
            <a:xfrm>
              <a:off x="5024850" y="4448522"/>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3" name="Elipse 24"/>
            <p:cNvSpPr/>
            <p:nvPr/>
          </p:nvSpPr>
          <p:spPr>
            <a:xfrm>
              <a:off x="5320944" y="4448522"/>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4" name="Elipse 25"/>
            <p:cNvSpPr/>
            <p:nvPr/>
          </p:nvSpPr>
          <p:spPr>
            <a:xfrm>
              <a:off x="5682353" y="4448522"/>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5" name="Elipse 26"/>
            <p:cNvSpPr/>
            <p:nvPr/>
          </p:nvSpPr>
          <p:spPr>
            <a:xfrm>
              <a:off x="5024849" y="4971043"/>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6" name="Elipse 27"/>
            <p:cNvSpPr/>
            <p:nvPr/>
          </p:nvSpPr>
          <p:spPr>
            <a:xfrm>
              <a:off x="5347067" y="4971042"/>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7" name="Elipse 28"/>
            <p:cNvSpPr/>
            <p:nvPr/>
          </p:nvSpPr>
          <p:spPr>
            <a:xfrm>
              <a:off x="5682352" y="4971041"/>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8" name="CuadroTexto 30"/>
            <p:cNvSpPr txBox="1"/>
            <p:nvPr/>
          </p:nvSpPr>
          <p:spPr>
            <a:xfrm>
              <a:off x="6505306" y="2687377"/>
              <a:ext cx="3048000" cy="369332"/>
            </a:xfrm>
            <a:prstGeom prst="rect">
              <a:avLst/>
            </a:prstGeom>
            <a:noFill/>
          </p:spPr>
          <p:txBody>
            <a:bodyPr wrap="square" rtlCol="0">
              <a:spAutoFit/>
            </a:bodyPr>
            <a:lstStyle/>
            <a:p>
              <a:r>
                <a:rPr lang="es-ES" dirty="0"/>
                <a:t>Distribución Agregada</a:t>
              </a:r>
            </a:p>
          </p:txBody>
        </p:sp>
        <p:sp>
          <p:nvSpPr>
            <p:cNvPr id="49" name="TextBox 48"/>
            <p:cNvSpPr txBox="1"/>
            <p:nvPr/>
          </p:nvSpPr>
          <p:spPr>
            <a:xfrm>
              <a:off x="2396412" y="1864311"/>
              <a:ext cx="184666" cy="369332"/>
            </a:xfrm>
            <a:prstGeom prst="rect">
              <a:avLst/>
            </a:prstGeom>
            <a:noFill/>
          </p:spPr>
          <p:txBody>
            <a:bodyPr wrap="none" rtlCol="0">
              <a:spAutoFit/>
            </a:bodyPr>
            <a:lstStyle/>
            <a:p>
              <a:endParaRPr lang="en-US" dirty="0"/>
            </a:p>
          </p:txBody>
        </p:sp>
      </p:grpSp>
      <p:sp>
        <p:nvSpPr>
          <p:cNvPr id="50" name="TextBox 49"/>
          <p:cNvSpPr txBox="1"/>
          <p:nvPr/>
        </p:nvSpPr>
        <p:spPr>
          <a:xfrm>
            <a:off x="595996" y="2551055"/>
            <a:ext cx="8266156" cy="369332"/>
          </a:xfrm>
          <a:prstGeom prst="rect">
            <a:avLst/>
          </a:prstGeom>
          <a:noFill/>
        </p:spPr>
        <p:txBody>
          <a:bodyPr wrap="square" rtlCol="0">
            <a:spAutoFit/>
          </a:bodyPr>
          <a:lstStyle/>
          <a:p>
            <a:pPr marL="285750" indent="-285750">
              <a:buFont typeface="Arial"/>
              <a:buChar char="•"/>
            </a:pPr>
            <a:r>
              <a:rPr lang="en-US" b="1" dirty="0"/>
              <a:t>Método de la K de Ripley : </a:t>
            </a:r>
            <a:r>
              <a:rPr lang="en-US" b="1" dirty="0" err="1"/>
              <a:t>Importancia</a:t>
            </a:r>
            <a:r>
              <a:rPr lang="en-US" b="1" dirty="0"/>
              <a:t> de la </a:t>
            </a:r>
            <a:r>
              <a:rPr lang="en-US" b="1" dirty="0">
                <a:solidFill>
                  <a:srgbClr val="FF0000"/>
                </a:solidFill>
              </a:rPr>
              <a:t>ESCALA</a:t>
            </a:r>
            <a:r>
              <a:rPr lang="en-US" b="1" dirty="0"/>
              <a:t>???</a:t>
            </a:r>
          </a:p>
        </p:txBody>
      </p:sp>
    </p:spTree>
    <p:extLst>
      <p:ext uri="{BB962C8B-B14F-4D97-AF65-F5344CB8AC3E}">
        <p14:creationId xmlns:p14="http://schemas.microsoft.com/office/powerpoint/2010/main" val="3511639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0157" y="399170"/>
            <a:ext cx="4501202" cy="461665"/>
          </a:xfrm>
          <a:prstGeom prst="rect">
            <a:avLst/>
          </a:prstGeom>
          <a:noFill/>
        </p:spPr>
        <p:txBody>
          <a:bodyPr wrap="none" rtlCol="0">
            <a:spAutoFit/>
          </a:bodyPr>
          <a:lstStyle/>
          <a:p>
            <a:r>
              <a:rPr lang="en-US" sz="2400" dirty="0" err="1"/>
              <a:t>Estudio</a:t>
            </a:r>
            <a:r>
              <a:rPr lang="en-US" sz="2400" dirty="0"/>
              <a:t> del </a:t>
            </a:r>
            <a:r>
              <a:rPr lang="en-US" sz="2400" dirty="0" err="1"/>
              <a:t>patrón</a:t>
            </a:r>
            <a:r>
              <a:rPr lang="en-US" sz="2400" dirty="0"/>
              <a:t> de </a:t>
            </a:r>
            <a:r>
              <a:rPr lang="en-US" sz="2400" dirty="0" err="1"/>
              <a:t>distribución</a:t>
            </a:r>
            <a:r>
              <a:rPr lang="en-US" sz="2400" dirty="0"/>
              <a:t>:</a:t>
            </a:r>
          </a:p>
        </p:txBody>
      </p:sp>
      <p:sp>
        <p:nvSpPr>
          <p:cNvPr id="6" name="TextBox 5"/>
          <p:cNvSpPr txBox="1"/>
          <p:nvPr/>
        </p:nvSpPr>
        <p:spPr>
          <a:xfrm>
            <a:off x="482313" y="1152701"/>
            <a:ext cx="8266156" cy="369332"/>
          </a:xfrm>
          <a:prstGeom prst="rect">
            <a:avLst/>
          </a:prstGeom>
          <a:noFill/>
        </p:spPr>
        <p:txBody>
          <a:bodyPr wrap="square" rtlCol="0">
            <a:spAutoFit/>
          </a:bodyPr>
          <a:lstStyle/>
          <a:p>
            <a:pPr marL="285750" indent="-285750">
              <a:buFont typeface="Arial"/>
              <a:buChar char="•"/>
            </a:pPr>
            <a:r>
              <a:rPr lang="en-US" b="1" dirty="0"/>
              <a:t>Método de la K de Ripley : </a:t>
            </a:r>
            <a:r>
              <a:rPr lang="en-US" b="1" dirty="0" err="1"/>
              <a:t>Importancia</a:t>
            </a:r>
            <a:r>
              <a:rPr lang="en-US" b="1" dirty="0"/>
              <a:t> de la </a:t>
            </a:r>
            <a:r>
              <a:rPr lang="en-US" b="1" dirty="0">
                <a:solidFill>
                  <a:srgbClr val="FF0000"/>
                </a:solidFill>
              </a:rPr>
              <a:t>ESCALA</a:t>
            </a:r>
            <a:r>
              <a:rPr lang="en-US" b="1" dirty="0"/>
              <a:t>???</a:t>
            </a:r>
          </a:p>
        </p:txBody>
      </p:sp>
    </p:spTree>
    <p:extLst>
      <p:ext uri="{BB962C8B-B14F-4D97-AF65-F5344CB8AC3E}">
        <p14:creationId xmlns:p14="http://schemas.microsoft.com/office/powerpoint/2010/main" val="1995430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0157" y="399170"/>
            <a:ext cx="4501202" cy="461665"/>
          </a:xfrm>
          <a:prstGeom prst="rect">
            <a:avLst/>
          </a:prstGeom>
          <a:noFill/>
        </p:spPr>
        <p:txBody>
          <a:bodyPr wrap="none" rtlCol="0">
            <a:spAutoFit/>
          </a:bodyPr>
          <a:lstStyle/>
          <a:p>
            <a:r>
              <a:rPr lang="en-US" sz="2400" dirty="0" err="1"/>
              <a:t>Estudio</a:t>
            </a:r>
            <a:r>
              <a:rPr lang="en-US" sz="2400" dirty="0"/>
              <a:t> del </a:t>
            </a:r>
            <a:r>
              <a:rPr lang="en-US" sz="2400" dirty="0" err="1"/>
              <a:t>patrón</a:t>
            </a:r>
            <a:r>
              <a:rPr lang="en-US" sz="2400" dirty="0"/>
              <a:t> de </a:t>
            </a:r>
            <a:r>
              <a:rPr lang="en-US" sz="2400" dirty="0" err="1"/>
              <a:t>distribución</a:t>
            </a:r>
            <a:r>
              <a:rPr lang="en-US" sz="2400" dirty="0"/>
              <a:t>:</a:t>
            </a:r>
          </a:p>
        </p:txBody>
      </p:sp>
      <p:sp>
        <p:nvSpPr>
          <p:cNvPr id="6" name="TextBox 5"/>
          <p:cNvSpPr txBox="1"/>
          <p:nvPr/>
        </p:nvSpPr>
        <p:spPr>
          <a:xfrm>
            <a:off x="482313" y="1152701"/>
            <a:ext cx="8266156" cy="369332"/>
          </a:xfrm>
          <a:prstGeom prst="rect">
            <a:avLst/>
          </a:prstGeom>
          <a:noFill/>
        </p:spPr>
        <p:txBody>
          <a:bodyPr wrap="square" rtlCol="0">
            <a:spAutoFit/>
          </a:bodyPr>
          <a:lstStyle/>
          <a:p>
            <a:pPr marL="285750" indent="-285750">
              <a:buFont typeface="Arial"/>
              <a:buChar char="•"/>
            </a:pPr>
            <a:r>
              <a:rPr lang="en-US" b="1" dirty="0"/>
              <a:t>Método de la K de Ripley : </a:t>
            </a:r>
            <a:r>
              <a:rPr lang="en-US" b="1" dirty="0" err="1"/>
              <a:t>Importancia</a:t>
            </a:r>
            <a:r>
              <a:rPr lang="en-US" b="1" dirty="0"/>
              <a:t> de la </a:t>
            </a:r>
            <a:r>
              <a:rPr lang="en-US" b="1" dirty="0">
                <a:solidFill>
                  <a:srgbClr val="FF0000"/>
                </a:solidFill>
              </a:rPr>
              <a:t>ESCALA</a:t>
            </a:r>
            <a:r>
              <a:rPr lang="en-US" b="1" dirty="0"/>
              <a:t>???</a:t>
            </a:r>
          </a:p>
        </p:txBody>
      </p:sp>
      <p:sp>
        <p:nvSpPr>
          <p:cNvPr id="2" name="Right Arrow 1"/>
          <p:cNvSpPr/>
          <p:nvPr/>
        </p:nvSpPr>
        <p:spPr>
          <a:xfrm rot="5400000">
            <a:off x="1480470" y="2057702"/>
            <a:ext cx="960760" cy="3745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271146" y="3210506"/>
            <a:ext cx="5280186" cy="1298472"/>
            <a:chOff x="399583" y="4323483"/>
            <a:chExt cx="5280186" cy="1298472"/>
          </a:xfrm>
        </p:grpSpPr>
        <p:sp>
          <p:nvSpPr>
            <p:cNvPr id="3" name="TextBox 2"/>
            <p:cNvSpPr txBox="1"/>
            <p:nvPr/>
          </p:nvSpPr>
          <p:spPr>
            <a:xfrm>
              <a:off x="399583" y="4508978"/>
              <a:ext cx="5280186" cy="923330"/>
            </a:xfrm>
            <a:prstGeom prst="rect">
              <a:avLst/>
            </a:prstGeom>
            <a:noFill/>
          </p:spPr>
          <p:txBody>
            <a:bodyPr wrap="square" rtlCol="0">
              <a:spAutoFit/>
            </a:bodyPr>
            <a:lstStyle/>
            <a:p>
              <a:pPr algn="ctr"/>
              <a:r>
                <a:rPr lang="en-US" dirty="0" err="1"/>
                <a:t>Evaluación</a:t>
              </a:r>
              <a:r>
                <a:rPr lang="en-US" dirty="0"/>
                <a:t> de </a:t>
              </a:r>
              <a:r>
                <a:rPr lang="en-US" b="1" dirty="0" err="1">
                  <a:solidFill>
                    <a:srgbClr val="3366FF"/>
                  </a:solidFill>
                </a:rPr>
                <a:t>diferentes</a:t>
              </a:r>
              <a:r>
                <a:rPr lang="en-US" b="1" dirty="0">
                  <a:solidFill>
                    <a:srgbClr val="3366FF"/>
                  </a:solidFill>
                </a:rPr>
                <a:t> </a:t>
              </a:r>
              <a:r>
                <a:rPr lang="en-US" b="1" dirty="0" err="1">
                  <a:solidFill>
                    <a:srgbClr val="3366FF"/>
                  </a:solidFill>
                </a:rPr>
                <a:t>escalas</a:t>
              </a:r>
              <a:r>
                <a:rPr lang="en-US" dirty="0"/>
                <a:t> a la </a:t>
              </a:r>
              <a:r>
                <a:rPr lang="en-US" dirty="0" err="1"/>
                <a:t>vez</a:t>
              </a:r>
              <a:r>
                <a:rPr lang="en-US" dirty="0"/>
                <a:t> </a:t>
              </a:r>
            </a:p>
            <a:p>
              <a:pPr algn="ctr"/>
              <a:endParaRPr lang="en-US" dirty="0"/>
            </a:p>
            <a:p>
              <a:pPr algn="ctr"/>
              <a:r>
                <a:rPr lang="en-US" dirty="0"/>
                <a:t>(</a:t>
              </a:r>
              <a:r>
                <a:rPr lang="en-US" dirty="0" err="1"/>
                <a:t>círculos</a:t>
              </a:r>
              <a:r>
                <a:rPr lang="en-US" dirty="0"/>
                <a:t> de radio r </a:t>
              </a:r>
              <a:r>
                <a:rPr lang="en-US" dirty="0" err="1"/>
                <a:t>alrededor</a:t>
              </a:r>
              <a:r>
                <a:rPr lang="en-US" dirty="0"/>
                <a:t> de un </a:t>
              </a:r>
              <a:r>
                <a:rPr lang="en-US" dirty="0" err="1"/>
                <a:t>individuo</a:t>
              </a:r>
              <a:r>
                <a:rPr lang="en-US" dirty="0"/>
                <a:t>)</a:t>
              </a:r>
            </a:p>
          </p:txBody>
        </p:sp>
        <p:sp>
          <p:nvSpPr>
            <p:cNvPr id="7" name="Rounded Rectangle 6"/>
            <p:cNvSpPr/>
            <p:nvPr/>
          </p:nvSpPr>
          <p:spPr>
            <a:xfrm>
              <a:off x="399583" y="4323483"/>
              <a:ext cx="4994770" cy="1298472"/>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2394306" y="1839777"/>
            <a:ext cx="2169426" cy="646331"/>
          </a:xfrm>
          <a:prstGeom prst="rect">
            <a:avLst/>
          </a:prstGeom>
          <a:noFill/>
          <a:ln>
            <a:solidFill>
              <a:srgbClr val="0000FF"/>
            </a:solidFill>
          </a:ln>
        </p:spPr>
        <p:txBody>
          <a:bodyPr wrap="square" rtlCol="0">
            <a:spAutoFit/>
          </a:bodyPr>
          <a:lstStyle/>
          <a:p>
            <a:r>
              <a:rPr lang="en-US" dirty="0" err="1">
                <a:solidFill>
                  <a:srgbClr val="0000FF"/>
                </a:solidFill>
              </a:rPr>
              <a:t>Utiliza</a:t>
            </a:r>
            <a:r>
              <a:rPr lang="en-US" dirty="0">
                <a:solidFill>
                  <a:srgbClr val="0000FF"/>
                </a:solidFill>
              </a:rPr>
              <a:t> la </a:t>
            </a:r>
            <a:r>
              <a:rPr lang="en-US" dirty="0" err="1">
                <a:solidFill>
                  <a:srgbClr val="0000FF"/>
                </a:solidFill>
              </a:rPr>
              <a:t>distancia</a:t>
            </a:r>
            <a:r>
              <a:rPr lang="en-US" dirty="0">
                <a:solidFill>
                  <a:srgbClr val="0000FF"/>
                </a:solidFill>
              </a:rPr>
              <a:t> entre </a:t>
            </a:r>
            <a:r>
              <a:rPr lang="en-US" dirty="0" err="1">
                <a:solidFill>
                  <a:srgbClr val="0000FF"/>
                </a:solidFill>
              </a:rPr>
              <a:t>individuos</a:t>
            </a:r>
            <a:endParaRPr lang="en-US" dirty="0">
              <a:solidFill>
                <a:srgbClr val="0000FF"/>
              </a:solidFill>
            </a:endParaRPr>
          </a:p>
        </p:txBody>
      </p:sp>
    </p:spTree>
    <p:extLst>
      <p:ext uri="{BB962C8B-B14F-4D97-AF65-F5344CB8AC3E}">
        <p14:creationId xmlns:p14="http://schemas.microsoft.com/office/powerpoint/2010/main" val="2692977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0157" y="399170"/>
            <a:ext cx="4501202" cy="461665"/>
          </a:xfrm>
          <a:prstGeom prst="rect">
            <a:avLst/>
          </a:prstGeom>
          <a:noFill/>
        </p:spPr>
        <p:txBody>
          <a:bodyPr wrap="none" rtlCol="0">
            <a:spAutoFit/>
          </a:bodyPr>
          <a:lstStyle/>
          <a:p>
            <a:r>
              <a:rPr lang="en-US" sz="2400" dirty="0" err="1"/>
              <a:t>Estudio</a:t>
            </a:r>
            <a:r>
              <a:rPr lang="en-US" sz="2400" dirty="0"/>
              <a:t> del </a:t>
            </a:r>
            <a:r>
              <a:rPr lang="en-US" sz="2400" dirty="0" err="1"/>
              <a:t>patrón</a:t>
            </a:r>
            <a:r>
              <a:rPr lang="en-US" sz="2400" dirty="0"/>
              <a:t> de </a:t>
            </a:r>
            <a:r>
              <a:rPr lang="en-US" sz="2400" dirty="0" err="1"/>
              <a:t>distribución</a:t>
            </a:r>
            <a:r>
              <a:rPr lang="en-US" sz="2400" dirty="0"/>
              <a:t>:</a:t>
            </a:r>
          </a:p>
        </p:txBody>
      </p:sp>
      <p:pic>
        <p:nvPicPr>
          <p:cNvPr id="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895" t="37687" r="62553" b="24254"/>
          <a:stretch/>
        </p:blipFill>
        <p:spPr bwMode="auto">
          <a:xfrm>
            <a:off x="5077221" y="1764607"/>
            <a:ext cx="3671248" cy="34834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482313" y="1152701"/>
            <a:ext cx="8266156" cy="369332"/>
          </a:xfrm>
          <a:prstGeom prst="rect">
            <a:avLst/>
          </a:prstGeom>
          <a:noFill/>
        </p:spPr>
        <p:txBody>
          <a:bodyPr wrap="square" rtlCol="0">
            <a:spAutoFit/>
          </a:bodyPr>
          <a:lstStyle/>
          <a:p>
            <a:pPr marL="285750" indent="-285750">
              <a:buFont typeface="Arial"/>
              <a:buChar char="•"/>
            </a:pPr>
            <a:r>
              <a:rPr lang="en-US" b="1" dirty="0"/>
              <a:t>Método de la K de Ripley : </a:t>
            </a:r>
            <a:r>
              <a:rPr lang="en-US" b="1" dirty="0" err="1"/>
              <a:t>Importancia</a:t>
            </a:r>
            <a:r>
              <a:rPr lang="en-US" b="1" dirty="0"/>
              <a:t> de la </a:t>
            </a:r>
            <a:r>
              <a:rPr lang="en-US" b="1" dirty="0">
                <a:solidFill>
                  <a:srgbClr val="FF0000"/>
                </a:solidFill>
              </a:rPr>
              <a:t>ESCALA</a:t>
            </a:r>
            <a:r>
              <a:rPr lang="en-US" b="1" dirty="0"/>
              <a:t>???</a:t>
            </a:r>
          </a:p>
        </p:txBody>
      </p:sp>
      <p:sp>
        <p:nvSpPr>
          <p:cNvPr id="2" name="Right Arrow 1"/>
          <p:cNvSpPr/>
          <p:nvPr/>
        </p:nvSpPr>
        <p:spPr>
          <a:xfrm rot="5400000">
            <a:off x="1480470" y="2057702"/>
            <a:ext cx="960760" cy="3745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271146" y="3210506"/>
            <a:ext cx="5280186" cy="1298472"/>
            <a:chOff x="399583" y="4323483"/>
            <a:chExt cx="5280186" cy="1298472"/>
          </a:xfrm>
        </p:grpSpPr>
        <p:sp>
          <p:nvSpPr>
            <p:cNvPr id="3" name="TextBox 2"/>
            <p:cNvSpPr txBox="1"/>
            <p:nvPr/>
          </p:nvSpPr>
          <p:spPr>
            <a:xfrm>
              <a:off x="399583" y="4508978"/>
              <a:ext cx="5280186" cy="923330"/>
            </a:xfrm>
            <a:prstGeom prst="rect">
              <a:avLst/>
            </a:prstGeom>
            <a:noFill/>
          </p:spPr>
          <p:txBody>
            <a:bodyPr wrap="square" rtlCol="0">
              <a:spAutoFit/>
            </a:bodyPr>
            <a:lstStyle/>
            <a:p>
              <a:pPr algn="ctr"/>
              <a:r>
                <a:rPr lang="en-US" dirty="0" err="1"/>
                <a:t>Evaluación</a:t>
              </a:r>
              <a:r>
                <a:rPr lang="en-US" dirty="0"/>
                <a:t> de </a:t>
              </a:r>
              <a:r>
                <a:rPr lang="en-US" b="1" dirty="0" err="1">
                  <a:solidFill>
                    <a:srgbClr val="3366FF"/>
                  </a:solidFill>
                </a:rPr>
                <a:t>diferentes</a:t>
              </a:r>
              <a:r>
                <a:rPr lang="en-US" b="1" dirty="0">
                  <a:solidFill>
                    <a:srgbClr val="3366FF"/>
                  </a:solidFill>
                </a:rPr>
                <a:t> </a:t>
              </a:r>
              <a:r>
                <a:rPr lang="en-US" b="1" dirty="0" err="1">
                  <a:solidFill>
                    <a:srgbClr val="3366FF"/>
                  </a:solidFill>
                </a:rPr>
                <a:t>escalas</a:t>
              </a:r>
              <a:r>
                <a:rPr lang="en-US" dirty="0"/>
                <a:t> a la </a:t>
              </a:r>
              <a:r>
                <a:rPr lang="en-US" dirty="0" err="1"/>
                <a:t>vez</a:t>
              </a:r>
              <a:r>
                <a:rPr lang="en-US" dirty="0"/>
                <a:t> </a:t>
              </a:r>
            </a:p>
            <a:p>
              <a:pPr algn="ctr"/>
              <a:endParaRPr lang="en-US" dirty="0"/>
            </a:p>
            <a:p>
              <a:pPr algn="ctr"/>
              <a:r>
                <a:rPr lang="en-US" dirty="0"/>
                <a:t>(</a:t>
              </a:r>
              <a:r>
                <a:rPr lang="en-US" dirty="0" err="1"/>
                <a:t>círculos</a:t>
              </a:r>
              <a:r>
                <a:rPr lang="en-US" dirty="0"/>
                <a:t> de radio r </a:t>
              </a:r>
              <a:r>
                <a:rPr lang="en-US" dirty="0" err="1"/>
                <a:t>alrededor</a:t>
              </a:r>
              <a:r>
                <a:rPr lang="en-US" dirty="0"/>
                <a:t> de un </a:t>
              </a:r>
              <a:r>
                <a:rPr lang="en-US" dirty="0" err="1"/>
                <a:t>individuo</a:t>
              </a:r>
              <a:r>
                <a:rPr lang="en-US" dirty="0"/>
                <a:t>)</a:t>
              </a:r>
            </a:p>
          </p:txBody>
        </p:sp>
        <p:sp>
          <p:nvSpPr>
            <p:cNvPr id="7" name="Rounded Rectangle 6"/>
            <p:cNvSpPr/>
            <p:nvPr/>
          </p:nvSpPr>
          <p:spPr>
            <a:xfrm>
              <a:off x="399583" y="4323483"/>
              <a:ext cx="4994770" cy="1298472"/>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734" t="58535" r="69161" b="31017"/>
          <a:stretch/>
        </p:blipFill>
        <p:spPr bwMode="auto">
          <a:xfrm>
            <a:off x="492592" y="5006351"/>
            <a:ext cx="4616345" cy="9007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2394306" y="1839777"/>
            <a:ext cx="2169426" cy="646331"/>
          </a:xfrm>
          <a:prstGeom prst="rect">
            <a:avLst/>
          </a:prstGeom>
          <a:noFill/>
          <a:ln>
            <a:solidFill>
              <a:srgbClr val="0000FF"/>
            </a:solidFill>
          </a:ln>
        </p:spPr>
        <p:txBody>
          <a:bodyPr wrap="square" rtlCol="0">
            <a:spAutoFit/>
          </a:bodyPr>
          <a:lstStyle/>
          <a:p>
            <a:r>
              <a:rPr lang="en-US" dirty="0" err="1">
                <a:solidFill>
                  <a:srgbClr val="0000FF"/>
                </a:solidFill>
              </a:rPr>
              <a:t>Utiliza</a:t>
            </a:r>
            <a:r>
              <a:rPr lang="en-US" dirty="0">
                <a:solidFill>
                  <a:srgbClr val="0000FF"/>
                </a:solidFill>
              </a:rPr>
              <a:t> la </a:t>
            </a:r>
            <a:r>
              <a:rPr lang="en-US" dirty="0" err="1">
                <a:solidFill>
                  <a:srgbClr val="0000FF"/>
                </a:solidFill>
              </a:rPr>
              <a:t>distancia</a:t>
            </a:r>
            <a:r>
              <a:rPr lang="en-US" dirty="0">
                <a:solidFill>
                  <a:srgbClr val="0000FF"/>
                </a:solidFill>
              </a:rPr>
              <a:t> entre </a:t>
            </a:r>
            <a:r>
              <a:rPr lang="en-US" dirty="0" err="1">
                <a:solidFill>
                  <a:srgbClr val="0000FF"/>
                </a:solidFill>
              </a:rPr>
              <a:t>individuos</a:t>
            </a:r>
            <a:endParaRPr lang="en-US" dirty="0">
              <a:solidFill>
                <a:srgbClr val="0000FF"/>
              </a:solidFill>
            </a:endParaRPr>
          </a:p>
        </p:txBody>
      </p:sp>
    </p:spTree>
    <p:extLst>
      <p:ext uri="{BB962C8B-B14F-4D97-AF65-F5344CB8AC3E}">
        <p14:creationId xmlns:p14="http://schemas.microsoft.com/office/powerpoint/2010/main" val="2177782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2C366E6E-07F8-53F0-20E4-AB89A627710E}"/>
              </a:ext>
            </a:extLst>
          </p:cNvPr>
          <p:cNvGrpSpPr/>
          <p:nvPr/>
        </p:nvGrpSpPr>
        <p:grpSpPr>
          <a:xfrm>
            <a:off x="1596951" y="2084286"/>
            <a:ext cx="5733967" cy="4413799"/>
            <a:chOff x="1596951" y="1222100"/>
            <a:chExt cx="5733967" cy="4413799"/>
          </a:xfrm>
        </p:grpSpPr>
        <p:pic>
          <p:nvPicPr>
            <p:cNvPr id="2" name="Imagen 1">
              <a:extLst>
                <a:ext uri="{FF2B5EF4-FFF2-40B4-BE49-F238E27FC236}">
                  <a16:creationId xmlns:a16="http://schemas.microsoft.com/office/drawing/2014/main" id="{3AEBA5E6-5F0C-32D5-DDB1-F668B4868831}"/>
                </a:ext>
              </a:extLst>
            </p:cNvPr>
            <p:cNvPicPr>
              <a:picLocks noChangeAspect="1"/>
            </p:cNvPicPr>
            <p:nvPr/>
          </p:nvPicPr>
          <p:blipFill rotWithShape="1">
            <a:blip r:embed="rId2"/>
            <a:srcRect t="8043"/>
            <a:stretch/>
          </p:blipFill>
          <p:spPr>
            <a:xfrm>
              <a:off x="1596951" y="1222100"/>
              <a:ext cx="5733967" cy="4413799"/>
            </a:xfrm>
            <a:prstGeom prst="rect">
              <a:avLst/>
            </a:prstGeom>
          </p:spPr>
        </p:pic>
        <p:sp>
          <p:nvSpPr>
            <p:cNvPr id="3" name="Rectángulo 2">
              <a:extLst>
                <a:ext uri="{FF2B5EF4-FFF2-40B4-BE49-F238E27FC236}">
                  <a16:creationId xmlns:a16="http://schemas.microsoft.com/office/drawing/2014/main" id="{B6ECC9A3-1593-6278-B88D-64B4382759D2}"/>
                </a:ext>
              </a:extLst>
            </p:cNvPr>
            <p:cNvSpPr/>
            <p:nvPr/>
          </p:nvSpPr>
          <p:spPr>
            <a:xfrm>
              <a:off x="2286000" y="1504569"/>
              <a:ext cx="1030778" cy="3672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sp>
        <p:nvSpPr>
          <p:cNvPr id="8" name="TextBox 3">
            <a:extLst>
              <a:ext uri="{FF2B5EF4-FFF2-40B4-BE49-F238E27FC236}">
                <a16:creationId xmlns:a16="http://schemas.microsoft.com/office/drawing/2014/main" id="{92B4E120-010E-D1D1-8823-9A8FB9660B1D}"/>
              </a:ext>
            </a:extLst>
          </p:cNvPr>
          <p:cNvSpPr txBox="1"/>
          <p:nvPr/>
        </p:nvSpPr>
        <p:spPr>
          <a:xfrm>
            <a:off x="2080157" y="399170"/>
            <a:ext cx="4501202" cy="461665"/>
          </a:xfrm>
          <a:prstGeom prst="rect">
            <a:avLst/>
          </a:prstGeom>
          <a:noFill/>
        </p:spPr>
        <p:txBody>
          <a:bodyPr wrap="none" rtlCol="0">
            <a:spAutoFit/>
          </a:bodyPr>
          <a:lstStyle/>
          <a:p>
            <a:r>
              <a:rPr lang="en-US" sz="2400" dirty="0" err="1"/>
              <a:t>Estudio</a:t>
            </a:r>
            <a:r>
              <a:rPr lang="en-US" sz="2400" dirty="0"/>
              <a:t> del </a:t>
            </a:r>
            <a:r>
              <a:rPr lang="en-US" sz="2400" dirty="0" err="1"/>
              <a:t>patrón</a:t>
            </a:r>
            <a:r>
              <a:rPr lang="en-US" sz="2400" dirty="0"/>
              <a:t> de </a:t>
            </a:r>
            <a:r>
              <a:rPr lang="en-US" sz="2400" dirty="0" err="1"/>
              <a:t>distribución</a:t>
            </a:r>
            <a:r>
              <a:rPr lang="en-US" sz="2400" dirty="0"/>
              <a:t>:</a:t>
            </a:r>
          </a:p>
        </p:txBody>
      </p:sp>
      <p:sp>
        <p:nvSpPr>
          <p:cNvPr id="9" name="TextBox 5">
            <a:extLst>
              <a:ext uri="{FF2B5EF4-FFF2-40B4-BE49-F238E27FC236}">
                <a16:creationId xmlns:a16="http://schemas.microsoft.com/office/drawing/2014/main" id="{79BA4A83-2D9D-773C-58E3-631C51DF94F6}"/>
              </a:ext>
            </a:extLst>
          </p:cNvPr>
          <p:cNvSpPr txBox="1"/>
          <p:nvPr/>
        </p:nvSpPr>
        <p:spPr>
          <a:xfrm>
            <a:off x="482313" y="1152701"/>
            <a:ext cx="8266156" cy="369332"/>
          </a:xfrm>
          <a:prstGeom prst="rect">
            <a:avLst/>
          </a:prstGeom>
          <a:noFill/>
        </p:spPr>
        <p:txBody>
          <a:bodyPr wrap="square" rtlCol="0">
            <a:spAutoFit/>
          </a:bodyPr>
          <a:lstStyle/>
          <a:p>
            <a:pPr marL="285750" indent="-285750">
              <a:buFont typeface="Arial"/>
              <a:buChar char="•"/>
            </a:pPr>
            <a:r>
              <a:rPr lang="en-US" b="1" dirty="0"/>
              <a:t>Método de la K de Ripley : </a:t>
            </a:r>
            <a:r>
              <a:rPr lang="en-US" b="1" dirty="0" err="1"/>
              <a:t>interpretación</a:t>
            </a:r>
            <a:r>
              <a:rPr lang="en-US" b="1" dirty="0"/>
              <a:t> visual</a:t>
            </a:r>
          </a:p>
        </p:txBody>
      </p:sp>
      <mc:AlternateContent xmlns:mc="http://schemas.openxmlformats.org/markup-compatibility/2006" xmlns:p14="http://schemas.microsoft.com/office/powerpoint/2010/main">
        <mc:Choice Requires="p14">
          <p:contentPart p14:bwMode="auto" r:id="rId3">
            <p14:nvContentPartPr>
              <p14:cNvPr id="10" name="Entrada de lápiz 9">
                <a:extLst>
                  <a:ext uri="{FF2B5EF4-FFF2-40B4-BE49-F238E27FC236}">
                    <a16:creationId xmlns:a16="http://schemas.microsoft.com/office/drawing/2014/main" id="{CA8E9A02-47A7-8FCF-035F-A09AAE703ECA}"/>
                  </a:ext>
                </a:extLst>
              </p14:cNvPr>
              <p14:cNvContentPartPr/>
              <p14:nvPr/>
            </p14:nvContentPartPr>
            <p14:xfrm>
              <a:off x="2377980" y="4278407"/>
              <a:ext cx="3090960" cy="1432800"/>
            </p14:xfrm>
          </p:contentPart>
        </mc:Choice>
        <mc:Fallback xmlns="">
          <p:pic>
            <p:nvPicPr>
              <p:cNvPr id="10" name="Entrada de lápiz 9">
                <a:extLst>
                  <a:ext uri="{FF2B5EF4-FFF2-40B4-BE49-F238E27FC236}">
                    <a16:creationId xmlns:a16="http://schemas.microsoft.com/office/drawing/2014/main" id="{CA8E9A02-47A7-8FCF-035F-A09AAE703ECA}"/>
                  </a:ext>
                </a:extLst>
              </p:cNvPr>
              <p:cNvPicPr/>
              <p:nvPr/>
            </p:nvPicPr>
            <p:blipFill>
              <a:blip r:embed="rId4"/>
              <a:stretch>
                <a:fillRect/>
              </a:stretch>
            </p:blipFill>
            <p:spPr>
              <a:xfrm>
                <a:off x="2368980" y="4269767"/>
                <a:ext cx="3108600" cy="1450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Entrada de lápiz 11">
                <a:extLst>
                  <a:ext uri="{FF2B5EF4-FFF2-40B4-BE49-F238E27FC236}">
                    <a16:creationId xmlns:a16="http://schemas.microsoft.com/office/drawing/2014/main" id="{B892F0FB-5F12-39C5-64B8-8628DBC1E34A}"/>
                  </a:ext>
                </a:extLst>
              </p14:cNvPr>
              <p14:cNvContentPartPr/>
              <p14:nvPr/>
            </p14:nvContentPartPr>
            <p14:xfrm>
              <a:off x="2837473" y="2772487"/>
              <a:ext cx="4037400" cy="2841840"/>
            </p14:xfrm>
          </p:contentPart>
        </mc:Choice>
        <mc:Fallback xmlns="">
          <p:pic>
            <p:nvPicPr>
              <p:cNvPr id="12" name="Entrada de lápiz 11">
                <a:extLst>
                  <a:ext uri="{FF2B5EF4-FFF2-40B4-BE49-F238E27FC236}">
                    <a16:creationId xmlns:a16="http://schemas.microsoft.com/office/drawing/2014/main" id="{B892F0FB-5F12-39C5-64B8-8628DBC1E34A}"/>
                  </a:ext>
                </a:extLst>
              </p:cNvPr>
              <p:cNvPicPr/>
              <p:nvPr/>
            </p:nvPicPr>
            <p:blipFill>
              <a:blip r:embed="rId6"/>
              <a:stretch>
                <a:fillRect/>
              </a:stretch>
            </p:blipFill>
            <p:spPr>
              <a:xfrm>
                <a:off x="2819833" y="2754847"/>
                <a:ext cx="4073040" cy="2877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Entrada de lápiz 13">
                <a:extLst>
                  <a:ext uri="{FF2B5EF4-FFF2-40B4-BE49-F238E27FC236}">
                    <a16:creationId xmlns:a16="http://schemas.microsoft.com/office/drawing/2014/main" id="{B6BC1FEC-C9E9-E97E-1825-A4DD475C7B8D}"/>
                  </a:ext>
                </a:extLst>
              </p14:cNvPr>
              <p14:cNvContentPartPr/>
              <p14:nvPr/>
            </p14:nvContentPartPr>
            <p14:xfrm>
              <a:off x="4817473" y="4733047"/>
              <a:ext cx="78480" cy="59040"/>
            </p14:xfrm>
          </p:contentPart>
        </mc:Choice>
        <mc:Fallback xmlns="">
          <p:pic>
            <p:nvPicPr>
              <p:cNvPr id="14" name="Entrada de lápiz 13">
                <a:extLst>
                  <a:ext uri="{FF2B5EF4-FFF2-40B4-BE49-F238E27FC236}">
                    <a16:creationId xmlns:a16="http://schemas.microsoft.com/office/drawing/2014/main" id="{B6BC1FEC-C9E9-E97E-1825-A4DD475C7B8D}"/>
                  </a:ext>
                </a:extLst>
              </p:cNvPr>
              <p:cNvPicPr/>
              <p:nvPr/>
            </p:nvPicPr>
            <p:blipFill>
              <a:blip r:embed="rId8"/>
              <a:stretch>
                <a:fillRect/>
              </a:stretch>
            </p:blipFill>
            <p:spPr>
              <a:xfrm>
                <a:off x="4813153" y="4728727"/>
                <a:ext cx="87120" cy="67680"/>
              </a:xfrm>
              <a:prstGeom prst="rect">
                <a:avLst/>
              </a:prstGeom>
            </p:spPr>
          </p:pic>
        </mc:Fallback>
      </mc:AlternateContent>
      <p:grpSp>
        <p:nvGrpSpPr>
          <p:cNvPr id="24" name="Grupo 23">
            <a:extLst>
              <a:ext uri="{FF2B5EF4-FFF2-40B4-BE49-F238E27FC236}">
                <a16:creationId xmlns:a16="http://schemas.microsoft.com/office/drawing/2014/main" id="{3E4B2CDC-DCF7-380E-0F86-61603E120CED}"/>
              </a:ext>
            </a:extLst>
          </p:cNvPr>
          <p:cNvGrpSpPr/>
          <p:nvPr/>
        </p:nvGrpSpPr>
        <p:grpSpPr>
          <a:xfrm>
            <a:off x="4952833" y="4094767"/>
            <a:ext cx="670680" cy="604440"/>
            <a:chOff x="4952833" y="4094767"/>
            <a:chExt cx="670680" cy="604440"/>
          </a:xfrm>
        </p:grpSpPr>
        <mc:AlternateContent xmlns:mc="http://schemas.openxmlformats.org/markup-compatibility/2006" xmlns:p14="http://schemas.microsoft.com/office/powerpoint/2010/main">
          <mc:Choice Requires="p14">
            <p:contentPart p14:bwMode="auto" r:id="rId9">
              <p14:nvContentPartPr>
                <p14:cNvPr id="15" name="Entrada de lápiz 14">
                  <a:extLst>
                    <a:ext uri="{FF2B5EF4-FFF2-40B4-BE49-F238E27FC236}">
                      <a16:creationId xmlns:a16="http://schemas.microsoft.com/office/drawing/2014/main" id="{1F639877-08CB-3BD8-45C5-2A0A078E6ACE}"/>
                    </a:ext>
                  </a:extLst>
                </p14:cNvPr>
                <p14:cNvContentPartPr/>
                <p14:nvPr/>
              </p14:nvContentPartPr>
              <p14:xfrm>
                <a:off x="4952833" y="4640167"/>
                <a:ext cx="65880" cy="59040"/>
              </p14:xfrm>
            </p:contentPart>
          </mc:Choice>
          <mc:Fallback xmlns="">
            <p:pic>
              <p:nvPicPr>
                <p:cNvPr id="15" name="Entrada de lápiz 14">
                  <a:extLst>
                    <a:ext uri="{FF2B5EF4-FFF2-40B4-BE49-F238E27FC236}">
                      <a16:creationId xmlns:a16="http://schemas.microsoft.com/office/drawing/2014/main" id="{1F639877-08CB-3BD8-45C5-2A0A078E6ACE}"/>
                    </a:ext>
                  </a:extLst>
                </p:cNvPr>
                <p:cNvPicPr/>
                <p:nvPr/>
              </p:nvPicPr>
              <p:blipFill>
                <a:blip r:embed="rId10"/>
                <a:stretch>
                  <a:fillRect/>
                </a:stretch>
              </p:blipFill>
              <p:spPr>
                <a:xfrm>
                  <a:off x="4943833" y="4631167"/>
                  <a:ext cx="835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Entrada de lápiz 15">
                  <a:extLst>
                    <a:ext uri="{FF2B5EF4-FFF2-40B4-BE49-F238E27FC236}">
                      <a16:creationId xmlns:a16="http://schemas.microsoft.com/office/drawing/2014/main" id="{A99B7737-0826-84C8-693D-206C58C50E66}"/>
                    </a:ext>
                  </a:extLst>
                </p14:cNvPr>
                <p14:cNvContentPartPr/>
                <p14:nvPr/>
              </p14:nvContentPartPr>
              <p14:xfrm>
                <a:off x="5066953" y="4551247"/>
                <a:ext cx="46440" cy="37800"/>
              </p14:xfrm>
            </p:contentPart>
          </mc:Choice>
          <mc:Fallback xmlns="">
            <p:pic>
              <p:nvPicPr>
                <p:cNvPr id="16" name="Entrada de lápiz 15">
                  <a:extLst>
                    <a:ext uri="{FF2B5EF4-FFF2-40B4-BE49-F238E27FC236}">
                      <a16:creationId xmlns:a16="http://schemas.microsoft.com/office/drawing/2014/main" id="{A99B7737-0826-84C8-693D-206C58C50E66}"/>
                    </a:ext>
                  </a:extLst>
                </p:cNvPr>
                <p:cNvPicPr/>
                <p:nvPr/>
              </p:nvPicPr>
              <p:blipFill>
                <a:blip r:embed="rId12"/>
                <a:stretch>
                  <a:fillRect/>
                </a:stretch>
              </p:blipFill>
              <p:spPr>
                <a:xfrm>
                  <a:off x="5058313" y="4542247"/>
                  <a:ext cx="640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Entrada de lápiz 17">
                  <a:extLst>
                    <a:ext uri="{FF2B5EF4-FFF2-40B4-BE49-F238E27FC236}">
                      <a16:creationId xmlns:a16="http://schemas.microsoft.com/office/drawing/2014/main" id="{FE4FEAB5-DA49-C8A5-DB3C-35B894481325}"/>
                    </a:ext>
                  </a:extLst>
                </p14:cNvPr>
                <p14:cNvContentPartPr/>
                <p14:nvPr/>
              </p14:nvContentPartPr>
              <p14:xfrm>
                <a:off x="5168833" y="4479607"/>
                <a:ext cx="39960" cy="37440"/>
              </p14:xfrm>
            </p:contentPart>
          </mc:Choice>
          <mc:Fallback xmlns="">
            <p:pic>
              <p:nvPicPr>
                <p:cNvPr id="18" name="Entrada de lápiz 17">
                  <a:extLst>
                    <a:ext uri="{FF2B5EF4-FFF2-40B4-BE49-F238E27FC236}">
                      <a16:creationId xmlns:a16="http://schemas.microsoft.com/office/drawing/2014/main" id="{FE4FEAB5-DA49-C8A5-DB3C-35B894481325}"/>
                    </a:ext>
                  </a:extLst>
                </p:cNvPr>
                <p:cNvPicPr/>
                <p:nvPr/>
              </p:nvPicPr>
              <p:blipFill>
                <a:blip r:embed="rId14"/>
                <a:stretch>
                  <a:fillRect/>
                </a:stretch>
              </p:blipFill>
              <p:spPr>
                <a:xfrm>
                  <a:off x="5159833" y="4470967"/>
                  <a:ext cx="576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Entrada de lápiz 18">
                  <a:extLst>
                    <a:ext uri="{FF2B5EF4-FFF2-40B4-BE49-F238E27FC236}">
                      <a16:creationId xmlns:a16="http://schemas.microsoft.com/office/drawing/2014/main" id="{32DEA261-81CA-C8F2-CCEA-230B03DA204F}"/>
                    </a:ext>
                  </a:extLst>
                </p14:cNvPr>
                <p14:cNvContentPartPr/>
                <p14:nvPr/>
              </p14:nvContentPartPr>
              <p14:xfrm>
                <a:off x="5257393" y="4381687"/>
                <a:ext cx="67320" cy="46440"/>
              </p14:xfrm>
            </p:contentPart>
          </mc:Choice>
          <mc:Fallback xmlns="">
            <p:pic>
              <p:nvPicPr>
                <p:cNvPr id="19" name="Entrada de lápiz 18">
                  <a:extLst>
                    <a:ext uri="{FF2B5EF4-FFF2-40B4-BE49-F238E27FC236}">
                      <a16:creationId xmlns:a16="http://schemas.microsoft.com/office/drawing/2014/main" id="{32DEA261-81CA-C8F2-CCEA-230B03DA204F}"/>
                    </a:ext>
                  </a:extLst>
                </p:cNvPr>
                <p:cNvPicPr/>
                <p:nvPr/>
              </p:nvPicPr>
              <p:blipFill>
                <a:blip r:embed="rId16"/>
                <a:stretch>
                  <a:fillRect/>
                </a:stretch>
              </p:blipFill>
              <p:spPr>
                <a:xfrm>
                  <a:off x="5248753" y="4373047"/>
                  <a:ext cx="8496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Entrada de lápiz 19">
                  <a:extLst>
                    <a:ext uri="{FF2B5EF4-FFF2-40B4-BE49-F238E27FC236}">
                      <a16:creationId xmlns:a16="http://schemas.microsoft.com/office/drawing/2014/main" id="{6BDCD4F4-6426-0DCA-B670-AF4AEAE16178}"/>
                    </a:ext>
                  </a:extLst>
                </p14:cNvPr>
                <p14:cNvContentPartPr/>
                <p14:nvPr/>
              </p14:nvContentPartPr>
              <p14:xfrm>
                <a:off x="5358913" y="4278727"/>
                <a:ext cx="50760" cy="39600"/>
              </p14:xfrm>
            </p:contentPart>
          </mc:Choice>
          <mc:Fallback xmlns="">
            <p:pic>
              <p:nvPicPr>
                <p:cNvPr id="20" name="Entrada de lápiz 19">
                  <a:extLst>
                    <a:ext uri="{FF2B5EF4-FFF2-40B4-BE49-F238E27FC236}">
                      <a16:creationId xmlns:a16="http://schemas.microsoft.com/office/drawing/2014/main" id="{6BDCD4F4-6426-0DCA-B670-AF4AEAE16178}"/>
                    </a:ext>
                  </a:extLst>
                </p:cNvPr>
                <p:cNvPicPr/>
                <p:nvPr/>
              </p:nvPicPr>
              <p:blipFill>
                <a:blip r:embed="rId18"/>
                <a:stretch>
                  <a:fillRect/>
                </a:stretch>
              </p:blipFill>
              <p:spPr>
                <a:xfrm>
                  <a:off x="5350273" y="4269727"/>
                  <a:ext cx="6840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Entrada de lápiz 20">
                  <a:extLst>
                    <a:ext uri="{FF2B5EF4-FFF2-40B4-BE49-F238E27FC236}">
                      <a16:creationId xmlns:a16="http://schemas.microsoft.com/office/drawing/2014/main" id="{F0C88271-84D0-1174-8CD4-EFC7BAEFEC6C}"/>
                    </a:ext>
                  </a:extLst>
                </p14:cNvPr>
                <p14:cNvContentPartPr/>
                <p14:nvPr/>
              </p14:nvContentPartPr>
              <p14:xfrm>
                <a:off x="5469073" y="4189087"/>
                <a:ext cx="58320" cy="48600"/>
              </p14:xfrm>
            </p:contentPart>
          </mc:Choice>
          <mc:Fallback xmlns="">
            <p:pic>
              <p:nvPicPr>
                <p:cNvPr id="21" name="Entrada de lápiz 20">
                  <a:extLst>
                    <a:ext uri="{FF2B5EF4-FFF2-40B4-BE49-F238E27FC236}">
                      <a16:creationId xmlns:a16="http://schemas.microsoft.com/office/drawing/2014/main" id="{F0C88271-84D0-1174-8CD4-EFC7BAEFEC6C}"/>
                    </a:ext>
                  </a:extLst>
                </p:cNvPr>
                <p:cNvPicPr/>
                <p:nvPr/>
              </p:nvPicPr>
              <p:blipFill>
                <a:blip r:embed="rId20"/>
                <a:stretch>
                  <a:fillRect/>
                </a:stretch>
              </p:blipFill>
              <p:spPr>
                <a:xfrm>
                  <a:off x="5460433" y="4180447"/>
                  <a:ext cx="7596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Entrada de lápiz 22">
                  <a:extLst>
                    <a:ext uri="{FF2B5EF4-FFF2-40B4-BE49-F238E27FC236}">
                      <a16:creationId xmlns:a16="http://schemas.microsoft.com/office/drawing/2014/main" id="{EBE5B694-4AB6-B1C7-F9C7-7984C48AFCCA}"/>
                    </a:ext>
                  </a:extLst>
                </p14:cNvPr>
                <p14:cNvContentPartPr/>
                <p14:nvPr/>
              </p14:nvContentPartPr>
              <p14:xfrm>
                <a:off x="5570593" y="4094767"/>
                <a:ext cx="52920" cy="37080"/>
              </p14:xfrm>
            </p:contentPart>
          </mc:Choice>
          <mc:Fallback xmlns="">
            <p:pic>
              <p:nvPicPr>
                <p:cNvPr id="23" name="Entrada de lápiz 22">
                  <a:extLst>
                    <a:ext uri="{FF2B5EF4-FFF2-40B4-BE49-F238E27FC236}">
                      <a16:creationId xmlns:a16="http://schemas.microsoft.com/office/drawing/2014/main" id="{EBE5B694-4AB6-B1C7-F9C7-7984C48AFCCA}"/>
                    </a:ext>
                  </a:extLst>
                </p:cNvPr>
                <p:cNvPicPr/>
                <p:nvPr/>
              </p:nvPicPr>
              <p:blipFill>
                <a:blip r:embed="rId22"/>
                <a:stretch>
                  <a:fillRect/>
                </a:stretch>
              </p:blipFill>
              <p:spPr>
                <a:xfrm>
                  <a:off x="5561953" y="4086127"/>
                  <a:ext cx="70560" cy="54720"/>
                </a:xfrm>
                <a:prstGeom prst="rect">
                  <a:avLst/>
                </a:prstGeom>
              </p:spPr>
            </p:pic>
          </mc:Fallback>
        </mc:AlternateContent>
      </p:grpSp>
    </p:spTree>
    <p:extLst>
      <p:ext uri="{BB962C8B-B14F-4D97-AF65-F5344CB8AC3E}">
        <p14:creationId xmlns:p14="http://schemas.microsoft.com/office/powerpoint/2010/main" val="960500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
            <a:extLst>
              <a:ext uri="{FF2B5EF4-FFF2-40B4-BE49-F238E27FC236}">
                <a16:creationId xmlns:a16="http://schemas.microsoft.com/office/drawing/2014/main" id="{6A0CD6C6-434D-EB08-6C83-8982EF431BBF}"/>
              </a:ext>
            </a:extLst>
          </p:cNvPr>
          <p:cNvSpPr txBox="1"/>
          <p:nvPr/>
        </p:nvSpPr>
        <p:spPr>
          <a:xfrm>
            <a:off x="2080157" y="399170"/>
            <a:ext cx="4501202" cy="461665"/>
          </a:xfrm>
          <a:prstGeom prst="rect">
            <a:avLst/>
          </a:prstGeom>
          <a:noFill/>
        </p:spPr>
        <p:txBody>
          <a:bodyPr wrap="none" rtlCol="0">
            <a:spAutoFit/>
          </a:bodyPr>
          <a:lstStyle/>
          <a:p>
            <a:r>
              <a:rPr lang="en-US" sz="2400" dirty="0" err="1"/>
              <a:t>Estudio</a:t>
            </a:r>
            <a:r>
              <a:rPr lang="en-US" sz="2400" dirty="0"/>
              <a:t> del </a:t>
            </a:r>
            <a:r>
              <a:rPr lang="en-US" sz="2400" dirty="0" err="1"/>
              <a:t>patrón</a:t>
            </a:r>
            <a:r>
              <a:rPr lang="en-US" sz="2400" dirty="0"/>
              <a:t> de </a:t>
            </a:r>
            <a:r>
              <a:rPr lang="en-US" sz="2400" dirty="0" err="1"/>
              <a:t>distribución</a:t>
            </a:r>
            <a:r>
              <a:rPr lang="en-US" sz="2400" dirty="0"/>
              <a:t>:</a:t>
            </a:r>
          </a:p>
        </p:txBody>
      </p:sp>
      <p:sp>
        <p:nvSpPr>
          <p:cNvPr id="9" name="TextBox 5">
            <a:extLst>
              <a:ext uri="{FF2B5EF4-FFF2-40B4-BE49-F238E27FC236}">
                <a16:creationId xmlns:a16="http://schemas.microsoft.com/office/drawing/2014/main" id="{E572BCC9-DDE2-BF70-FC6D-05F25F9A472B}"/>
              </a:ext>
            </a:extLst>
          </p:cNvPr>
          <p:cNvSpPr txBox="1"/>
          <p:nvPr/>
        </p:nvSpPr>
        <p:spPr>
          <a:xfrm>
            <a:off x="482313" y="1152701"/>
            <a:ext cx="8266156" cy="369332"/>
          </a:xfrm>
          <a:prstGeom prst="rect">
            <a:avLst/>
          </a:prstGeom>
          <a:noFill/>
        </p:spPr>
        <p:txBody>
          <a:bodyPr wrap="square" rtlCol="0">
            <a:spAutoFit/>
          </a:bodyPr>
          <a:lstStyle/>
          <a:p>
            <a:pPr marL="285750" indent="-285750">
              <a:buFont typeface="Arial"/>
              <a:buChar char="•"/>
            </a:pPr>
            <a:r>
              <a:rPr lang="en-US" b="1" dirty="0"/>
              <a:t>Método de la K de Ripley : </a:t>
            </a:r>
            <a:r>
              <a:rPr lang="en-US" b="1" dirty="0" err="1"/>
              <a:t>interpretación</a:t>
            </a:r>
            <a:r>
              <a:rPr lang="en-US" b="1" dirty="0"/>
              <a:t> visual</a:t>
            </a:r>
          </a:p>
        </p:txBody>
      </p:sp>
      <p:grpSp>
        <p:nvGrpSpPr>
          <p:cNvPr id="25" name="Grupo 24">
            <a:extLst>
              <a:ext uri="{FF2B5EF4-FFF2-40B4-BE49-F238E27FC236}">
                <a16:creationId xmlns:a16="http://schemas.microsoft.com/office/drawing/2014/main" id="{52D27E38-1E6D-401F-0614-FF166EFFC8B8}"/>
              </a:ext>
            </a:extLst>
          </p:cNvPr>
          <p:cNvGrpSpPr/>
          <p:nvPr/>
        </p:nvGrpSpPr>
        <p:grpSpPr>
          <a:xfrm>
            <a:off x="1596951" y="2084286"/>
            <a:ext cx="5733967" cy="4413799"/>
            <a:chOff x="1596951" y="1222100"/>
            <a:chExt cx="5733967" cy="4413799"/>
          </a:xfrm>
        </p:grpSpPr>
        <p:pic>
          <p:nvPicPr>
            <p:cNvPr id="26" name="Imagen 25">
              <a:extLst>
                <a:ext uri="{FF2B5EF4-FFF2-40B4-BE49-F238E27FC236}">
                  <a16:creationId xmlns:a16="http://schemas.microsoft.com/office/drawing/2014/main" id="{4C54A881-32EB-2C5F-5365-DF0EB2902DE8}"/>
                </a:ext>
              </a:extLst>
            </p:cNvPr>
            <p:cNvPicPr>
              <a:picLocks noChangeAspect="1"/>
            </p:cNvPicPr>
            <p:nvPr/>
          </p:nvPicPr>
          <p:blipFill rotWithShape="1">
            <a:blip r:embed="rId2"/>
            <a:srcRect t="8043"/>
            <a:stretch/>
          </p:blipFill>
          <p:spPr>
            <a:xfrm>
              <a:off x="1596951" y="1222100"/>
              <a:ext cx="5733967" cy="4413799"/>
            </a:xfrm>
            <a:prstGeom prst="rect">
              <a:avLst/>
            </a:prstGeom>
          </p:spPr>
        </p:pic>
        <p:sp>
          <p:nvSpPr>
            <p:cNvPr id="27" name="Rectángulo 26">
              <a:extLst>
                <a:ext uri="{FF2B5EF4-FFF2-40B4-BE49-F238E27FC236}">
                  <a16:creationId xmlns:a16="http://schemas.microsoft.com/office/drawing/2014/main" id="{99E9379F-3CEC-5785-D9DF-4D60F3A3C907}"/>
                </a:ext>
              </a:extLst>
            </p:cNvPr>
            <p:cNvSpPr/>
            <p:nvPr/>
          </p:nvSpPr>
          <p:spPr>
            <a:xfrm>
              <a:off x="2286000" y="1504569"/>
              <a:ext cx="1030778" cy="3672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mc:AlternateContent xmlns:mc="http://schemas.openxmlformats.org/markup-compatibility/2006" xmlns:p14="http://schemas.microsoft.com/office/powerpoint/2010/main">
        <mc:Choice Requires="p14">
          <p:contentPart p14:bwMode="auto" r:id="rId3">
            <p14:nvContentPartPr>
              <p14:cNvPr id="28" name="Entrada de lápiz 27">
                <a:extLst>
                  <a:ext uri="{FF2B5EF4-FFF2-40B4-BE49-F238E27FC236}">
                    <a16:creationId xmlns:a16="http://schemas.microsoft.com/office/drawing/2014/main" id="{6ED87F82-E73B-B32F-042C-04BE185D38B8}"/>
                  </a:ext>
                </a:extLst>
              </p14:cNvPr>
              <p14:cNvContentPartPr/>
              <p14:nvPr/>
            </p14:nvContentPartPr>
            <p14:xfrm>
              <a:off x="2377980" y="4278407"/>
              <a:ext cx="3090960" cy="1432800"/>
            </p14:xfrm>
          </p:contentPart>
        </mc:Choice>
        <mc:Fallback xmlns="">
          <p:pic>
            <p:nvPicPr>
              <p:cNvPr id="28" name="Entrada de lápiz 27">
                <a:extLst>
                  <a:ext uri="{FF2B5EF4-FFF2-40B4-BE49-F238E27FC236}">
                    <a16:creationId xmlns:a16="http://schemas.microsoft.com/office/drawing/2014/main" id="{6ED87F82-E73B-B32F-042C-04BE185D38B8}"/>
                  </a:ext>
                </a:extLst>
              </p:cNvPr>
              <p:cNvPicPr/>
              <p:nvPr/>
            </p:nvPicPr>
            <p:blipFill>
              <a:blip r:embed="rId4"/>
              <a:stretch>
                <a:fillRect/>
              </a:stretch>
            </p:blipFill>
            <p:spPr>
              <a:xfrm>
                <a:off x="2368980" y="4269767"/>
                <a:ext cx="3108600" cy="1450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Entrada de lápiz 28">
                <a:extLst>
                  <a:ext uri="{FF2B5EF4-FFF2-40B4-BE49-F238E27FC236}">
                    <a16:creationId xmlns:a16="http://schemas.microsoft.com/office/drawing/2014/main" id="{26DF34FA-4A9E-F7CB-2770-2D68E96DD314}"/>
                  </a:ext>
                </a:extLst>
              </p14:cNvPr>
              <p14:cNvContentPartPr/>
              <p14:nvPr/>
            </p14:nvContentPartPr>
            <p14:xfrm>
              <a:off x="2837473" y="2772487"/>
              <a:ext cx="4037400" cy="2841840"/>
            </p14:xfrm>
          </p:contentPart>
        </mc:Choice>
        <mc:Fallback xmlns="">
          <p:pic>
            <p:nvPicPr>
              <p:cNvPr id="29" name="Entrada de lápiz 28">
                <a:extLst>
                  <a:ext uri="{FF2B5EF4-FFF2-40B4-BE49-F238E27FC236}">
                    <a16:creationId xmlns:a16="http://schemas.microsoft.com/office/drawing/2014/main" id="{26DF34FA-4A9E-F7CB-2770-2D68E96DD314}"/>
                  </a:ext>
                </a:extLst>
              </p:cNvPr>
              <p:cNvPicPr/>
              <p:nvPr/>
            </p:nvPicPr>
            <p:blipFill>
              <a:blip r:embed="rId6"/>
              <a:stretch>
                <a:fillRect/>
              </a:stretch>
            </p:blipFill>
            <p:spPr>
              <a:xfrm>
                <a:off x="2819833" y="2754847"/>
                <a:ext cx="4073040" cy="2877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Entrada de lápiz 29">
                <a:extLst>
                  <a:ext uri="{FF2B5EF4-FFF2-40B4-BE49-F238E27FC236}">
                    <a16:creationId xmlns:a16="http://schemas.microsoft.com/office/drawing/2014/main" id="{BABF4C83-B2A4-1172-C643-1FF7E219BD84}"/>
                  </a:ext>
                </a:extLst>
              </p14:cNvPr>
              <p14:cNvContentPartPr/>
              <p14:nvPr/>
            </p14:nvContentPartPr>
            <p14:xfrm>
              <a:off x="4817473" y="4733047"/>
              <a:ext cx="78480" cy="59040"/>
            </p14:xfrm>
          </p:contentPart>
        </mc:Choice>
        <mc:Fallback xmlns="">
          <p:pic>
            <p:nvPicPr>
              <p:cNvPr id="30" name="Entrada de lápiz 29">
                <a:extLst>
                  <a:ext uri="{FF2B5EF4-FFF2-40B4-BE49-F238E27FC236}">
                    <a16:creationId xmlns:a16="http://schemas.microsoft.com/office/drawing/2014/main" id="{BABF4C83-B2A4-1172-C643-1FF7E219BD84}"/>
                  </a:ext>
                </a:extLst>
              </p:cNvPr>
              <p:cNvPicPr/>
              <p:nvPr/>
            </p:nvPicPr>
            <p:blipFill>
              <a:blip r:embed="rId8"/>
              <a:stretch>
                <a:fillRect/>
              </a:stretch>
            </p:blipFill>
            <p:spPr>
              <a:xfrm>
                <a:off x="4813153" y="4728727"/>
                <a:ext cx="87120" cy="67680"/>
              </a:xfrm>
              <a:prstGeom prst="rect">
                <a:avLst/>
              </a:prstGeom>
            </p:spPr>
          </p:pic>
        </mc:Fallback>
      </mc:AlternateContent>
      <p:grpSp>
        <p:nvGrpSpPr>
          <p:cNvPr id="31" name="Grupo 30">
            <a:extLst>
              <a:ext uri="{FF2B5EF4-FFF2-40B4-BE49-F238E27FC236}">
                <a16:creationId xmlns:a16="http://schemas.microsoft.com/office/drawing/2014/main" id="{E8D63694-F1DA-0A2C-F3F7-37090A548D71}"/>
              </a:ext>
            </a:extLst>
          </p:cNvPr>
          <p:cNvGrpSpPr/>
          <p:nvPr/>
        </p:nvGrpSpPr>
        <p:grpSpPr>
          <a:xfrm>
            <a:off x="4952833" y="4094767"/>
            <a:ext cx="670680" cy="604440"/>
            <a:chOff x="4952833" y="4094767"/>
            <a:chExt cx="670680" cy="604440"/>
          </a:xfrm>
        </p:grpSpPr>
        <mc:AlternateContent xmlns:mc="http://schemas.openxmlformats.org/markup-compatibility/2006" xmlns:p14="http://schemas.microsoft.com/office/powerpoint/2010/main">
          <mc:Choice Requires="p14">
            <p:contentPart p14:bwMode="auto" r:id="rId9">
              <p14:nvContentPartPr>
                <p14:cNvPr id="32" name="Entrada de lápiz 31">
                  <a:extLst>
                    <a:ext uri="{FF2B5EF4-FFF2-40B4-BE49-F238E27FC236}">
                      <a16:creationId xmlns:a16="http://schemas.microsoft.com/office/drawing/2014/main" id="{AC5B315E-EA2C-AA70-28A8-B7980186F26C}"/>
                    </a:ext>
                  </a:extLst>
                </p14:cNvPr>
                <p14:cNvContentPartPr/>
                <p14:nvPr/>
              </p14:nvContentPartPr>
              <p14:xfrm>
                <a:off x="4952833" y="4640167"/>
                <a:ext cx="65880" cy="59040"/>
              </p14:xfrm>
            </p:contentPart>
          </mc:Choice>
          <mc:Fallback xmlns="">
            <p:pic>
              <p:nvPicPr>
                <p:cNvPr id="32" name="Entrada de lápiz 31">
                  <a:extLst>
                    <a:ext uri="{FF2B5EF4-FFF2-40B4-BE49-F238E27FC236}">
                      <a16:creationId xmlns:a16="http://schemas.microsoft.com/office/drawing/2014/main" id="{AC5B315E-EA2C-AA70-28A8-B7980186F26C}"/>
                    </a:ext>
                  </a:extLst>
                </p:cNvPr>
                <p:cNvPicPr/>
                <p:nvPr/>
              </p:nvPicPr>
              <p:blipFill>
                <a:blip r:embed="rId10"/>
                <a:stretch>
                  <a:fillRect/>
                </a:stretch>
              </p:blipFill>
              <p:spPr>
                <a:xfrm>
                  <a:off x="4943833" y="4631167"/>
                  <a:ext cx="835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Entrada de lápiz 32">
                  <a:extLst>
                    <a:ext uri="{FF2B5EF4-FFF2-40B4-BE49-F238E27FC236}">
                      <a16:creationId xmlns:a16="http://schemas.microsoft.com/office/drawing/2014/main" id="{284439A5-4881-1C32-8E07-51556FB85CAD}"/>
                    </a:ext>
                  </a:extLst>
                </p14:cNvPr>
                <p14:cNvContentPartPr/>
                <p14:nvPr/>
              </p14:nvContentPartPr>
              <p14:xfrm>
                <a:off x="5066953" y="4551247"/>
                <a:ext cx="46440" cy="37800"/>
              </p14:xfrm>
            </p:contentPart>
          </mc:Choice>
          <mc:Fallback xmlns="">
            <p:pic>
              <p:nvPicPr>
                <p:cNvPr id="33" name="Entrada de lápiz 32">
                  <a:extLst>
                    <a:ext uri="{FF2B5EF4-FFF2-40B4-BE49-F238E27FC236}">
                      <a16:creationId xmlns:a16="http://schemas.microsoft.com/office/drawing/2014/main" id="{284439A5-4881-1C32-8E07-51556FB85CAD}"/>
                    </a:ext>
                  </a:extLst>
                </p:cNvPr>
                <p:cNvPicPr/>
                <p:nvPr/>
              </p:nvPicPr>
              <p:blipFill>
                <a:blip r:embed="rId12"/>
                <a:stretch>
                  <a:fillRect/>
                </a:stretch>
              </p:blipFill>
              <p:spPr>
                <a:xfrm>
                  <a:off x="5058313" y="4542247"/>
                  <a:ext cx="640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Entrada de lápiz 33">
                  <a:extLst>
                    <a:ext uri="{FF2B5EF4-FFF2-40B4-BE49-F238E27FC236}">
                      <a16:creationId xmlns:a16="http://schemas.microsoft.com/office/drawing/2014/main" id="{3FE45F99-3AD5-73B5-F679-27427673FCA9}"/>
                    </a:ext>
                  </a:extLst>
                </p14:cNvPr>
                <p14:cNvContentPartPr/>
                <p14:nvPr/>
              </p14:nvContentPartPr>
              <p14:xfrm>
                <a:off x="5168833" y="4479607"/>
                <a:ext cx="39960" cy="37440"/>
              </p14:xfrm>
            </p:contentPart>
          </mc:Choice>
          <mc:Fallback xmlns="">
            <p:pic>
              <p:nvPicPr>
                <p:cNvPr id="34" name="Entrada de lápiz 33">
                  <a:extLst>
                    <a:ext uri="{FF2B5EF4-FFF2-40B4-BE49-F238E27FC236}">
                      <a16:creationId xmlns:a16="http://schemas.microsoft.com/office/drawing/2014/main" id="{3FE45F99-3AD5-73B5-F679-27427673FCA9}"/>
                    </a:ext>
                  </a:extLst>
                </p:cNvPr>
                <p:cNvPicPr/>
                <p:nvPr/>
              </p:nvPicPr>
              <p:blipFill>
                <a:blip r:embed="rId14"/>
                <a:stretch>
                  <a:fillRect/>
                </a:stretch>
              </p:blipFill>
              <p:spPr>
                <a:xfrm>
                  <a:off x="5159833" y="4470967"/>
                  <a:ext cx="576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5" name="Entrada de lápiz 34">
                  <a:extLst>
                    <a:ext uri="{FF2B5EF4-FFF2-40B4-BE49-F238E27FC236}">
                      <a16:creationId xmlns:a16="http://schemas.microsoft.com/office/drawing/2014/main" id="{2200FFA9-4F97-8B8F-E1EF-4ACBA7714A80}"/>
                    </a:ext>
                  </a:extLst>
                </p14:cNvPr>
                <p14:cNvContentPartPr/>
                <p14:nvPr/>
              </p14:nvContentPartPr>
              <p14:xfrm>
                <a:off x="5257393" y="4381687"/>
                <a:ext cx="67320" cy="46440"/>
              </p14:xfrm>
            </p:contentPart>
          </mc:Choice>
          <mc:Fallback xmlns="">
            <p:pic>
              <p:nvPicPr>
                <p:cNvPr id="35" name="Entrada de lápiz 34">
                  <a:extLst>
                    <a:ext uri="{FF2B5EF4-FFF2-40B4-BE49-F238E27FC236}">
                      <a16:creationId xmlns:a16="http://schemas.microsoft.com/office/drawing/2014/main" id="{2200FFA9-4F97-8B8F-E1EF-4ACBA7714A80}"/>
                    </a:ext>
                  </a:extLst>
                </p:cNvPr>
                <p:cNvPicPr/>
                <p:nvPr/>
              </p:nvPicPr>
              <p:blipFill>
                <a:blip r:embed="rId16"/>
                <a:stretch>
                  <a:fillRect/>
                </a:stretch>
              </p:blipFill>
              <p:spPr>
                <a:xfrm>
                  <a:off x="5248753" y="4373047"/>
                  <a:ext cx="8496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6" name="Entrada de lápiz 35">
                  <a:extLst>
                    <a:ext uri="{FF2B5EF4-FFF2-40B4-BE49-F238E27FC236}">
                      <a16:creationId xmlns:a16="http://schemas.microsoft.com/office/drawing/2014/main" id="{19D08378-722B-1D31-664E-AF54C571D8A2}"/>
                    </a:ext>
                  </a:extLst>
                </p14:cNvPr>
                <p14:cNvContentPartPr/>
                <p14:nvPr/>
              </p14:nvContentPartPr>
              <p14:xfrm>
                <a:off x="5358913" y="4278727"/>
                <a:ext cx="50760" cy="39600"/>
              </p14:xfrm>
            </p:contentPart>
          </mc:Choice>
          <mc:Fallback xmlns="">
            <p:pic>
              <p:nvPicPr>
                <p:cNvPr id="36" name="Entrada de lápiz 35">
                  <a:extLst>
                    <a:ext uri="{FF2B5EF4-FFF2-40B4-BE49-F238E27FC236}">
                      <a16:creationId xmlns:a16="http://schemas.microsoft.com/office/drawing/2014/main" id="{19D08378-722B-1D31-664E-AF54C571D8A2}"/>
                    </a:ext>
                  </a:extLst>
                </p:cNvPr>
                <p:cNvPicPr/>
                <p:nvPr/>
              </p:nvPicPr>
              <p:blipFill>
                <a:blip r:embed="rId18"/>
                <a:stretch>
                  <a:fillRect/>
                </a:stretch>
              </p:blipFill>
              <p:spPr>
                <a:xfrm>
                  <a:off x="5350273" y="4269727"/>
                  <a:ext cx="6840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7" name="Entrada de lápiz 36">
                  <a:extLst>
                    <a:ext uri="{FF2B5EF4-FFF2-40B4-BE49-F238E27FC236}">
                      <a16:creationId xmlns:a16="http://schemas.microsoft.com/office/drawing/2014/main" id="{61CE0B45-5896-7E4A-387C-A04E16BF9E34}"/>
                    </a:ext>
                  </a:extLst>
                </p14:cNvPr>
                <p14:cNvContentPartPr/>
                <p14:nvPr/>
              </p14:nvContentPartPr>
              <p14:xfrm>
                <a:off x="5469073" y="4189087"/>
                <a:ext cx="58320" cy="48600"/>
              </p14:xfrm>
            </p:contentPart>
          </mc:Choice>
          <mc:Fallback xmlns="">
            <p:pic>
              <p:nvPicPr>
                <p:cNvPr id="37" name="Entrada de lápiz 36">
                  <a:extLst>
                    <a:ext uri="{FF2B5EF4-FFF2-40B4-BE49-F238E27FC236}">
                      <a16:creationId xmlns:a16="http://schemas.microsoft.com/office/drawing/2014/main" id="{61CE0B45-5896-7E4A-387C-A04E16BF9E34}"/>
                    </a:ext>
                  </a:extLst>
                </p:cNvPr>
                <p:cNvPicPr/>
                <p:nvPr/>
              </p:nvPicPr>
              <p:blipFill>
                <a:blip r:embed="rId20"/>
                <a:stretch>
                  <a:fillRect/>
                </a:stretch>
              </p:blipFill>
              <p:spPr>
                <a:xfrm>
                  <a:off x="5460433" y="4180447"/>
                  <a:ext cx="7596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8" name="Entrada de lápiz 37">
                  <a:extLst>
                    <a:ext uri="{FF2B5EF4-FFF2-40B4-BE49-F238E27FC236}">
                      <a16:creationId xmlns:a16="http://schemas.microsoft.com/office/drawing/2014/main" id="{BF5C65A0-CA3A-302F-01F7-17E72FF85522}"/>
                    </a:ext>
                  </a:extLst>
                </p14:cNvPr>
                <p14:cNvContentPartPr/>
                <p14:nvPr/>
              </p14:nvContentPartPr>
              <p14:xfrm>
                <a:off x="5570593" y="4094767"/>
                <a:ext cx="52920" cy="37080"/>
              </p14:xfrm>
            </p:contentPart>
          </mc:Choice>
          <mc:Fallback xmlns="">
            <p:pic>
              <p:nvPicPr>
                <p:cNvPr id="38" name="Entrada de lápiz 37">
                  <a:extLst>
                    <a:ext uri="{FF2B5EF4-FFF2-40B4-BE49-F238E27FC236}">
                      <a16:creationId xmlns:a16="http://schemas.microsoft.com/office/drawing/2014/main" id="{BF5C65A0-CA3A-302F-01F7-17E72FF85522}"/>
                    </a:ext>
                  </a:extLst>
                </p:cNvPr>
                <p:cNvPicPr/>
                <p:nvPr/>
              </p:nvPicPr>
              <p:blipFill>
                <a:blip r:embed="rId22"/>
                <a:stretch>
                  <a:fillRect/>
                </a:stretch>
              </p:blipFill>
              <p:spPr>
                <a:xfrm>
                  <a:off x="5561953" y="4086127"/>
                  <a:ext cx="70560" cy="54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41" name="Entrada de lápiz 40">
                <a:extLst>
                  <a:ext uri="{FF2B5EF4-FFF2-40B4-BE49-F238E27FC236}">
                    <a16:creationId xmlns:a16="http://schemas.microsoft.com/office/drawing/2014/main" id="{88AC74DC-49B6-C0CD-9599-E885D726F046}"/>
                  </a:ext>
                </a:extLst>
              </p14:cNvPr>
              <p14:cNvContentPartPr/>
              <p14:nvPr/>
            </p14:nvContentPartPr>
            <p14:xfrm>
              <a:off x="2300644" y="3073041"/>
              <a:ext cx="4255200" cy="2619720"/>
            </p14:xfrm>
          </p:contentPart>
        </mc:Choice>
        <mc:Fallback xmlns="">
          <p:pic>
            <p:nvPicPr>
              <p:cNvPr id="41" name="Entrada de lápiz 40">
                <a:extLst>
                  <a:ext uri="{FF2B5EF4-FFF2-40B4-BE49-F238E27FC236}">
                    <a16:creationId xmlns:a16="http://schemas.microsoft.com/office/drawing/2014/main" id="{88AC74DC-49B6-C0CD-9599-E885D726F046}"/>
                  </a:ext>
                </a:extLst>
              </p:cNvPr>
              <p:cNvPicPr/>
              <p:nvPr/>
            </p:nvPicPr>
            <p:blipFill>
              <a:blip r:embed="rId24"/>
              <a:stretch>
                <a:fillRect/>
              </a:stretch>
            </p:blipFill>
            <p:spPr>
              <a:xfrm>
                <a:off x="2282644" y="3055401"/>
                <a:ext cx="4290840" cy="2655360"/>
              </a:xfrm>
              <a:prstGeom prst="rect">
                <a:avLst/>
              </a:prstGeom>
            </p:spPr>
          </p:pic>
        </mc:Fallback>
      </mc:AlternateContent>
      <p:sp>
        <p:nvSpPr>
          <p:cNvPr id="42" name="CuadroTexto 41">
            <a:extLst>
              <a:ext uri="{FF2B5EF4-FFF2-40B4-BE49-F238E27FC236}">
                <a16:creationId xmlns:a16="http://schemas.microsoft.com/office/drawing/2014/main" id="{8BF22056-E94C-B48F-3640-8A27203B448D}"/>
              </a:ext>
            </a:extLst>
          </p:cNvPr>
          <p:cNvSpPr txBox="1"/>
          <p:nvPr/>
        </p:nvSpPr>
        <p:spPr>
          <a:xfrm>
            <a:off x="2920181" y="3790335"/>
            <a:ext cx="1356851" cy="646331"/>
          </a:xfrm>
          <a:prstGeom prst="rect">
            <a:avLst/>
          </a:prstGeom>
          <a:noFill/>
        </p:spPr>
        <p:txBody>
          <a:bodyPr wrap="square" rtlCol="0">
            <a:spAutoFit/>
          </a:bodyPr>
          <a:lstStyle/>
          <a:p>
            <a:pPr algn="ctr"/>
            <a:r>
              <a:rPr lang="es-ES" b="1" dirty="0">
                <a:solidFill>
                  <a:srgbClr val="00A0D7"/>
                </a:solidFill>
              </a:rPr>
              <a:t>Distribución agregada</a:t>
            </a:r>
          </a:p>
        </p:txBody>
      </p:sp>
    </p:spTree>
    <p:extLst>
      <p:ext uri="{BB962C8B-B14F-4D97-AF65-F5344CB8AC3E}">
        <p14:creationId xmlns:p14="http://schemas.microsoft.com/office/powerpoint/2010/main" val="1964346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B75F65E5-2C3B-44E4-A12C-C771CA5254A5}"/>
              </a:ext>
            </a:extLst>
          </p:cNvPr>
          <p:cNvSpPr txBox="1"/>
          <p:nvPr/>
        </p:nvSpPr>
        <p:spPr>
          <a:xfrm>
            <a:off x="2080157" y="399170"/>
            <a:ext cx="4501202" cy="461665"/>
          </a:xfrm>
          <a:prstGeom prst="rect">
            <a:avLst/>
          </a:prstGeom>
          <a:noFill/>
        </p:spPr>
        <p:txBody>
          <a:bodyPr wrap="none" rtlCol="0">
            <a:spAutoFit/>
          </a:bodyPr>
          <a:lstStyle/>
          <a:p>
            <a:r>
              <a:rPr lang="en-US" sz="2400" dirty="0" err="1"/>
              <a:t>Estudio</a:t>
            </a:r>
            <a:r>
              <a:rPr lang="en-US" sz="2400" dirty="0"/>
              <a:t> del </a:t>
            </a:r>
            <a:r>
              <a:rPr lang="en-US" sz="2400" dirty="0" err="1"/>
              <a:t>patrón</a:t>
            </a:r>
            <a:r>
              <a:rPr lang="en-US" sz="2400" dirty="0"/>
              <a:t> de </a:t>
            </a:r>
            <a:r>
              <a:rPr lang="en-US" sz="2400" dirty="0" err="1"/>
              <a:t>distribución</a:t>
            </a:r>
            <a:r>
              <a:rPr lang="en-US" sz="2400" dirty="0"/>
              <a:t>:</a:t>
            </a:r>
          </a:p>
        </p:txBody>
      </p:sp>
      <p:sp>
        <p:nvSpPr>
          <p:cNvPr id="7" name="TextBox 5">
            <a:extLst>
              <a:ext uri="{FF2B5EF4-FFF2-40B4-BE49-F238E27FC236}">
                <a16:creationId xmlns:a16="http://schemas.microsoft.com/office/drawing/2014/main" id="{23DCD319-989E-1BB9-F467-0F20894DC46C}"/>
              </a:ext>
            </a:extLst>
          </p:cNvPr>
          <p:cNvSpPr txBox="1"/>
          <p:nvPr/>
        </p:nvSpPr>
        <p:spPr>
          <a:xfrm>
            <a:off x="482313" y="1152701"/>
            <a:ext cx="8266156" cy="369332"/>
          </a:xfrm>
          <a:prstGeom prst="rect">
            <a:avLst/>
          </a:prstGeom>
          <a:noFill/>
        </p:spPr>
        <p:txBody>
          <a:bodyPr wrap="square" rtlCol="0">
            <a:spAutoFit/>
          </a:bodyPr>
          <a:lstStyle/>
          <a:p>
            <a:pPr marL="285750" indent="-285750">
              <a:buFont typeface="Arial"/>
              <a:buChar char="•"/>
            </a:pPr>
            <a:r>
              <a:rPr lang="en-US" b="1" dirty="0"/>
              <a:t>Método de la K de Ripley : </a:t>
            </a:r>
            <a:r>
              <a:rPr lang="en-US" b="1" dirty="0" err="1"/>
              <a:t>interpretación</a:t>
            </a:r>
            <a:r>
              <a:rPr lang="en-US" b="1" dirty="0"/>
              <a:t> visual</a:t>
            </a:r>
          </a:p>
        </p:txBody>
      </p:sp>
      <p:grpSp>
        <p:nvGrpSpPr>
          <p:cNvPr id="8" name="Grupo 7">
            <a:extLst>
              <a:ext uri="{FF2B5EF4-FFF2-40B4-BE49-F238E27FC236}">
                <a16:creationId xmlns:a16="http://schemas.microsoft.com/office/drawing/2014/main" id="{C05A2A43-F1B7-8CAD-54B3-1D9C0765D9DE}"/>
              </a:ext>
            </a:extLst>
          </p:cNvPr>
          <p:cNvGrpSpPr/>
          <p:nvPr/>
        </p:nvGrpSpPr>
        <p:grpSpPr>
          <a:xfrm>
            <a:off x="1596951" y="2084286"/>
            <a:ext cx="5733967" cy="4413799"/>
            <a:chOff x="1596951" y="1222100"/>
            <a:chExt cx="5733967" cy="4413799"/>
          </a:xfrm>
        </p:grpSpPr>
        <p:pic>
          <p:nvPicPr>
            <p:cNvPr id="9" name="Imagen 8">
              <a:extLst>
                <a:ext uri="{FF2B5EF4-FFF2-40B4-BE49-F238E27FC236}">
                  <a16:creationId xmlns:a16="http://schemas.microsoft.com/office/drawing/2014/main" id="{32E493DD-AB8C-9FAB-E05E-BBD82F16E54C}"/>
                </a:ext>
              </a:extLst>
            </p:cNvPr>
            <p:cNvPicPr>
              <a:picLocks noChangeAspect="1"/>
            </p:cNvPicPr>
            <p:nvPr/>
          </p:nvPicPr>
          <p:blipFill rotWithShape="1">
            <a:blip r:embed="rId2"/>
            <a:srcRect t="8043"/>
            <a:stretch/>
          </p:blipFill>
          <p:spPr>
            <a:xfrm>
              <a:off x="1596951" y="1222100"/>
              <a:ext cx="5733967" cy="4413799"/>
            </a:xfrm>
            <a:prstGeom prst="rect">
              <a:avLst/>
            </a:prstGeom>
          </p:spPr>
        </p:pic>
        <p:sp>
          <p:nvSpPr>
            <p:cNvPr id="10" name="Rectángulo 9">
              <a:extLst>
                <a:ext uri="{FF2B5EF4-FFF2-40B4-BE49-F238E27FC236}">
                  <a16:creationId xmlns:a16="http://schemas.microsoft.com/office/drawing/2014/main" id="{954DA902-46E0-5859-6C83-88D1EF8B2FE8}"/>
                </a:ext>
              </a:extLst>
            </p:cNvPr>
            <p:cNvSpPr/>
            <p:nvPr/>
          </p:nvSpPr>
          <p:spPr>
            <a:xfrm>
              <a:off x="2286000" y="1504569"/>
              <a:ext cx="1030778" cy="3672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mc:AlternateContent xmlns:mc="http://schemas.openxmlformats.org/markup-compatibility/2006" xmlns:p14="http://schemas.microsoft.com/office/powerpoint/2010/main">
        <mc:Choice Requires="p14">
          <p:contentPart p14:bwMode="auto" r:id="rId3">
            <p14:nvContentPartPr>
              <p14:cNvPr id="11" name="Entrada de lápiz 10">
                <a:extLst>
                  <a:ext uri="{FF2B5EF4-FFF2-40B4-BE49-F238E27FC236}">
                    <a16:creationId xmlns:a16="http://schemas.microsoft.com/office/drawing/2014/main" id="{41D6D385-419A-D76C-345F-EC497BFA615D}"/>
                  </a:ext>
                </a:extLst>
              </p14:cNvPr>
              <p14:cNvContentPartPr/>
              <p14:nvPr/>
            </p14:nvContentPartPr>
            <p14:xfrm>
              <a:off x="2377980" y="4278407"/>
              <a:ext cx="3090960" cy="1432800"/>
            </p14:xfrm>
          </p:contentPart>
        </mc:Choice>
        <mc:Fallback xmlns="">
          <p:pic>
            <p:nvPicPr>
              <p:cNvPr id="11" name="Entrada de lápiz 10">
                <a:extLst>
                  <a:ext uri="{FF2B5EF4-FFF2-40B4-BE49-F238E27FC236}">
                    <a16:creationId xmlns:a16="http://schemas.microsoft.com/office/drawing/2014/main" id="{41D6D385-419A-D76C-345F-EC497BFA615D}"/>
                  </a:ext>
                </a:extLst>
              </p:cNvPr>
              <p:cNvPicPr/>
              <p:nvPr/>
            </p:nvPicPr>
            <p:blipFill>
              <a:blip r:embed="rId4"/>
              <a:stretch>
                <a:fillRect/>
              </a:stretch>
            </p:blipFill>
            <p:spPr>
              <a:xfrm>
                <a:off x="2368980" y="4269767"/>
                <a:ext cx="3108600" cy="1450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Entrada de lápiz 11">
                <a:extLst>
                  <a:ext uri="{FF2B5EF4-FFF2-40B4-BE49-F238E27FC236}">
                    <a16:creationId xmlns:a16="http://schemas.microsoft.com/office/drawing/2014/main" id="{F925C55E-C5B7-E64A-DB74-FF5B76EE396D}"/>
                  </a:ext>
                </a:extLst>
              </p14:cNvPr>
              <p14:cNvContentPartPr/>
              <p14:nvPr/>
            </p14:nvContentPartPr>
            <p14:xfrm>
              <a:off x="2837473" y="2772487"/>
              <a:ext cx="4037400" cy="2841840"/>
            </p14:xfrm>
          </p:contentPart>
        </mc:Choice>
        <mc:Fallback xmlns="">
          <p:pic>
            <p:nvPicPr>
              <p:cNvPr id="12" name="Entrada de lápiz 11">
                <a:extLst>
                  <a:ext uri="{FF2B5EF4-FFF2-40B4-BE49-F238E27FC236}">
                    <a16:creationId xmlns:a16="http://schemas.microsoft.com/office/drawing/2014/main" id="{F925C55E-C5B7-E64A-DB74-FF5B76EE396D}"/>
                  </a:ext>
                </a:extLst>
              </p:cNvPr>
              <p:cNvPicPr/>
              <p:nvPr/>
            </p:nvPicPr>
            <p:blipFill>
              <a:blip r:embed="rId6"/>
              <a:stretch>
                <a:fillRect/>
              </a:stretch>
            </p:blipFill>
            <p:spPr>
              <a:xfrm>
                <a:off x="2819833" y="2754847"/>
                <a:ext cx="4073040" cy="2877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Entrada de lápiz 12">
                <a:extLst>
                  <a:ext uri="{FF2B5EF4-FFF2-40B4-BE49-F238E27FC236}">
                    <a16:creationId xmlns:a16="http://schemas.microsoft.com/office/drawing/2014/main" id="{19C3FD1E-583D-D749-20A1-A9736C309E71}"/>
                  </a:ext>
                </a:extLst>
              </p14:cNvPr>
              <p14:cNvContentPartPr/>
              <p14:nvPr/>
            </p14:nvContentPartPr>
            <p14:xfrm>
              <a:off x="4817473" y="4733047"/>
              <a:ext cx="78480" cy="59040"/>
            </p14:xfrm>
          </p:contentPart>
        </mc:Choice>
        <mc:Fallback xmlns="">
          <p:pic>
            <p:nvPicPr>
              <p:cNvPr id="13" name="Entrada de lápiz 12">
                <a:extLst>
                  <a:ext uri="{FF2B5EF4-FFF2-40B4-BE49-F238E27FC236}">
                    <a16:creationId xmlns:a16="http://schemas.microsoft.com/office/drawing/2014/main" id="{19C3FD1E-583D-D749-20A1-A9736C309E71}"/>
                  </a:ext>
                </a:extLst>
              </p:cNvPr>
              <p:cNvPicPr/>
              <p:nvPr/>
            </p:nvPicPr>
            <p:blipFill>
              <a:blip r:embed="rId8"/>
              <a:stretch>
                <a:fillRect/>
              </a:stretch>
            </p:blipFill>
            <p:spPr>
              <a:xfrm>
                <a:off x="4813153" y="4728727"/>
                <a:ext cx="87120" cy="67680"/>
              </a:xfrm>
              <a:prstGeom prst="rect">
                <a:avLst/>
              </a:prstGeom>
            </p:spPr>
          </p:pic>
        </mc:Fallback>
      </mc:AlternateContent>
      <p:grpSp>
        <p:nvGrpSpPr>
          <p:cNvPr id="14" name="Grupo 13">
            <a:extLst>
              <a:ext uri="{FF2B5EF4-FFF2-40B4-BE49-F238E27FC236}">
                <a16:creationId xmlns:a16="http://schemas.microsoft.com/office/drawing/2014/main" id="{BCE1C2B9-4D78-4843-4E53-0C0D4D5ED282}"/>
              </a:ext>
            </a:extLst>
          </p:cNvPr>
          <p:cNvGrpSpPr/>
          <p:nvPr/>
        </p:nvGrpSpPr>
        <p:grpSpPr>
          <a:xfrm>
            <a:off x="4952833" y="4094767"/>
            <a:ext cx="670680" cy="604440"/>
            <a:chOff x="4952833" y="4094767"/>
            <a:chExt cx="670680" cy="604440"/>
          </a:xfrm>
        </p:grpSpPr>
        <mc:AlternateContent xmlns:mc="http://schemas.openxmlformats.org/markup-compatibility/2006" xmlns:p14="http://schemas.microsoft.com/office/powerpoint/2010/main">
          <mc:Choice Requires="p14">
            <p:contentPart p14:bwMode="auto" r:id="rId9">
              <p14:nvContentPartPr>
                <p14:cNvPr id="15" name="Entrada de lápiz 14">
                  <a:extLst>
                    <a:ext uri="{FF2B5EF4-FFF2-40B4-BE49-F238E27FC236}">
                      <a16:creationId xmlns:a16="http://schemas.microsoft.com/office/drawing/2014/main" id="{516428AE-41B1-A2CB-ED67-ACDC810AE91A}"/>
                    </a:ext>
                  </a:extLst>
                </p14:cNvPr>
                <p14:cNvContentPartPr/>
                <p14:nvPr/>
              </p14:nvContentPartPr>
              <p14:xfrm>
                <a:off x="4952833" y="4640167"/>
                <a:ext cx="65880" cy="59040"/>
              </p14:xfrm>
            </p:contentPart>
          </mc:Choice>
          <mc:Fallback xmlns="">
            <p:pic>
              <p:nvPicPr>
                <p:cNvPr id="15" name="Entrada de lápiz 14">
                  <a:extLst>
                    <a:ext uri="{FF2B5EF4-FFF2-40B4-BE49-F238E27FC236}">
                      <a16:creationId xmlns:a16="http://schemas.microsoft.com/office/drawing/2014/main" id="{516428AE-41B1-A2CB-ED67-ACDC810AE91A}"/>
                    </a:ext>
                  </a:extLst>
                </p:cNvPr>
                <p:cNvPicPr/>
                <p:nvPr/>
              </p:nvPicPr>
              <p:blipFill>
                <a:blip r:embed="rId10"/>
                <a:stretch>
                  <a:fillRect/>
                </a:stretch>
              </p:blipFill>
              <p:spPr>
                <a:xfrm>
                  <a:off x="4943833" y="4631167"/>
                  <a:ext cx="835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Entrada de lápiz 15">
                  <a:extLst>
                    <a:ext uri="{FF2B5EF4-FFF2-40B4-BE49-F238E27FC236}">
                      <a16:creationId xmlns:a16="http://schemas.microsoft.com/office/drawing/2014/main" id="{8CC7CD4B-0981-2421-1767-BC25D9080327}"/>
                    </a:ext>
                  </a:extLst>
                </p14:cNvPr>
                <p14:cNvContentPartPr/>
                <p14:nvPr/>
              </p14:nvContentPartPr>
              <p14:xfrm>
                <a:off x="5066953" y="4551247"/>
                <a:ext cx="46440" cy="37800"/>
              </p14:xfrm>
            </p:contentPart>
          </mc:Choice>
          <mc:Fallback xmlns="">
            <p:pic>
              <p:nvPicPr>
                <p:cNvPr id="16" name="Entrada de lápiz 15">
                  <a:extLst>
                    <a:ext uri="{FF2B5EF4-FFF2-40B4-BE49-F238E27FC236}">
                      <a16:creationId xmlns:a16="http://schemas.microsoft.com/office/drawing/2014/main" id="{8CC7CD4B-0981-2421-1767-BC25D9080327}"/>
                    </a:ext>
                  </a:extLst>
                </p:cNvPr>
                <p:cNvPicPr/>
                <p:nvPr/>
              </p:nvPicPr>
              <p:blipFill>
                <a:blip r:embed="rId12"/>
                <a:stretch>
                  <a:fillRect/>
                </a:stretch>
              </p:blipFill>
              <p:spPr>
                <a:xfrm>
                  <a:off x="5058313" y="4542247"/>
                  <a:ext cx="640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Entrada de lápiz 16">
                  <a:extLst>
                    <a:ext uri="{FF2B5EF4-FFF2-40B4-BE49-F238E27FC236}">
                      <a16:creationId xmlns:a16="http://schemas.microsoft.com/office/drawing/2014/main" id="{B06E6960-5282-C059-B28B-C6632EF70F45}"/>
                    </a:ext>
                  </a:extLst>
                </p14:cNvPr>
                <p14:cNvContentPartPr/>
                <p14:nvPr/>
              </p14:nvContentPartPr>
              <p14:xfrm>
                <a:off x="5168833" y="4479607"/>
                <a:ext cx="39960" cy="37440"/>
              </p14:xfrm>
            </p:contentPart>
          </mc:Choice>
          <mc:Fallback xmlns="">
            <p:pic>
              <p:nvPicPr>
                <p:cNvPr id="17" name="Entrada de lápiz 16">
                  <a:extLst>
                    <a:ext uri="{FF2B5EF4-FFF2-40B4-BE49-F238E27FC236}">
                      <a16:creationId xmlns:a16="http://schemas.microsoft.com/office/drawing/2014/main" id="{B06E6960-5282-C059-B28B-C6632EF70F45}"/>
                    </a:ext>
                  </a:extLst>
                </p:cNvPr>
                <p:cNvPicPr/>
                <p:nvPr/>
              </p:nvPicPr>
              <p:blipFill>
                <a:blip r:embed="rId14"/>
                <a:stretch>
                  <a:fillRect/>
                </a:stretch>
              </p:blipFill>
              <p:spPr>
                <a:xfrm>
                  <a:off x="5159833" y="4470967"/>
                  <a:ext cx="576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Entrada de lápiz 17">
                  <a:extLst>
                    <a:ext uri="{FF2B5EF4-FFF2-40B4-BE49-F238E27FC236}">
                      <a16:creationId xmlns:a16="http://schemas.microsoft.com/office/drawing/2014/main" id="{B5895D45-C211-C16B-4EC2-491BFBB75D53}"/>
                    </a:ext>
                  </a:extLst>
                </p14:cNvPr>
                <p14:cNvContentPartPr/>
                <p14:nvPr/>
              </p14:nvContentPartPr>
              <p14:xfrm>
                <a:off x="5257393" y="4381687"/>
                <a:ext cx="67320" cy="46440"/>
              </p14:xfrm>
            </p:contentPart>
          </mc:Choice>
          <mc:Fallback xmlns="">
            <p:pic>
              <p:nvPicPr>
                <p:cNvPr id="18" name="Entrada de lápiz 17">
                  <a:extLst>
                    <a:ext uri="{FF2B5EF4-FFF2-40B4-BE49-F238E27FC236}">
                      <a16:creationId xmlns:a16="http://schemas.microsoft.com/office/drawing/2014/main" id="{B5895D45-C211-C16B-4EC2-491BFBB75D53}"/>
                    </a:ext>
                  </a:extLst>
                </p:cNvPr>
                <p:cNvPicPr/>
                <p:nvPr/>
              </p:nvPicPr>
              <p:blipFill>
                <a:blip r:embed="rId16"/>
                <a:stretch>
                  <a:fillRect/>
                </a:stretch>
              </p:blipFill>
              <p:spPr>
                <a:xfrm>
                  <a:off x="5248753" y="4373047"/>
                  <a:ext cx="8496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Entrada de lápiz 18">
                  <a:extLst>
                    <a:ext uri="{FF2B5EF4-FFF2-40B4-BE49-F238E27FC236}">
                      <a16:creationId xmlns:a16="http://schemas.microsoft.com/office/drawing/2014/main" id="{2F73F597-018D-A0AB-3DC9-030AD44B2C0A}"/>
                    </a:ext>
                  </a:extLst>
                </p14:cNvPr>
                <p14:cNvContentPartPr/>
                <p14:nvPr/>
              </p14:nvContentPartPr>
              <p14:xfrm>
                <a:off x="5358913" y="4278727"/>
                <a:ext cx="50760" cy="39600"/>
              </p14:xfrm>
            </p:contentPart>
          </mc:Choice>
          <mc:Fallback xmlns="">
            <p:pic>
              <p:nvPicPr>
                <p:cNvPr id="19" name="Entrada de lápiz 18">
                  <a:extLst>
                    <a:ext uri="{FF2B5EF4-FFF2-40B4-BE49-F238E27FC236}">
                      <a16:creationId xmlns:a16="http://schemas.microsoft.com/office/drawing/2014/main" id="{2F73F597-018D-A0AB-3DC9-030AD44B2C0A}"/>
                    </a:ext>
                  </a:extLst>
                </p:cNvPr>
                <p:cNvPicPr/>
                <p:nvPr/>
              </p:nvPicPr>
              <p:blipFill>
                <a:blip r:embed="rId18"/>
                <a:stretch>
                  <a:fillRect/>
                </a:stretch>
              </p:blipFill>
              <p:spPr>
                <a:xfrm>
                  <a:off x="5350273" y="4269727"/>
                  <a:ext cx="6840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Entrada de lápiz 19">
                  <a:extLst>
                    <a:ext uri="{FF2B5EF4-FFF2-40B4-BE49-F238E27FC236}">
                      <a16:creationId xmlns:a16="http://schemas.microsoft.com/office/drawing/2014/main" id="{035A9400-D8A2-1CAB-1E3B-EC3D1B4A3000}"/>
                    </a:ext>
                  </a:extLst>
                </p14:cNvPr>
                <p14:cNvContentPartPr/>
                <p14:nvPr/>
              </p14:nvContentPartPr>
              <p14:xfrm>
                <a:off x="5469073" y="4189087"/>
                <a:ext cx="58320" cy="48600"/>
              </p14:xfrm>
            </p:contentPart>
          </mc:Choice>
          <mc:Fallback xmlns="">
            <p:pic>
              <p:nvPicPr>
                <p:cNvPr id="20" name="Entrada de lápiz 19">
                  <a:extLst>
                    <a:ext uri="{FF2B5EF4-FFF2-40B4-BE49-F238E27FC236}">
                      <a16:creationId xmlns:a16="http://schemas.microsoft.com/office/drawing/2014/main" id="{035A9400-D8A2-1CAB-1E3B-EC3D1B4A3000}"/>
                    </a:ext>
                  </a:extLst>
                </p:cNvPr>
                <p:cNvPicPr/>
                <p:nvPr/>
              </p:nvPicPr>
              <p:blipFill>
                <a:blip r:embed="rId20"/>
                <a:stretch>
                  <a:fillRect/>
                </a:stretch>
              </p:blipFill>
              <p:spPr>
                <a:xfrm>
                  <a:off x="5460433" y="4180447"/>
                  <a:ext cx="7596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Entrada de lápiz 20">
                  <a:extLst>
                    <a:ext uri="{FF2B5EF4-FFF2-40B4-BE49-F238E27FC236}">
                      <a16:creationId xmlns:a16="http://schemas.microsoft.com/office/drawing/2014/main" id="{C3A616A3-53C7-A44E-A2AA-B64B8D1B7EB0}"/>
                    </a:ext>
                  </a:extLst>
                </p14:cNvPr>
                <p14:cNvContentPartPr/>
                <p14:nvPr/>
              </p14:nvContentPartPr>
              <p14:xfrm>
                <a:off x="5570593" y="4094767"/>
                <a:ext cx="52920" cy="37080"/>
              </p14:xfrm>
            </p:contentPart>
          </mc:Choice>
          <mc:Fallback xmlns="">
            <p:pic>
              <p:nvPicPr>
                <p:cNvPr id="21" name="Entrada de lápiz 20">
                  <a:extLst>
                    <a:ext uri="{FF2B5EF4-FFF2-40B4-BE49-F238E27FC236}">
                      <a16:creationId xmlns:a16="http://schemas.microsoft.com/office/drawing/2014/main" id="{C3A616A3-53C7-A44E-A2AA-B64B8D1B7EB0}"/>
                    </a:ext>
                  </a:extLst>
                </p:cNvPr>
                <p:cNvPicPr/>
                <p:nvPr/>
              </p:nvPicPr>
              <p:blipFill>
                <a:blip r:embed="rId22"/>
                <a:stretch>
                  <a:fillRect/>
                </a:stretch>
              </p:blipFill>
              <p:spPr>
                <a:xfrm>
                  <a:off x="5561953" y="4086127"/>
                  <a:ext cx="70560" cy="54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22" name="Entrada de lápiz 21">
                <a:extLst>
                  <a:ext uri="{FF2B5EF4-FFF2-40B4-BE49-F238E27FC236}">
                    <a16:creationId xmlns:a16="http://schemas.microsoft.com/office/drawing/2014/main" id="{03851154-51C7-8BE2-2425-971351EEF67B}"/>
                  </a:ext>
                </a:extLst>
              </p14:cNvPr>
              <p14:cNvContentPartPr/>
              <p14:nvPr/>
            </p14:nvContentPartPr>
            <p14:xfrm>
              <a:off x="2337364" y="3007881"/>
              <a:ext cx="4272480" cy="2709000"/>
            </p14:xfrm>
          </p:contentPart>
        </mc:Choice>
        <mc:Fallback xmlns="">
          <p:pic>
            <p:nvPicPr>
              <p:cNvPr id="22" name="Entrada de lápiz 21">
                <a:extLst>
                  <a:ext uri="{FF2B5EF4-FFF2-40B4-BE49-F238E27FC236}">
                    <a16:creationId xmlns:a16="http://schemas.microsoft.com/office/drawing/2014/main" id="{03851154-51C7-8BE2-2425-971351EEF67B}"/>
                  </a:ext>
                </a:extLst>
              </p:cNvPr>
              <p:cNvPicPr/>
              <p:nvPr/>
            </p:nvPicPr>
            <p:blipFill>
              <a:blip r:embed="rId24"/>
              <a:stretch>
                <a:fillRect/>
              </a:stretch>
            </p:blipFill>
            <p:spPr>
              <a:xfrm>
                <a:off x="2319364" y="2990241"/>
                <a:ext cx="4308120" cy="2744640"/>
              </a:xfrm>
              <a:prstGeom prst="rect">
                <a:avLst/>
              </a:prstGeom>
            </p:spPr>
          </p:pic>
        </mc:Fallback>
      </mc:AlternateContent>
      <p:sp>
        <p:nvSpPr>
          <p:cNvPr id="23" name="CuadroTexto 22">
            <a:extLst>
              <a:ext uri="{FF2B5EF4-FFF2-40B4-BE49-F238E27FC236}">
                <a16:creationId xmlns:a16="http://schemas.microsoft.com/office/drawing/2014/main" id="{33318EDB-397D-E6EA-4F48-0BF6871BA763}"/>
              </a:ext>
            </a:extLst>
          </p:cNvPr>
          <p:cNvSpPr txBox="1"/>
          <p:nvPr/>
        </p:nvSpPr>
        <p:spPr>
          <a:xfrm>
            <a:off x="5570593" y="4651152"/>
            <a:ext cx="1356851" cy="646331"/>
          </a:xfrm>
          <a:prstGeom prst="rect">
            <a:avLst/>
          </a:prstGeom>
          <a:noFill/>
        </p:spPr>
        <p:txBody>
          <a:bodyPr wrap="square" rtlCol="0">
            <a:spAutoFit/>
          </a:bodyPr>
          <a:lstStyle/>
          <a:p>
            <a:pPr algn="ctr"/>
            <a:r>
              <a:rPr lang="es-ES" b="1" dirty="0">
                <a:solidFill>
                  <a:srgbClr val="008C3A"/>
                </a:solidFill>
              </a:rPr>
              <a:t>Distribución uniforme</a:t>
            </a:r>
          </a:p>
        </p:txBody>
      </p:sp>
    </p:spTree>
    <p:extLst>
      <p:ext uri="{BB962C8B-B14F-4D97-AF65-F5344CB8AC3E}">
        <p14:creationId xmlns:p14="http://schemas.microsoft.com/office/powerpoint/2010/main" val="1430059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945"/>
            <a:ext cx="3766950" cy="718461"/>
          </a:xfrm>
        </p:spPr>
        <p:txBody>
          <a:bodyPr>
            <a:normAutofit/>
          </a:bodyPr>
          <a:lstStyle/>
          <a:p>
            <a:r>
              <a:rPr lang="en-US" sz="2800" dirty="0" err="1"/>
              <a:t>Desarrollo</a:t>
            </a:r>
            <a:r>
              <a:rPr lang="en-US" sz="2800" dirty="0"/>
              <a:t> de la </a:t>
            </a:r>
            <a:r>
              <a:rPr lang="en-US" sz="2800" dirty="0" err="1"/>
              <a:t>práctica</a:t>
            </a:r>
            <a:endParaRPr lang="en-US" sz="2800" dirty="0"/>
          </a:p>
        </p:txBody>
      </p:sp>
      <p:sp>
        <p:nvSpPr>
          <p:cNvPr id="4" name="TextBox 3"/>
          <p:cNvSpPr txBox="1"/>
          <p:nvPr/>
        </p:nvSpPr>
        <p:spPr>
          <a:xfrm>
            <a:off x="774291" y="1665234"/>
            <a:ext cx="7986252" cy="5386090"/>
          </a:xfrm>
          <a:prstGeom prst="rect">
            <a:avLst/>
          </a:prstGeom>
          <a:noFill/>
        </p:spPr>
        <p:txBody>
          <a:bodyPr wrap="square" rtlCol="0">
            <a:spAutoFit/>
          </a:bodyPr>
          <a:lstStyle/>
          <a:p>
            <a:pPr marL="285750" indent="-285750">
              <a:buFont typeface="Arial"/>
              <a:buChar char="•"/>
            </a:pPr>
            <a:r>
              <a:rPr lang="en-US" sz="2400" dirty="0" err="1"/>
              <a:t>Muestreo</a:t>
            </a:r>
            <a:r>
              <a:rPr lang="en-US" sz="2400" dirty="0"/>
              <a:t> </a:t>
            </a:r>
            <a:r>
              <a:rPr lang="en-US" sz="2400" dirty="0" err="1"/>
              <a:t>en</a:t>
            </a:r>
            <a:r>
              <a:rPr lang="en-US" sz="2400" dirty="0"/>
              <a:t> campo: </a:t>
            </a:r>
          </a:p>
          <a:p>
            <a:pPr marL="285750" indent="-285750">
              <a:buFont typeface="Arial"/>
              <a:buChar char="•"/>
            </a:pPr>
            <a:endParaRPr lang="en-US" sz="2400" dirty="0"/>
          </a:p>
          <a:p>
            <a:r>
              <a:rPr lang="en-US" sz="2400" dirty="0"/>
              <a:t>            </a:t>
            </a:r>
            <a:r>
              <a:rPr lang="en-US" sz="2000" dirty="0" err="1"/>
              <a:t>Crearemos</a:t>
            </a:r>
            <a:r>
              <a:rPr lang="en-US" sz="2000" dirty="0"/>
              <a:t> </a:t>
            </a:r>
            <a:r>
              <a:rPr lang="en-US" sz="2000" dirty="0" err="1"/>
              <a:t>una</a:t>
            </a:r>
            <a:r>
              <a:rPr lang="en-US" sz="2000" dirty="0"/>
              <a:t> base de </a:t>
            </a:r>
            <a:r>
              <a:rPr lang="en-US" sz="2000" dirty="0" err="1"/>
              <a:t>datos</a:t>
            </a:r>
            <a:r>
              <a:rPr lang="en-US" sz="2000" dirty="0"/>
              <a:t> de </a:t>
            </a:r>
            <a:r>
              <a:rPr lang="en-US" sz="2000" dirty="0" err="1"/>
              <a:t>posiciones</a:t>
            </a:r>
            <a:r>
              <a:rPr lang="en-US" sz="2000" dirty="0"/>
              <a:t> </a:t>
            </a:r>
            <a:r>
              <a:rPr lang="en-US" sz="2000" dirty="0" err="1"/>
              <a:t>relativas</a:t>
            </a:r>
            <a:endParaRPr lang="en-US" sz="2400" dirty="0"/>
          </a:p>
          <a:p>
            <a:r>
              <a:rPr lang="en-US" sz="2400" dirty="0"/>
              <a:t> </a:t>
            </a:r>
          </a:p>
          <a:p>
            <a:pPr marL="285750" indent="-285750">
              <a:buFont typeface="Arial"/>
              <a:buChar char="•"/>
            </a:pPr>
            <a:r>
              <a:rPr lang="en-US" sz="2400" dirty="0"/>
              <a:t>Análisis de </a:t>
            </a:r>
            <a:r>
              <a:rPr lang="en-US" sz="2400" dirty="0" err="1"/>
              <a:t>esos</a:t>
            </a:r>
            <a:r>
              <a:rPr lang="en-US" sz="2400" dirty="0"/>
              <a:t> </a:t>
            </a:r>
            <a:r>
              <a:rPr lang="en-US" sz="2400" dirty="0" err="1"/>
              <a:t>datos</a:t>
            </a:r>
            <a:r>
              <a:rPr lang="en-US" sz="2400" dirty="0"/>
              <a:t> en </a:t>
            </a:r>
            <a:r>
              <a:rPr lang="en-US" sz="2400" dirty="0" err="1"/>
              <a:t>el</a:t>
            </a:r>
            <a:r>
              <a:rPr lang="en-US" sz="2400" dirty="0"/>
              <a:t> </a:t>
            </a:r>
            <a:r>
              <a:rPr lang="en-US" sz="2400" dirty="0" err="1"/>
              <a:t>laboratorio</a:t>
            </a:r>
            <a:r>
              <a:rPr lang="en-US" sz="2400" dirty="0"/>
              <a:t>:</a:t>
            </a:r>
          </a:p>
          <a:p>
            <a:endParaRPr lang="en-US" sz="2400" dirty="0"/>
          </a:p>
          <a:p>
            <a:r>
              <a:rPr lang="en-US" sz="2400" dirty="0"/>
              <a:t>              </a:t>
            </a:r>
            <a:r>
              <a:rPr lang="en-US" sz="2000" dirty="0" err="1"/>
              <a:t>Lenguaje</a:t>
            </a:r>
            <a:r>
              <a:rPr lang="en-US" sz="2000" dirty="0"/>
              <a:t> R – software </a:t>
            </a:r>
            <a:r>
              <a:rPr lang="en-US" sz="2000" dirty="0" err="1"/>
              <a:t>Rstudio</a:t>
            </a:r>
            <a:endParaRPr lang="en-US" sz="2000" dirty="0"/>
          </a:p>
          <a:p>
            <a:pPr algn="ctr"/>
            <a:r>
              <a:rPr lang="en-US" sz="1050" dirty="0"/>
              <a:t>(</a:t>
            </a:r>
            <a:r>
              <a:rPr lang="en-US" sz="1050" dirty="0" err="1"/>
              <a:t>muy</a:t>
            </a:r>
            <a:r>
              <a:rPr lang="en-US" sz="1050" dirty="0"/>
              <a:t> </a:t>
            </a:r>
            <a:r>
              <a:rPr lang="en-US" sz="1050" dirty="0" err="1"/>
              <a:t>sencillo</a:t>
            </a:r>
            <a:r>
              <a:rPr lang="en-US" sz="1050" dirty="0"/>
              <a:t>!!! Sin </a:t>
            </a:r>
            <a:r>
              <a:rPr lang="en-US" sz="1050" dirty="0" err="1"/>
              <a:t>miedo</a:t>
            </a:r>
            <a:r>
              <a:rPr lang="en-US" sz="1050" dirty="0"/>
              <a:t>! </a:t>
            </a:r>
            <a:r>
              <a:rPr lang="en-US" sz="1050" dirty="0">
                <a:sym typeface="Wingdings" panose="05000000000000000000" pitchFamily="2" charset="2"/>
              </a:rPr>
              <a:t>)</a:t>
            </a:r>
            <a:r>
              <a:rPr lang="en-US" sz="2000" dirty="0"/>
              <a:t> </a:t>
            </a:r>
          </a:p>
          <a:p>
            <a:pPr algn="ctr"/>
            <a:endParaRPr lang="en-US" sz="2000" dirty="0"/>
          </a:p>
          <a:p>
            <a:pPr algn="ctr"/>
            <a:endParaRPr lang="en-US" sz="2000" dirty="0"/>
          </a:p>
          <a:p>
            <a:pPr algn="ctr"/>
            <a:endParaRPr lang="en-US" sz="2000" dirty="0"/>
          </a:p>
          <a:p>
            <a:pPr algn="ctr"/>
            <a:endParaRPr lang="en-US" sz="2000" dirty="0"/>
          </a:p>
          <a:p>
            <a:pPr algn="ctr"/>
            <a:r>
              <a:rPr lang="en-US" sz="1400" dirty="0" err="1"/>
              <a:t>Comentar</a:t>
            </a:r>
            <a:r>
              <a:rPr lang="en-US" sz="1400" dirty="0"/>
              <a:t> </a:t>
            </a:r>
            <a:r>
              <a:rPr lang="en-US" sz="1400" dirty="0" err="1"/>
              <a:t>típicos</a:t>
            </a:r>
            <a:r>
              <a:rPr lang="en-US" sz="1400" dirty="0"/>
              <a:t> </a:t>
            </a:r>
            <a:r>
              <a:rPr lang="en-US" sz="1400" dirty="0" err="1"/>
              <a:t>líos</a:t>
            </a:r>
            <a:r>
              <a:rPr lang="en-US" sz="1400" dirty="0"/>
              <a:t> de R: </a:t>
            </a:r>
          </a:p>
          <a:p>
            <a:pPr algn="ctr"/>
            <a:r>
              <a:rPr lang="en-US" sz="1400" dirty="0" err="1"/>
              <a:t>cargar</a:t>
            </a:r>
            <a:r>
              <a:rPr lang="en-US" sz="1400" dirty="0"/>
              <a:t> </a:t>
            </a:r>
            <a:r>
              <a:rPr lang="en-US" sz="1400" dirty="0" err="1"/>
              <a:t>datos</a:t>
            </a:r>
            <a:r>
              <a:rPr lang="en-US" sz="1400" dirty="0"/>
              <a:t>, </a:t>
            </a:r>
            <a:r>
              <a:rPr lang="en-US" sz="1400" dirty="0" err="1"/>
              <a:t>ordenadores</a:t>
            </a:r>
            <a:r>
              <a:rPr lang="en-US" sz="1400" dirty="0"/>
              <a:t> ECO vs </a:t>
            </a:r>
            <a:r>
              <a:rPr lang="en-US" sz="1400" dirty="0" err="1"/>
              <a:t>propios</a:t>
            </a:r>
            <a:r>
              <a:rPr lang="en-US" sz="1400" dirty="0"/>
              <a:t>, scan(), </a:t>
            </a:r>
            <a:r>
              <a:rPr lang="en-US" sz="1400" dirty="0" err="1"/>
              <a:t>quitar</a:t>
            </a:r>
            <a:r>
              <a:rPr lang="en-US" sz="1400" dirty="0"/>
              <a:t> tildes, script vs console</a:t>
            </a:r>
            <a:endParaRPr lang="en-US" sz="2400" dirty="0"/>
          </a:p>
          <a:p>
            <a:pPr marL="285750" indent="-285750">
              <a:buFont typeface="Arial"/>
              <a:buChar char="•"/>
            </a:pPr>
            <a:endParaRPr lang="en-US" sz="2400" dirty="0"/>
          </a:p>
          <a:p>
            <a:r>
              <a:rPr lang="en-US" sz="2400" dirty="0"/>
              <a:t>            </a:t>
            </a:r>
          </a:p>
        </p:txBody>
      </p:sp>
      <p:pic>
        <p:nvPicPr>
          <p:cNvPr id="1026" name="Picture 2" descr="Rstudio un IDE para el lenguaje de programación R en Linux | Desde Linux">
            <a:extLst>
              <a:ext uri="{FF2B5EF4-FFF2-40B4-BE49-F238E27FC236}">
                <a16:creationId xmlns:a16="http://schemas.microsoft.com/office/drawing/2014/main" id="{20353CC1-C7C7-E427-5352-A7B8E26EF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5778" y="3878826"/>
            <a:ext cx="1357944" cy="50882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2A902E84-483B-9A6B-28C3-3A43CC00D44E}"/>
              </a:ext>
            </a:extLst>
          </p:cNvPr>
          <p:cNvPicPr>
            <a:picLocks noChangeAspect="1"/>
          </p:cNvPicPr>
          <p:nvPr/>
        </p:nvPicPr>
        <p:blipFill>
          <a:blip r:embed="rId3"/>
          <a:stretch>
            <a:fillRect/>
          </a:stretch>
        </p:blipFill>
        <p:spPr>
          <a:xfrm>
            <a:off x="5340494" y="3871452"/>
            <a:ext cx="585284" cy="453514"/>
          </a:xfrm>
          <a:prstGeom prst="rect">
            <a:avLst/>
          </a:prstGeom>
        </p:spPr>
      </p:pic>
      <p:pic>
        <p:nvPicPr>
          <p:cNvPr id="5" name="Imagen 4">
            <a:extLst>
              <a:ext uri="{FF2B5EF4-FFF2-40B4-BE49-F238E27FC236}">
                <a16:creationId xmlns:a16="http://schemas.microsoft.com/office/drawing/2014/main" id="{2497438E-AA83-1099-40CC-93A54FA79E11}"/>
              </a:ext>
            </a:extLst>
          </p:cNvPr>
          <p:cNvPicPr>
            <a:picLocks noChangeAspect="1"/>
          </p:cNvPicPr>
          <p:nvPr/>
        </p:nvPicPr>
        <p:blipFill>
          <a:blip r:embed="rId4"/>
          <a:stretch>
            <a:fillRect/>
          </a:stretch>
        </p:blipFill>
        <p:spPr>
          <a:xfrm>
            <a:off x="7256996" y="2183271"/>
            <a:ext cx="1112713" cy="623119"/>
          </a:xfrm>
          <a:prstGeom prst="rect">
            <a:avLst/>
          </a:prstGeom>
        </p:spPr>
      </p:pic>
    </p:spTree>
    <p:extLst>
      <p:ext uri="{BB962C8B-B14F-4D97-AF65-F5344CB8AC3E}">
        <p14:creationId xmlns:p14="http://schemas.microsoft.com/office/powerpoint/2010/main" val="960565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945"/>
            <a:ext cx="3766950" cy="718461"/>
          </a:xfrm>
        </p:spPr>
        <p:txBody>
          <a:bodyPr>
            <a:normAutofit/>
          </a:bodyPr>
          <a:lstStyle/>
          <a:p>
            <a:r>
              <a:rPr lang="en-US" sz="2800" dirty="0" err="1"/>
              <a:t>Desarrollo</a:t>
            </a:r>
            <a:r>
              <a:rPr lang="en-US" sz="2800" dirty="0"/>
              <a:t> de la </a:t>
            </a:r>
            <a:r>
              <a:rPr lang="en-US" sz="2800" dirty="0" err="1"/>
              <a:t>práctica</a:t>
            </a:r>
            <a:endParaRPr lang="en-US" sz="2800" dirty="0"/>
          </a:p>
        </p:txBody>
      </p:sp>
      <p:sp>
        <p:nvSpPr>
          <p:cNvPr id="4" name="TextBox 3"/>
          <p:cNvSpPr txBox="1"/>
          <p:nvPr/>
        </p:nvSpPr>
        <p:spPr>
          <a:xfrm>
            <a:off x="1384265" y="1665234"/>
            <a:ext cx="4467890" cy="2677656"/>
          </a:xfrm>
          <a:prstGeom prst="rect">
            <a:avLst/>
          </a:prstGeom>
          <a:noFill/>
        </p:spPr>
        <p:txBody>
          <a:bodyPr wrap="none" rtlCol="0">
            <a:spAutoFit/>
          </a:bodyPr>
          <a:lstStyle/>
          <a:p>
            <a:pPr marL="285750" indent="-285750">
              <a:buFont typeface="Arial"/>
              <a:buChar char="•"/>
            </a:pPr>
            <a:r>
              <a:rPr lang="en-US" sz="2400" dirty="0" err="1"/>
              <a:t>Recogida</a:t>
            </a:r>
            <a:r>
              <a:rPr lang="en-US" sz="2400" dirty="0"/>
              <a:t> de </a:t>
            </a:r>
            <a:r>
              <a:rPr lang="en-US" sz="2400" dirty="0" err="1"/>
              <a:t>datos</a:t>
            </a:r>
            <a:r>
              <a:rPr lang="en-US" sz="2400" dirty="0"/>
              <a:t> en el campo:</a:t>
            </a:r>
          </a:p>
          <a:p>
            <a:pPr marL="285750" indent="-285750">
              <a:buFont typeface="Arial"/>
              <a:buChar char="•"/>
            </a:pPr>
            <a:endParaRPr lang="en-US" sz="2400" dirty="0"/>
          </a:p>
          <a:p>
            <a:pPr marL="285750" indent="-285750">
              <a:buFont typeface="Arial"/>
              <a:buChar char="•"/>
            </a:pPr>
            <a:endParaRPr lang="en-US" sz="2400" dirty="0"/>
          </a:p>
          <a:p>
            <a:pPr marL="285750" indent="-285750">
              <a:buFont typeface="Arial"/>
              <a:buChar char="•"/>
            </a:pPr>
            <a:endParaRPr lang="en-US" sz="2400" dirty="0"/>
          </a:p>
          <a:p>
            <a:pPr marL="285750" indent="-285750">
              <a:buFont typeface="Arial"/>
              <a:buChar char="•"/>
            </a:pPr>
            <a:endParaRPr lang="en-US" sz="2400" dirty="0"/>
          </a:p>
          <a:p>
            <a:r>
              <a:rPr lang="en-US" sz="2400" dirty="0"/>
              <a:t> </a:t>
            </a:r>
          </a:p>
          <a:p>
            <a:endParaRPr lang="en-US" sz="2400" dirty="0"/>
          </a:p>
        </p:txBody>
      </p:sp>
      <p:grpSp>
        <p:nvGrpSpPr>
          <p:cNvPr id="5" name="Group 4"/>
          <p:cNvGrpSpPr/>
          <p:nvPr/>
        </p:nvGrpSpPr>
        <p:grpSpPr>
          <a:xfrm>
            <a:off x="2132519" y="2564823"/>
            <a:ext cx="4269377" cy="3605051"/>
            <a:chOff x="1460863" y="1482540"/>
            <a:chExt cx="4269377" cy="3605051"/>
          </a:xfrm>
        </p:grpSpPr>
        <p:sp>
          <p:nvSpPr>
            <p:cNvPr id="6" name="Rectángulo 6"/>
            <p:cNvSpPr/>
            <p:nvPr/>
          </p:nvSpPr>
          <p:spPr>
            <a:xfrm>
              <a:off x="1881051" y="1715589"/>
              <a:ext cx="3544389" cy="29609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7" name="Elipse 7"/>
            <p:cNvSpPr/>
            <p:nvPr/>
          </p:nvSpPr>
          <p:spPr>
            <a:xfrm>
              <a:off x="3191699" y="4280264"/>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 name="Elipse 8"/>
            <p:cNvSpPr/>
            <p:nvPr/>
          </p:nvSpPr>
          <p:spPr>
            <a:xfrm>
              <a:off x="2629996" y="3448596"/>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 name="Elipse 9"/>
            <p:cNvSpPr/>
            <p:nvPr/>
          </p:nvSpPr>
          <p:spPr>
            <a:xfrm>
              <a:off x="3374579" y="3261362"/>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0" name="Elipse 10"/>
            <p:cNvSpPr/>
            <p:nvPr/>
          </p:nvSpPr>
          <p:spPr>
            <a:xfrm>
              <a:off x="4502339" y="3217819"/>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1" name="Elipse 11"/>
            <p:cNvSpPr/>
            <p:nvPr/>
          </p:nvSpPr>
          <p:spPr>
            <a:xfrm>
              <a:off x="4750534" y="2481944"/>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2" name="Elipse 12"/>
            <p:cNvSpPr/>
            <p:nvPr/>
          </p:nvSpPr>
          <p:spPr>
            <a:xfrm>
              <a:off x="4049485" y="2190207"/>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3" name="Elipse 13"/>
            <p:cNvSpPr/>
            <p:nvPr/>
          </p:nvSpPr>
          <p:spPr>
            <a:xfrm>
              <a:off x="3034936" y="2277292"/>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4" name="Elipse 14"/>
            <p:cNvSpPr/>
            <p:nvPr/>
          </p:nvSpPr>
          <p:spPr>
            <a:xfrm>
              <a:off x="2307770" y="2804161"/>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5" name="Elipse 15"/>
            <p:cNvSpPr/>
            <p:nvPr/>
          </p:nvSpPr>
          <p:spPr>
            <a:xfrm>
              <a:off x="4706991" y="4193179"/>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cxnSp>
          <p:nvCxnSpPr>
            <p:cNvPr id="16" name="Conector recto 17"/>
            <p:cNvCxnSpPr>
              <a:stCxn id="6" idx="0"/>
              <a:endCxn id="6" idx="2"/>
            </p:cNvCxnSpPr>
            <p:nvPr/>
          </p:nvCxnSpPr>
          <p:spPr>
            <a:xfrm>
              <a:off x="3653246" y="1715589"/>
              <a:ext cx="0" cy="2960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cto 20"/>
            <p:cNvCxnSpPr>
              <a:stCxn id="6" idx="1"/>
              <a:endCxn id="6" idx="3"/>
            </p:cNvCxnSpPr>
            <p:nvPr/>
          </p:nvCxnSpPr>
          <p:spPr>
            <a:xfrm>
              <a:off x="1881051" y="3196046"/>
              <a:ext cx="3544389"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uadroTexto 21"/>
            <p:cNvSpPr txBox="1"/>
            <p:nvPr/>
          </p:nvSpPr>
          <p:spPr>
            <a:xfrm>
              <a:off x="1524000" y="4676503"/>
              <a:ext cx="357051" cy="369332"/>
            </a:xfrm>
            <a:prstGeom prst="rect">
              <a:avLst/>
            </a:prstGeom>
            <a:noFill/>
          </p:spPr>
          <p:txBody>
            <a:bodyPr wrap="square" rtlCol="0">
              <a:spAutoFit/>
            </a:bodyPr>
            <a:lstStyle/>
            <a:p>
              <a:r>
                <a:rPr lang="es-ES" dirty="0"/>
                <a:t>0</a:t>
              </a:r>
            </a:p>
          </p:txBody>
        </p:sp>
        <p:sp>
          <p:nvSpPr>
            <p:cNvPr id="19" name="CuadroTexto 22"/>
            <p:cNvSpPr txBox="1"/>
            <p:nvPr/>
          </p:nvSpPr>
          <p:spPr>
            <a:xfrm>
              <a:off x="5246914" y="4718259"/>
              <a:ext cx="483326" cy="369332"/>
            </a:xfrm>
            <a:prstGeom prst="rect">
              <a:avLst/>
            </a:prstGeom>
            <a:noFill/>
          </p:spPr>
          <p:txBody>
            <a:bodyPr wrap="square" rtlCol="0">
              <a:spAutoFit/>
            </a:bodyPr>
            <a:lstStyle/>
            <a:p>
              <a:r>
                <a:rPr lang="es-ES" dirty="0"/>
                <a:t>20</a:t>
              </a:r>
            </a:p>
          </p:txBody>
        </p:sp>
        <p:sp>
          <p:nvSpPr>
            <p:cNvPr id="20" name="CuadroTexto 23"/>
            <p:cNvSpPr txBox="1"/>
            <p:nvPr/>
          </p:nvSpPr>
          <p:spPr>
            <a:xfrm>
              <a:off x="1460863" y="1482540"/>
              <a:ext cx="483326" cy="369332"/>
            </a:xfrm>
            <a:prstGeom prst="rect">
              <a:avLst/>
            </a:prstGeom>
            <a:noFill/>
          </p:spPr>
          <p:txBody>
            <a:bodyPr wrap="square" rtlCol="0">
              <a:spAutoFit/>
            </a:bodyPr>
            <a:lstStyle/>
            <a:p>
              <a:r>
                <a:rPr lang="es-ES" dirty="0"/>
                <a:t>20</a:t>
              </a:r>
            </a:p>
          </p:txBody>
        </p:sp>
        <p:sp>
          <p:nvSpPr>
            <p:cNvPr id="21" name="CuadroTexto 24"/>
            <p:cNvSpPr txBox="1"/>
            <p:nvPr/>
          </p:nvSpPr>
          <p:spPr>
            <a:xfrm>
              <a:off x="3609701" y="1631627"/>
              <a:ext cx="483326" cy="307777"/>
            </a:xfrm>
            <a:prstGeom prst="rect">
              <a:avLst/>
            </a:prstGeom>
            <a:noFill/>
          </p:spPr>
          <p:txBody>
            <a:bodyPr wrap="square" rtlCol="0">
              <a:spAutoFit/>
            </a:bodyPr>
            <a:lstStyle/>
            <a:p>
              <a:r>
                <a:rPr lang="es-ES" sz="1400" dirty="0">
                  <a:solidFill>
                    <a:schemeClr val="accent1">
                      <a:lumMod val="75000"/>
                    </a:schemeClr>
                  </a:solidFill>
                </a:rPr>
                <a:t>20</a:t>
              </a:r>
            </a:p>
          </p:txBody>
        </p:sp>
        <p:sp>
          <p:nvSpPr>
            <p:cNvPr id="22" name="CuadroTexto 25"/>
            <p:cNvSpPr txBox="1"/>
            <p:nvPr/>
          </p:nvSpPr>
          <p:spPr>
            <a:xfrm>
              <a:off x="5101040" y="2947444"/>
              <a:ext cx="483326" cy="307777"/>
            </a:xfrm>
            <a:prstGeom prst="rect">
              <a:avLst/>
            </a:prstGeom>
            <a:noFill/>
          </p:spPr>
          <p:txBody>
            <a:bodyPr wrap="square" rtlCol="0">
              <a:spAutoFit/>
            </a:bodyPr>
            <a:lstStyle/>
            <a:p>
              <a:r>
                <a:rPr lang="es-ES" sz="1400" dirty="0">
                  <a:solidFill>
                    <a:schemeClr val="accent1">
                      <a:lumMod val="75000"/>
                    </a:schemeClr>
                  </a:solidFill>
                </a:rPr>
                <a:t>20</a:t>
              </a:r>
            </a:p>
          </p:txBody>
        </p:sp>
        <p:sp>
          <p:nvSpPr>
            <p:cNvPr id="23" name="CuadroTexto 26"/>
            <p:cNvSpPr txBox="1"/>
            <p:nvPr/>
          </p:nvSpPr>
          <p:spPr>
            <a:xfrm>
              <a:off x="3483435" y="4718259"/>
              <a:ext cx="483326" cy="369332"/>
            </a:xfrm>
            <a:prstGeom prst="rect">
              <a:avLst/>
            </a:prstGeom>
            <a:noFill/>
          </p:spPr>
          <p:txBody>
            <a:bodyPr wrap="square" rtlCol="0">
              <a:spAutoFit/>
            </a:bodyPr>
            <a:lstStyle/>
            <a:p>
              <a:r>
                <a:rPr lang="es-ES" dirty="0"/>
                <a:t>10</a:t>
              </a:r>
            </a:p>
          </p:txBody>
        </p:sp>
        <p:sp>
          <p:nvSpPr>
            <p:cNvPr id="24" name="CuadroTexto 27"/>
            <p:cNvSpPr txBox="1"/>
            <p:nvPr/>
          </p:nvSpPr>
          <p:spPr>
            <a:xfrm>
              <a:off x="1467401" y="2947444"/>
              <a:ext cx="483326" cy="369332"/>
            </a:xfrm>
            <a:prstGeom prst="rect">
              <a:avLst/>
            </a:prstGeom>
            <a:noFill/>
          </p:spPr>
          <p:txBody>
            <a:bodyPr wrap="square" rtlCol="0">
              <a:spAutoFit/>
            </a:bodyPr>
            <a:lstStyle/>
            <a:p>
              <a:r>
                <a:rPr lang="es-ES" dirty="0"/>
                <a:t>10</a:t>
              </a:r>
            </a:p>
          </p:txBody>
        </p:sp>
        <p:sp>
          <p:nvSpPr>
            <p:cNvPr id="25" name="CuadroTexto 28"/>
            <p:cNvSpPr txBox="1"/>
            <p:nvPr/>
          </p:nvSpPr>
          <p:spPr>
            <a:xfrm>
              <a:off x="1905004" y="3166349"/>
              <a:ext cx="483326" cy="369332"/>
            </a:xfrm>
            <a:prstGeom prst="rect">
              <a:avLst/>
            </a:prstGeom>
            <a:noFill/>
          </p:spPr>
          <p:txBody>
            <a:bodyPr wrap="square" rtlCol="0">
              <a:spAutoFit/>
            </a:bodyPr>
            <a:lstStyle/>
            <a:p>
              <a:r>
                <a:rPr lang="es-ES" dirty="0">
                  <a:solidFill>
                    <a:srgbClr val="C00000"/>
                  </a:solidFill>
                </a:rPr>
                <a:t>A</a:t>
              </a:r>
            </a:p>
          </p:txBody>
        </p:sp>
        <p:sp>
          <p:nvSpPr>
            <p:cNvPr id="26" name="CuadroTexto 29"/>
            <p:cNvSpPr txBox="1"/>
            <p:nvPr/>
          </p:nvSpPr>
          <p:spPr>
            <a:xfrm>
              <a:off x="1915898" y="1698957"/>
              <a:ext cx="483326" cy="369332"/>
            </a:xfrm>
            <a:prstGeom prst="rect">
              <a:avLst/>
            </a:prstGeom>
            <a:noFill/>
          </p:spPr>
          <p:txBody>
            <a:bodyPr wrap="square" rtlCol="0">
              <a:spAutoFit/>
            </a:bodyPr>
            <a:lstStyle/>
            <a:p>
              <a:r>
                <a:rPr lang="es-ES" dirty="0">
                  <a:solidFill>
                    <a:srgbClr val="C00000"/>
                  </a:solidFill>
                </a:rPr>
                <a:t>B</a:t>
              </a:r>
            </a:p>
          </p:txBody>
        </p:sp>
        <p:sp>
          <p:nvSpPr>
            <p:cNvPr id="27" name="CuadroTexto 30"/>
            <p:cNvSpPr txBox="1"/>
            <p:nvPr/>
          </p:nvSpPr>
          <p:spPr>
            <a:xfrm>
              <a:off x="3685907" y="1771262"/>
              <a:ext cx="483326" cy="369332"/>
            </a:xfrm>
            <a:prstGeom prst="rect">
              <a:avLst/>
            </a:prstGeom>
            <a:noFill/>
          </p:spPr>
          <p:txBody>
            <a:bodyPr wrap="square" rtlCol="0">
              <a:spAutoFit/>
            </a:bodyPr>
            <a:lstStyle/>
            <a:p>
              <a:r>
                <a:rPr lang="es-ES" dirty="0">
                  <a:solidFill>
                    <a:srgbClr val="C00000"/>
                  </a:solidFill>
                </a:rPr>
                <a:t>C</a:t>
              </a:r>
            </a:p>
          </p:txBody>
        </p:sp>
        <p:sp>
          <p:nvSpPr>
            <p:cNvPr id="28" name="CuadroTexto 31"/>
            <p:cNvSpPr txBox="1"/>
            <p:nvPr/>
          </p:nvSpPr>
          <p:spPr>
            <a:xfrm>
              <a:off x="3666323" y="3169217"/>
              <a:ext cx="483326" cy="369332"/>
            </a:xfrm>
            <a:prstGeom prst="rect">
              <a:avLst/>
            </a:prstGeom>
            <a:noFill/>
          </p:spPr>
          <p:txBody>
            <a:bodyPr wrap="square" rtlCol="0">
              <a:spAutoFit/>
            </a:bodyPr>
            <a:lstStyle/>
            <a:p>
              <a:r>
                <a:rPr lang="es-ES" dirty="0">
                  <a:solidFill>
                    <a:srgbClr val="C00000"/>
                  </a:solidFill>
                </a:rPr>
                <a:t>D</a:t>
              </a:r>
            </a:p>
          </p:txBody>
        </p:sp>
      </p:grpSp>
    </p:spTree>
    <p:extLst>
      <p:ext uri="{BB962C8B-B14F-4D97-AF65-F5344CB8AC3E}">
        <p14:creationId xmlns:p14="http://schemas.microsoft.com/office/powerpoint/2010/main" val="1295955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945"/>
            <a:ext cx="3766950" cy="718461"/>
          </a:xfrm>
        </p:spPr>
        <p:txBody>
          <a:bodyPr>
            <a:normAutofit/>
          </a:bodyPr>
          <a:lstStyle/>
          <a:p>
            <a:r>
              <a:rPr lang="en-US" sz="2800" dirty="0" err="1"/>
              <a:t>Desarrollo</a:t>
            </a:r>
            <a:r>
              <a:rPr lang="en-US" sz="2800" dirty="0"/>
              <a:t> de la </a:t>
            </a:r>
            <a:r>
              <a:rPr lang="en-US" sz="2800" dirty="0" err="1"/>
              <a:t>práctica</a:t>
            </a:r>
            <a:endParaRPr lang="en-US" sz="2800" dirty="0"/>
          </a:p>
        </p:txBody>
      </p:sp>
      <p:sp>
        <p:nvSpPr>
          <p:cNvPr id="4" name="TextBox 3"/>
          <p:cNvSpPr txBox="1"/>
          <p:nvPr/>
        </p:nvSpPr>
        <p:spPr>
          <a:xfrm>
            <a:off x="1384265" y="1665234"/>
            <a:ext cx="4467890" cy="2677656"/>
          </a:xfrm>
          <a:prstGeom prst="rect">
            <a:avLst/>
          </a:prstGeom>
          <a:noFill/>
        </p:spPr>
        <p:txBody>
          <a:bodyPr wrap="none" rtlCol="0">
            <a:spAutoFit/>
          </a:bodyPr>
          <a:lstStyle/>
          <a:p>
            <a:pPr marL="285750" indent="-285750">
              <a:buFont typeface="Arial"/>
              <a:buChar char="•"/>
            </a:pPr>
            <a:r>
              <a:rPr lang="en-US" sz="2400" dirty="0" err="1"/>
              <a:t>Recogida</a:t>
            </a:r>
            <a:r>
              <a:rPr lang="en-US" sz="2400" dirty="0"/>
              <a:t> de </a:t>
            </a:r>
            <a:r>
              <a:rPr lang="en-US" sz="2400" dirty="0" err="1"/>
              <a:t>datos</a:t>
            </a:r>
            <a:r>
              <a:rPr lang="en-US" sz="2400" dirty="0"/>
              <a:t> en el campo:</a:t>
            </a:r>
          </a:p>
          <a:p>
            <a:pPr marL="285750" indent="-285750">
              <a:buFont typeface="Arial"/>
              <a:buChar char="•"/>
            </a:pPr>
            <a:endParaRPr lang="en-US" sz="2400" dirty="0"/>
          </a:p>
          <a:p>
            <a:pPr marL="285750" indent="-285750">
              <a:buFont typeface="Arial"/>
              <a:buChar char="•"/>
            </a:pPr>
            <a:endParaRPr lang="en-US" sz="2400" dirty="0"/>
          </a:p>
          <a:p>
            <a:pPr marL="285750" indent="-285750">
              <a:buFont typeface="Arial"/>
              <a:buChar char="•"/>
            </a:pPr>
            <a:endParaRPr lang="en-US" sz="2400" dirty="0"/>
          </a:p>
          <a:p>
            <a:pPr marL="285750" indent="-285750">
              <a:buFont typeface="Arial"/>
              <a:buChar char="•"/>
            </a:pPr>
            <a:endParaRPr lang="en-US" sz="2400" dirty="0"/>
          </a:p>
          <a:p>
            <a:r>
              <a:rPr lang="en-US" sz="2400" dirty="0"/>
              <a:t> </a:t>
            </a:r>
          </a:p>
          <a:p>
            <a:endParaRPr lang="en-US" sz="2400" dirty="0"/>
          </a:p>
        </p:txBody>
      </p:sp>
      <p:grpSp>
        <p:nvGrpSpPr>
          <p:cNvPr id="29" name="Group 28"/>
          <p:cNvGrpSpPr/>
          <p:nvPr/>
        </p:nvGrpSpPr>
        <p:grpSpPr>
          <a:xfrm>
            <a:off x="1465515" y="2432548"/>
            <a:ext cx="4946476" cy="4118857"/>
            <a:chOff x="783764" y="1482540"/>
            <a:chExt cx="4946476" cy="4118857"/>
          </a:xfrm>
        </p:grpSpPr>
        <p:sp>
          <p:nvSpPr>
            <p:cNvPr id="30" name="Rectángulo 6"/>
            <p:cNvSpPr/>
            <p:nvPr/>
          </p:nvSpPr>
          <p:spPr>
            <a:xfrm>
              <a:off x="1881051" y="1715589"/>
              <a:ext cx="3544389" cy="29609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1" name="Elipse 7"/>
            <p:cNvSpPr/>
            <p:nvPr/>
          </p:nvSpPr>
          <p:spPr>
            <a:xfrm>
              <a:off x="3191699" y="4280264"/>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2" name="Elipse 8"/>
            <p:cNvSpPr/>
            <p:nvPr/>
          </p:nvSpPr>
          <p:spPr>
            <a:xfrm>
              <a:off x="2629996" y="3448596"/>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3" name="Elipse 9"/>
            <p:cNvSpPr/>
            <p:nvPr/>
          </p:nvSpPr>
          <p:spPr>
            <a:xfrm>
              <a:off x="3374579" y="3261362"/>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4" name="Elipse 10"/>
            <p:cNvSpPr/>
            <p:nvPr/>
          </p:nvSpPr>
          <p:spPr>
            <a:xfrm>
              <a:off x="4502339" y="3217819"/>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5" name="Elipse 11"/>
            <p:cNvSpPr/>
            <p:nvPr/>
          </p:nvSpPr>
          <p:spPr>
            <a:xfrm>
              <a:off x="4750534" y="2481944"/>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6" name="Elipse 12"/>
            <p:cNvSpPr/>
            <p:nvPr/>
          </p:nvSpPr>
          <p:spPr>
            <a:xfrm>
              <a:off x="4049485" y="2190207"/>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7" name="Elipse 13"/>
            <p:cNvSpPr/>
            <p:nvPr/>
          </p:nvSpPr>
          <p:spPr>
            <a:xfrm>
              <a:off x="3034936" y="2277292"/>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8" name="Elipse 14"/>
            <p:cNvSpPr/>
            <p:nvPr/>
          </p:nvSpPr>
          <p:spPr>
            <a:xfrm>
              <a:off x="2307770" y="2804161"/>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9" name="Elipse 15"/>
            <p:cNvSpPr/>
            <p:nvPr/>
          </p:nvSpPr>
          <p:spPr>
            <a:xfrm>
              <a:off x="4706991" y="4193179"/>
              <a:ext cx="87085" cy="87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cxnSp>
          <p:nvCxnSpPr>
            <p:cNvPr id="40" name="Conector recto 17"/>
            <p:cNvCxnSpPr>
              <a:stCxn id="30" idx="0"/>
              <a:endCxn id="30" idx="2"/>
            </p:cNvCxnSpPr>
            <p:nvPr/>
          </p:nvCxnSpPr>
          <p:spPr>
            <a:xfrm>
              <a:off x="3653246" y="1715589"/>
              <a:ext cx="0" cy="2960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ector recto 20"/>
            <p:cNvCxnSpPr>
              <a:stCxn id="30" idx="1"/>
              <a:endCxn id="30" idx="3"/>
            </p:cNvCxnSpPr>
            <p:nvPr/>
          </p:nvCxnSpPr>
          <p:spPr>
            <a:xfrm>
              <a:off x="1881051" y="3196046"/>
              <a:ext cx="3544389"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CuadroTexto 21"/>
            <p:cNvSpPr txBox="1"/>
            <p:nvPr/>
          </p:nvSpPr>
          <p:spPr>
            <a:xfrm>
              <a:off x="1524000" y="4676503"/>
              <a:ext cx="357051" cy="369332"/>
            </a:xfrm>
            <a:prstGeom prst="rect">
              <a:avLst/>
            </a:prstGeom>
            <a:noFill/>
          </p:spPr>
          <p:txBody>
            <a:bodyPr wrap="square" rtlCol="0">
              <a:spAutoFit/>
            </a:bodyPr>
            <a:lstStyle/>
            <a:p>
              <a:r>
                <a:rPr lang="es-ES" dirty="0"/>
                <a:t>0</a:t>
              </a:r>
            </a:p>
          </p:txBody>
        </p:sp>
        <p:sp>
          <p:nvSpPr>
            <p:cNvPr id="43" name="CuadroTexto 22"/>
            <p:cNvSpPr txBox="1"/>
            <p:nvPr/>
          </p:nvSpPr>
          <p:spPr>
            <a:xfrm>
              <a:off x="5246914" y="4718259"/>
              <a:ext cx="483326" cy="369332"/>
            </a:xfrm>
            <a:prstGeom prst="rect">
              <a:avLst/>
            </a:prstGeom>
            <a:noFill/>
          </p:spPr>
          <p:txBody>
            <a:bodyPr wrap="square" rtlCol="0">
              <a:spAutoFit/>
            </a:bodyPr>
            <a:lstStyle/>
            <a:p>
              <a:r>
                <a:rPr lang="es-ES" dirty="0"/>
                <a:t>20</a:t>
              </a:r>
            </a:p>
          </p:txBody>
        </p:sp>
        <p:sp>
          <p:nvSpPr>
            <p:cNvPr id="44" name="CuadroTexto 23"/>
            <p:cNvSpPr txBox="1"/>
            <p:nvPr/>
          </p:nvSpPr>
          <p:spPr>
            <a:xfrm>
              <a:off x="1460863" y="1482540"/>
              <a:ext cx="483326" cy="369332"/>
            </a:xfrm>
            <a:prstGeom prst="rect">
              <a:avLst/>
            </a:prstGeom>
            <a:noFill/>
          </p:spPr>
          <p:txBody>
            <a:bodyPr wrap="square" rtlCol="0">
              <a:spAutoFit/>
            </a:bodyPr>
            <a:lstStyle/>
            <a:p>
              <a:r>
                <a:rPr lang="es-ES" dirty="0"/>
                <a:t>20</a:t>
              </a:r>
            </a:p>
          </p:txBody>
        </p:sp>
        <p:sp>
          <p:nvSpPr>
            <p:cNvPr id="45" name="CuadroTexto 24"/>
            <p:cNvSpPr txBox="1"/>
            <p:nvPr/>
          </p:nvSpPr>
          <p:spPr>
            <a:xfrm>
              <a:off x="3609701" y="1631627"/>
              <a:ext cx="483326" cy="307777"/>
            </a:xfrm>
            <a:prstGeom prst="rect">
              <a:avLst/>
            </a:prstGeom>
            <a:noFill/>
          </p:spPr>
          <p:txBody>
            <a:bodyPr wrap="square" rtlCol="0">
              <a:spAutoFit/>
            </a:bodyPr>
            <a:lstStyle/>
            <a:p>
              <a:r>
                <a:rPr lang="es-ES" sz="1400" dirty="0">
                  <a:solidFill>
                    <a:schemeClr val="accent1">
                      <a:lumMod val="75000"/>
                    </a:schemeClr>
                  </a:solidFill>
                </a:rPr>
                <a:t>20</a:t>
              </a:r>
            </a:p>
          </p:txBody>
        </p:sp>
        <p:sp>
          <p:nvSpPr>
            <p:cNvPr id="46" name="CuadroTexto 25"/>
            <p:cNvSpPr txBox="1"/>
            <p:nvPr/>
          </p:nvSpPr>
          <p:spPr>
            <a:xfrm>
              <a:off x="5101040" y="2947444"/>
              <a:ext cx="483326" cy="307777"/>
            </a:xfrm>
            <a:prstGeom prst="rect">
              <a:avLst/>
            </a:prstGeom>
            <a:noFill/>
          </p:spPr>
          <p:txBody>
            <a:bodyPr wrap="square" rtlCol="0">
              <a:spAutoFit/>
            </a:bodyPr>
            <a:lstStyle/>
            <a:p>
              <a:r>
                <a:rPr lang="es-ES" sz="1400" dirty="0">
                  <a:solidFill>
                    <a:schemeClr val="accent1">
                      <a:lumMod val="75000"/>
                    </a:schemeClr>
                  </a:solidFill>
                </a:rPr>
                <a:t>20</a:t>
              </a:r>
            </a:p>
          </p:txBody>
        </p:sp>
        <p:sp>
          <p:nvSpPr>
            <p:cNvPr id="47" name="CuadroTexto 26"/>
            <p:cNvSpPr txBox="1"/>
            <p:nvPr/>
          </p:nvSpPr>
          <p:spPr>
            <a:xfrm>
              <a:off x="3483435" y="4718259"/>
              <a:ext cx="483326" cy="369332"/>
            </a:xfrm>
            <a:prstGeom prst="rect">
              <a:avLst/>
            </a:prstGeom>
            <a:noFill/>
          </p:spPr>
          <p:txBody>
            <a:bodyPr wrap="square" rtlCol="0">
              <a:spAutoFit/>
            </a:bodyPr>
            <a:lstStyle/>
            <a:p>
              <a:r>
                <a:rPr lang="es-ES" dirty="0"/>
                <a:t>10</a:t>
              </a:r>
            </a:p>
          </p:txBody>
        </p:sp>
        <p:sp>
          <p:nvSpPr>
            <p:cNvPr id="48" name="CuadroTexto 27"/>
            <p:cNvSpPr txBox="1"/>
            <p:nvPr/>
          </p:nvSpPr>
          <p:spPr>
            <a:xfrm>
              <a:off x="1467401" y="2947444"/>
              <a:ext cx="483326" cy="369332"/>
            </a:xfrm>
            <a:prstGeom prst="rect">
              <a:avLst/>
            </a:prstGeom>
            <a:noFill/>
          </p:spPr>
          <p:txBody>
            <a:bodyPr wrap="square" rtlCol="0">
              <a:spAutoFit/>
            </a:bodyPr>
            <a:lstStyle/>
            <a:p>
              <a:r>
                <a:rPr lang="es-ES" dirty="0"/>
                <a:t>10</a:t>
              </a:r>
            </a:p>
          </p:txBody>
        </p:sp>
        <p:sp>
          <p:nvSpPr>
            <p:cNvPr id="49" name="CuadroTexto 28"/>
            <p:cNvSpPr txBox="1"/>
            <p:nvPr/>
          </p:nvSpPr>
          <p:spPr>
            <a:xfrm>
              <a:off x="1905004" y="3166349"/>
              <a:ext cx="483326" cy="369332"/>
            </a:xfrm>
            <a:prstGeom prst="rect">
              <a:avLst/>
            </a:prstGeom>
            <a:noFill/>
          </p:spPr>
          <p:txBody>
            <a:bodyPr wrap="square" rtlCol="0">
              <a:spAutoFit/>
            </a:bodyPr>
            <a:lstStyle/>
            <a:p>
              <a:r>
                <a:rPr lang="es-ES" dirty="0">
                  <a:solidFill>
                    <a:srgbClr val="C00000"/>
                  </a:solidFill>
                </a:rPr>
                <a:t>A</a:t>
              </a:r>
            </a:p>
          </p:txBody>
        </p:sp>
        <p:sp>
          <p:nvSpPr>
            <p:cNvPr id="50" name="CuadroTexto 29"/>
            <p:cNvSpPr txBox="1"/>
            <p:nvPr/>
          </p:nvSpPr>
          <p:spPr>
            <a:xfrm>
              <a:off x="1915898" y="1698957"/>
              <a:ext cx="483326" cy="369332"/>
            </a:xfrm>
            <a:prstGeom prst="rect">
              <a:avLst/>
            </a:prstGeom>
            <a:noFill/>
          </p:spPr>
          <p:txBody>
            <a:bodyPr wrap="square" rtlCol="0">
              <a:spAutoFit/>
            </a:bodyPr>
            <a:lstStyle/>
            <a:p>
              <a:r>
                <a:rPr lang="es-ES" dirty="0">
                  <a:solidFill>
                    <a:srgbClr val="C00000"/>
                  </a:solidFill>
                </a:rPr>
                <a:t>B</a:t>
              </a:r>
            </a:p>
          </p:txBody>
        </p:sp>
        <p:sp>
          <p:nvSpPr>
            <p:cNvPr id="51" name="CuadroTexto 30"/>
            <p:cNvSpPr txBox="1"/>
            <p:nvPr/>
          </p:nvSpPr>
          <p:spPr>
            <a:xfrm>
              <a:off x="3685907" y="1771262"/>
              <a:ext cx="483326" cy="369332"/>
            </a:xfrm>
            <a:prstGeom prst="rect">
              <a:avLst/>
            </a:prstGeom>
            <a:noFill/>
          </p:spPr>
          <p:txBody>
            <a:bodyPr wrap="square" rtlCol="0">
              <a:spAutoFit/>
            </a:bodyPr>
            <a:lstStyle/>
            <a:p>
              <a:r>
                <a:rPr lang="es-ES" dirty="0">
                  <a:solidFill>
                    <a:srgbClr val="C00000"/>
                  </a:solidFill>
                </a:rPr>
                <a:t>C</a:t>
              </a:r>
            </a:p>
          </p:txBody>
        </p:sp>
        <p:sp>
          <p:nvSpPr>
            <p:cNvPr id="52" name="CuadroTexto 31"/>
            <p:cNvSpPr txBox="1"/>
            <p:nvPr/>
          </p:nvSpPr>
          <p:spPr>
            <a:xfrm>
              <a:off x="3666323" y="3169217"/>
              <a:ext cx="483326" cy="369332"/>
            </a:xfrm>
            <a:prstGeom prst="rect">
              <a:avLst/>
            </a:prstGeom>
            <a:noFill/>
          </p:spPr>
          <p:txBody>
            <a:bodyPr wrap="square" rtlCol="0">
              <a:spAutoFit/>
            </a:bodyPr>
            <a:lstStyle/>
            <a:p>
              <a:r>
                <a:rPr lang="es-ES" dirty="0">
                  <a:solidFill>
                    <a:srgbClr val="C00000"/>
                  </a:solidFill>
                </a:rPr>
                <a:t>D</a:t>
              </a:r>
            </a:p>
          </p:txBody>
        </p:sp>
        <p:cxnSp>
          <p:nvCxnSpPr>
            <p:cNvPr id="53" name="Conector recto 16"/>
            <p:cNvCxnSpPr/>
            <p:nvPr/>
          </p:nvCxnSpPr>
          <p:spPr>
            <a:xfrm>
              <a:off x="2677032" y="3461349"/>
              <a:ext cx="12753" cy="121515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4" name="Conector recto 32"/>
            <p:cNvCxnSpPr/>
            <p:nvPr/>
          </p:nvCxnSpPr>
          <p:spPr>
            <a:xfrm flipH="1" flipV="1">
              <a:off x="1881052" y="3480176"/>
              <a:ext cx="823276" cy="6824"/>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55" name="CuadroTexto 33"/>
            <p:cNvSpPr txBox="1"/>
            <p:nvPr/>
          </p:nvSpPr>
          <p:spPr>
            <a:xfrm>
              <a:off x="3374579" y="5232065"/>
              <a:ext cx="604009" cy="369332"/>
            </a:xfrm>
            <a:prstGeom prst="rect">
              <a:avLst/>
            </a:prstGeom>
            <a:noFill/>
          </p:spPr>
          <p:txBody>
            <a:bodyPr wrap="square" rtlCol="0">
              <a:spAutoFit/>
            </a:bodyPr>
            <a:lstStyle/>
            <a:p>
              <a:r>
                <a:rPr lang="es-ES" dirty="0"/>
                <a:t>X</a:t>
              </a:r>
            </a:p>
          </p:txBody>
        </p:sp>
        <p:sp>
          <p:nvSpPr>
            <p:cNvPr id="56" name="CuadroTexto 34"/>
            <p:cNvSpPr txBox="1"/>
            <p:nvPr/>
          </p:nvSpPr>
          <p:spPr>
            <a:xfrm>
              <a:off x="783764" y="2904930"/>
              <a:ext cx="604009" cy="369332"/>
            </a:xfrm>
            <a:prstGeom prst="rect">
              <a:avLst/>
            </a:prstGeom>
            <a:noFill/>
          </p:spPr>
          <p:txBody>
            <a:bodyPr wrap="square" rtlCol="0">
              <a:spAutoFit/>
            </a:bodyPr>
            <a:lstStyle/>
            <a:p>
              <a:r>
                <a:rPr lang="es-ES" dirty="0"/>
                <a:t>Y</a:t>
              </a:r>
            </a:p>
          </p:txBody>
        </p:sp>
      </p:grpSp>
    </p:spTree>
    <p:extLst>
      <p:ext uri="{BB962C8B-B14F-4D97-AF65-F5344CB8AC3E}">
        <p14:creationId xmlns:p14="http://schemas.microsoft.com/office/powerpoint/2010/main" val="7892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88196" y="379484"/>
            <a:ext cx="5068215" cy="830997"/>
          </a:xfrm>
          <a:prstGeom prst="rect">
            <a:avLst/>
          </a:prstGeom>
          <a:noFill/>
        </p:spPr>
        <p:txBody>
          <a:bodyPr wrap="none" rtlCol="0">
            <a:spAutoFit/>
          </a:bodyPr>
          <a:lstStyle/>
          <a:p>
            <a:r>
              <a:rPr lang="en-US" sz="2400" dirty="0" err="1"/>
              <a:t>Estimación</a:t>
            </a:r>
            <a:r>
              <a:rPr lang="en-US" sz="2400" dirty="0"/>
              <a:t> </a:t>
            </a:r>
            <a:r>
              <a:rPr lang="en-US" sz="2400" dirty="0" err="1"/>
              <a:t>tamaño</a:t>
            </a:r>
            <a:r>
              <a:rPr lang="en-US" sz="2400" dirty="0"/>
              <a:t> </a:t>
            </a:r>
            <a:r>
              <a:rPr lang="en-US" sz="2400" dirty="0" err="1"/>
              <a:t>muestra</a:t>
            </a:r>
            <a:r>
              <a:rPr lang="en-US" sz="2400" dirty="0"/>
              <a:t> </a:t>
            </a:r>
            <a:r>
              <a:rPr lang="en-US" sz="2400" dirty="0" err="1"/>
              <a:t>adecuado</a:t>
            </a:r>
            <a:r>
              <a:rPr lang="en-US" sz="2400" dirty="0"/>
              <a:t>:</a:t>
            </a:r>
          </a:p>
          <a:p>
            <a:r>
              <a:rPr lang="en-US" sz="2400" dirty="0"/>
              <a:t>Método muestreo en dos </a:t>
            </a:r>
            <a:r>
              <a:rPr lang="en-US" sz="2400" dirty="0" err="1"/>
              <a:t>etapas</a:t>
            </a:r>
            <a:endParaRPr lang="en-US" sz="2400" dirty="0"/>
          </a:p>
        </p:txBody>
      </p:sp>
      <p:sp>
        <p:nvSpPr>
          <p:cNvPr id="2" name="TextBox 1"/>
          <p:cNvSpPr txBox="1"/>
          <p:nvPr/>
        </p:nvSpPr>
        <p:spPr>
          <a:xfrm>
            <a:off x="2870522" y="2501536"/>
            <a:ext cx="2775119" cy="2308324"/>
          </a:xfrm>
          <a:prstGeom prst="rect">
            <a:avLst/>
          </a:prstGeom>
          <a:noFill/>
        </p:spPr>
        <p:txBody>
          <a:bodyPr wrap="none" rtlCol="0">
            <a:spAutoFit/>
          </a:bodyPr>
          <a:lstStyle/>
          <a:p>
            <a:r>
              <a:rPr lang="en-US" sz="2400" dirty="0" err="1"/>
              <a:t>Muestreo</a:t>
            </a:r>
            <a:r>
              <a:rPr lang="en-US" sz="2400" dirty="0"/>
              <a:t> </a:t>
            </a:r>
            <a:r>
              <a:rPr lang="en-US" sz="2400" dirty="0" err="1"/>
              <a:t>preliminar</a:t>
            </a:r>
            <a:endParaRPr lang="en-US" sz="2400" dirty="0"/>
          </a:p>
          <a:p>
            <a:endParaRPr lang="en-US" sz="2400" dirty="0"/>
          </a:p>
          <a:p>
            <a:endParaRPr lang="en-US" sz="2400" dirty="0"/>
          </a:p>
          <a:p>
            <a:endParaRPr lang="en-US" sz="2400" dirty="0"/>
          </a:p>
          <a:p>
            <a:endParaRPr lang="en-US" sz="2400" dirty="0"/>
          </a:p>
          <a:p>
            <a:r>
              <a:rPr lang="en-US" sz="2400" dirty="0" err="1"/>
              <a:t>Muestreo</a:t>
            </a:r>
            <a:r>
              <a:rPr lang="en-US" sz="2400" dirty="0"/>
              <a:t> real</a:t>
            </a:r>
          </a:p>
        </p:txBody>
      </p:sp>
      <p:sp>
        <p:nvSpPr>
          <p:cNvPr id="4" name="Left Brace 3"/>
          <p:cNvSpPr/>
          <p:nvPr/>
        </p:nvSpPr>
        <p:spPr>
          <a:xfrm>
            <a:off x="1888196" y="2184021"/>
            <a:ext cx="1352715" cy="293591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92361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945"/>
            <a:ext cx="3766950" cy="718461"/>
          </a:xfrm>
        </p:spPr>
        <p:txBody>
          <a:bodyPr>
            <a:normAutofit/>
          </a:bodyPr>
          <a:lstStyle/>
          <a:p>
            <a:r>
              <a:rPr lang="en-US" sz="2800" dirty="0" err="1"/>
              <a:t>Desarrollo</a:t>
            </a:r>
            <a:r>
              <a:rPr lang="en-US" sz="2800" dirty="0"/>
              <a:t> de la </a:t>
            </a:r>
            <a:r>
              <a:rPr lang="en-US" sz="2800" dirty="0" err="1"/>
              <a:t>práctica</a:t>
            </a:r>
            <a:endParaRPr lang="en-US" sz="2800" dirty="0"/>
          </a:p>
        </p:txBody>
      </p:sp>
      <p:sp>
        <p:nvSpPr>
          <p:cNvPr id="4" name="TextBox 3"/>
          <p:cNvSpPr txBox="1"/>
          <p:nvPr/>
        </p:nvSpPr>
        <p:spPr>
          <a:xfrm>
            <a:off x="1384265" y="1665234"/>
            <a:ext cx="6418552" cy="2677656"/>
          </a:xfrm>
          <a:prstGeom prst="rect">
            <a:avLst/>
          </a:prstGeom>
          <a:noFill/>
        </p:spPr>
        <p:txBody>
          <a:bodyPr wrap="none" rtlCol="0">
            <a:spAutoFit/>
          </a:bodyPr>
          <a:lstStyle/>
          <a:p>
            <a:pPr marL="285750" indent="-285750">
              <a:buFont typeface="Arial"/>
              <a:buChar char="•"/>
            </a:pPr>
            <a:r>
              <a:rPr lang="en-US" sz="2400" dirty="0" err="1"/>
              <a:t>Recogida</a:t>
            </a:r>
            <a:r>
              <a:rPr lang="en-US" sz="2400" dirty="0"/>
              <a:t> de </a:t>
            </a:r>
            <a:r>
              <a:rPr lang="en-US" sz="2400" dirty="0" err="1"/>
              <a:t>datos</a:t>
            </a:r>
            <a:r>
              <a:rPr lang="en-US" sz="2400" dirty="0"/>
              <a:t> en el campo</a:t>
            </a:r>
            <a:r>
              <a:rPr lang="en-US" sz="2400"/>
              <a:t>: “Eucaliptal.xlsx </a:t>
            </a:r>
            <a:endParaRPr lang="en-US" sz="2400" dirty="0"/>
          </a:p>
          <a:p>
            <a:pPr marL="285750" indent="-285750">
              <a:buFont typeface="Arial"/>
              <a:buChar char="•"/>
            </a:pPr>
            <a:endParaRPr lang="en-US" sz="2400" dirty="0"/>
          </a:p>
          <a:p>
            <a:pPr marL="285750" indent="-285750">
              <a:buFont typeface="Arial"/>
              <a:buChar char="•"/>
            </a:pPr>
            <a:endParaRPr lang="en-US" sz="2400" dirty="0"/>
          </a:p>
          <a:p>
            <a:pPr marL="285750" indent="-285750">
              <a:buFont typeface="Arial"/>
              <a:buChar char="•"/>
            </a:pPr>
            <a:endParaRPr lang="en-US" sz="2400" dirty="0"/>
          </a:p>
          <a:p>
            <a:pPr marL="285750" indent="-285750">
              <a:buFont typeface="Arial"/>
              <a:buChar char="•"/>
            </a:pPr>
            <a:endParaRPr lang="en-US" sz="2400" dirty="0"/>
          </a:p>
          <a:p>
            <a:r>
              <a:rPr lang="en-US" sz="2400" dirty="0"/>
              <a:t> </a:t>
            </a:r>
          </a:p>
          <a:p>
            <a:endParaRPr lang="en-US" sz="2400" dirty="0"/>
          </a:p>
        </p:txBody>
      </p:sp>
      <p:pic>
        <p:nvPicPr>
          <p:cNvPr id="57" name="Picture 56"/>
          <p:cNvPicPr>
            <a:picLocks noChangeAspect="1"/>
          </p:cNvPicPr>
          <p:nvPr/>
        </p:nvPicPr>
        <p:blipFill rotWithShape="1">
          <a:blip r:embed="rId2"/>
          <a:srcRect r="67380" b="44762"/>
          <a:stretch/>
        </p:blipFill>
        <p:spPr>
          <a:xfrm>
            <a:off x="2465963" y="2504943"/>
            <a:ext cx="3853992" cy="3671004"/>
          </a:xfrm>
          <a:prstGeom prst="rect">
            <a:avLst/>
          </a:prstGeom>
        </p:spPr>
      </p:pic>
    </p:spTree>
    <p:extLst>
      <p:ext uri="{BB962C8B-B14F-4D97-AF65-F5344CB8AC3E}">
        <p14:creationId xmlns:p14="http://schemas.microsoft.com/office/powerpoint/2010/main" val="2846471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88196" y="379484"/>
            <a:ext cx="5068215" cy="830997"/>
          </a:xfrm>
          <a:prstGeom prst="rect">
            <a:avLst/>
          </a:prstGeom>
          <a:noFill/>
        </p:spPr>
        <p:txBody>
          <a:bodyPr wrap="none" rtlCol="0">
            <a:spAutoFit/>
          </a:bodyPr>
          <a:lstStyle/>
          <a:p>
            <a:r>
              <a:rPr lang="en-US" sz="2400" dirty="0" err="1"/>
              <a:t>Estimación</a:t>
            </a:r>
            <a:r>
              <a:rPr lang="en-US" sz="2400" dirty="0"/>
              <a:t> </a:t>
            </a:r>
            <a:r>
              <a:rPr lang="en-US" sz="2400" dirty="0" err="1"/>
              <a:t>tamaño</a:t>
            </a:r>
            <a:r>
              <a:rPr lang="en-US" sz="2400" dirty="0"/>
              <a:t> </a:t>
            </a:r>
            <a:r>
              <a:rPr lang="en-US" sz="2400" dirty="0" err="1"/>
              <a:t>muestra</a:t>
            </a:r>
            <a:r>
              <a:rPr lang="en-US" sz="2400" dirty="0"/>
              <a:t> </a:t>
            </a:r>
            <a:r>
              <a:rPr lang="en-US" sz="2400" dirty="0" err="1"/>
              <a:t>adecuado</a:t>
            </a:r>
            <a:r>
              <a:rPr lang="en-US" sz="2400" dirty="0"/>
              <a:t>:</a:t>
            </a:r>
          </a:p>
          <a:p>
            <a:r>
              <a:rPr lang="en-US" sz="2400" dirty="0"/>
              <a:t>Método muestreo en dos </a:t>
            </a:r>
            <a:r>
              <a:rPr lang="en-US" sz="2400" dirty="0" err="1"/>
              <a:t>etapas</a:t>
            </a:r>
            <a:endParaRPr lang="en-US" sz="2400" dirty="0"/>
          </a:p>
        </p:txBody>
      </p:sp>
      <p:sp>
        <p:nvSpPr>
          <p:cNvPr id="2" name="Rectangle 1"/>
          <p:cNvSpPr/>
          <p:nvPr/>
        </p:nvSpPr>
        <p:spPr>
          <a:xfrm>
            <a:off x="872221" y="1699666"/>
            <a:ext cx="7263982" cy="1354217"/>
          </a:xfrm>
          <a:prstGeom prst="rect">
            <a:avLst/>
          </a:prstGeom>
        </p:spPr>
        <p:txBody>
          <a:bodyPr wrap="square">
            <a:spAutoFit/>
          </a:bodyPr>
          <a:lstStyle/>
          <a:p>
            <a:r>
              <a:rPr lang="en-US" dirty="0"/>
              <a:t>MUESTREO PRELIMINAR: </a:t>
            </a:r>
          </a:p>
          <a:p>
            <a:r>
              <a:rPr lang="en-US" dirty="0"/>
              <a:t>Cálculo del </a:t>
            </a:r>
            <a:r>
              <a:rPr lang="en-US" dirty="0" err="1"/>
              <a:t>tamaño</a:t>
            </a:r>
            <a:r>
              <a:rPr lang="en-US" dirty="0"/>
              <a:t> de </a:t>
            </a:r>
            <a:r>
              <a:rPr lang="en-US" dirty="0" err="1"/>
              <a:t>muestra</a:t>
            </a:r>
            <a:r>
              <a:rPr lang="en-US" dirty="0"/>
              <a:t> </a:t>
            </a:r>
            <a:r>
              <a:rPr lang="en-US" sz="2800" b="1" dirty="0">
                <a:solidFill>
                  <a:srgbClr val="FF0000"/>
                </a:solidFill>
              </a:rPr>
              <a:t>(n)</a:t>
            </a:r>
            <a:r>
              <a:rPr lang="en-US" dirty="0"/>
              <a:t> </a:t>
            </a:r>
            <a:r>
              <a:rPr lang="en-US" dirty="0" err="1"/>
              <a:t>necesario</a:t>
            </a:r>
            <a:r>
              <a:rPr lang="en-US" dirty="0"/>
              <a:t> </a:t>
            </a:r>
            <a:r>
              <a:rPr lang="en-US" dirty="0" err="1"/>
              <a:t>para</a:t>
            </a:r>
            <a:r>
              <a:rPr lang="en-US" dirty="0"/>
              <a:t> </a:t>
            </a:r>
            <a:r>
              <a:rPr lang="en-US" dirty="0" err="1"/>
              <a:t>estimar</a:t>
            </a:r>
            <a:r>
              <a:rPr lang="en-US" dirty="0"/>
              <a:t> el </a:t>
            </a:r>
            <a:r>
              <a:rPr lang="en-US" dirty="0" err="1"/>
              <a:t>tamaño</a:t>
            </a:r>
            <a:r>
              <a:rPr lang="en-US" dirty="0"/>
              <a:t> </a:t>
            </a:r>
            <a:r>
              <a:rPr lang="en-US" dirty="0" err="1"/>
              <a:t>poblacional</a:t>
            </a:r>
            <a:r>
              <a:rPr lang="en-US" dirty="0"/>
              <a:t>:</a:t>
            </a:r>
          </a:p>
          <a:p>
            <a:r>
              <a:rPr lang="en-US" dirty="0"/>
              <a:t> </a:t>
            </a:r>
          </a:p>
        </p:txBody>
      </p:sp>
    </p:spTree>
    <p:extLst>
      <p:ext uri="{BB962C8B-B14F-4D97-AF65-F5344CB8AC3E}">
        <p14:creationId xmlns:p14="http://schemas.microsoft.com/office/powerpoint/2010/main" val="304726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rot="5400000">
            <a:off x="3672276" y="2978169"/>
            <a:ext cx="675619" cy="37104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12160" y="3501499"/>
            <a:ext cx="6404317" cy="1477328"/>
          </a:xfrm>
          <a:prstGeom prst="rect">
            <a:avLst/>
          </a:prstGeom>
          <a:noFill/>
        </p:spPr>
        <p:txBody>
          <a:bodyPr wrap="none" rtlCol="0">
            <a:spAutoFit/>
          </a:bodyPr>
          <a:lstStyle/>
          <a:p>
            <a:endParaRPr lang="en-US" dirty="0"/>
          </a:p>
          <a:p>
            <a:pPr marL="285750" indent="-285750">
              <a:buFont typeface="Arial"/>
              <a:buChar char="•"/>
            </a:pPr>
            <a:r>
              <a:rPr lang="en-US" dirty="0" err="1"/>
              <a:t>dentro</a:t>
            </a:r>
            <a:r>
              <a:rPr lang="en-US" dirty="0"/>
              <a:t> de un </a:t>
            </a:r>
            <a:r>
              <a:rPr lang="en-US" dirty="0" err="1"/>
              <a:t>margen</a:t>
            </a:r>
            <a:r>
              <a:rPr lang="en-US" dirty="0"/>
              <a:t> de error (</a:t>
            </a:r>
            <a:r>
              <a:rPr lang="en-US" dirty="0" err="1"/>
              <a:t>precisión</a:t>
            </a:r>
            <a:r>
              <a:rPr lang="en-US" dirty="0"/>
              <a:t>, </a:t>
            </a:r>
            <a:r>
              <a:rPr lang="en-US" b="1" dirty="0">
                <a:solidFill>
                  <a:srgbClr val="FF0000"/>
                </a:solidFill>
              </a:rPr>
              <a:t>d</a:t>
            </a:r>
            <a:r>
              <a:rPr lang="en-US" dirty="0"/>
              <a:t>)</a:t>
            </a:r>
          </a:p>
          <a:p>
            <a:pPr marL="285750" indent="-285750">
              <a:buFont typeface="Arial"/>
              <a:buChar char="•"/>
            </a:pPr>
            <a:r>
              <a:rPr lang="en-US" dirty="0"/>
              <a:t>con un </a:t>
            </a:r>
            <a:r>
              <a:rPr lang="en-US" dirty="0" err="1"/>
              <a:t>nivel</a:t>
            </a:r>
            <a:r>
              <a:rPr lang="en-US" dirty="0"/>
              <a:t> de </a:t>
            </a:r>
            <a:r>
              <a:rPr lang="en-US" dirty="0" err="1"/>
              <a:t>confianza</a:t>
            </a:r>
            <a:r>
              <a:rPr lang="en-US" dirty="0"/>
              <a:t> </a:t>
            </a:r>
            <a:r>
              <a:rPr lang="en-US" dirty="0" err="1"/>
              <a:t>específico</a:t>
            </a:r>
            <a:r>
              <a:rPr lang="en-US" dirty="0"/>
              <a:t> (error </a:t>
            </a:r>
            <a:r>
              <a:rPr lang="en-US" dirty="0" err="1"/>
              <a:t>tipo</a:t>
            </a:r>
            <a:r>
              <a:rPr lang="en-US" dirty="0"/>
              <a:t> I, </a:t>
            </a:r>
            <a:r>
              <a:rPr lang="pt-BR" b="1" dirty="0">
                <a:solidFill>
                  <a:srgbClr val="FF0000"/>
                </a:solidFill>
              </a:rPr>
              <a:t>α</a:t>
            </a:r>
            <a:r>
              <a:rPr lang="en-US" dirty="0"/>
              <a:t>)</a:t>
            </a:r>
          </a:p>
          <a:p>
            <a:pPr marL="285750" indent="-285750">
              <a:buFont typeface="Arial"/>
              <a:buChar char="•"/>
            </a:pPr>
            <a:r>
              <a:rPr lang="en-US" dirty="0"/>
              <a:t>con un </a:t>
            </a:r>
            <a:r>
              <a:rPr lang="en-US" dirty="0" err="1"/>
              <a:t>grado</a:t>
            </a:r>
            <a:r>
              <a:rPr lang="en-US" dirty="0"/>
              <a:t> de </a:t>
            </a:r>
            <a:r>
              <a:rPr lang="en-US" dirty="0" err="1"/>
              <a:t>seguridad</a:t>
            </a:r>
            <a:r>
              <a:rPr lang="en-US" dirty="0"/>
              <a:t> el </a:t>
            </a:r>
            <a:r>
              <a:rPr lang="en-US" dirty="0" err="1"/>
              <a:t>nivel</a:t>
            </a:r>
            <a:r>
              <a:rPr lang="en-US" dirty="0"/>
              <a:t> de </a:t>
            </a:r>
            <a:r>
              <a:rPr lang="en-US" dirty="0" err="1"/>
              <a:t>confianza</a:t>
            </a:r>
            <a:r>
              <a:rPr lang="en-US" dirty="0"/>
              <a:t> (error </a:t>
            </a:r>
            <a:r>
              <a:rPr lang="en-US" dirty="0" err="1"/>
              <a:t>tipo</a:t>
            </a:r>
            <a:r>
              <a:rPr lang="en-US" dirty="0"/>
              <a:t> II, </a:t>
            </a:r>
            <a:r>
              <a:rPr lang="pt-BR" b="1" dirty="0">
                <a:solidFill>
                  <a:srgbClr val="FF0000"/>
                </a:solidFill>
              </a:rPr>
              <a:t>β</a:t>
            </a:r>
            <a:r>
              <a:rPr lang="en-US" dirty="0"/>
              <a:t>)</a:t>
            </a:r>
          </a:p>
          <a:p>
            <a:pPr marL="285750" indent="-285750">
              <a:buFont typeface="Arial"/>
              <a:buChar char="•"/>
            </a:pPr>
            <a:endParaRPr lang="en-US" dirty="0"/>
          </a:p>
        </p:txBody>
      </p:sp>
      <p:sp>
        <p:nvSpPr>
          <p:cNvPr id="8" name="TextBox 7"/>
          <p:cNvSpPr txBox="1"/>
          <p:nvPr/>
        </p:nvSpPr>
        <p:spPr>
          <a:xfrm>
            <a:off x="1888196" y="379484"/>
            <a:ext cx="5068215" cy="830997"/>
          </a:xfrm>
          <a:prstGeom prst="rect">
            <a:avLst/>
          </a:prstGeom>
          <a:noFill/>
        </p:spPr>
        <p:txBody>
          <a:bodyPr wrap="none" rtlCol="0">
            <a:spAutoFit/>
          </a:bodyPr>
          <a:lstStyle/>
          <a:p>
            <a:r>
              <a:rPr lang="en-US" sz="2400" dirty="0" err="1"/>
              <a:t>Estimación</a:t>
            </a:r>
            <a:r>
              <a:rPr lang="en-US" sz="2400" dirty="0"/>
              <a:t> </a:t>
            </a:r>
            <a:r>
              <a:rPr lang="en-US" sz="2400" dirty="0" err="1"/>
              <a:t>tamaño</a:t>
            </a:r>
            <a:r>
              <a:rPr lang="en-US" sz="2400" dirty="0"/>
              <a:t> </a:t>
            </a:r>
            <a:r>
              <a:rPr lang="en-US" sz="2400" dirty="0" err="1"/>
              <a:t>muestra</a:t>
            </a:r>
            <a:r>
              <a:rPr lang="en-US" sz="2400" dirty="0"/>
              <a:t> </a:t>
            </a:r>
            <a:r>
              <a:rPr lang="en-US" sz="2400" dirty="0" err="1"/>
              <a:t>adecuado</a:t>
            </a:r>
            <a:r>
              <a:rPr lang="en-US" sz="2400" dirty="0"/>
              <a:t>:</a:t>
            </a:r>
          </a:p>
          <a:p>
            <a:r>
              <a:rPr lang="en-US" sz="2400" dirty="0"/>
              <a:t>Método muestreo en dos </a:t>
            </a:r>
            <a:r>
              <a:rPr lang="en-US" sz="2400" dirty="0" err="1"/>
              <a:t>etapas</a:t>
            </a:r>
            <a:endParaRPr lang="en-US" sz="2400" dirty="0"/>
          </a:p>
        </p:txBody>
      </p:sp>
      <p:sp>
        <p:nvSpPr>
          <p:cNvPr id="2" name="Rectangle 1"/>
          <p:cNvSpPr/>
          <p:nvPr/>
        </p:nvSpPr>
        <p:spPr>
          <a:xfrm>
            <a:off x="872221" y="1699666"/>
            <a:ext cx="7263982" cy="1354217"/>
          </a:xfrm>
          <a:prstGeom prst="rect">
            <a:avLst/>
          </a:prstGeom>
        </p:spPr>
        <p:txBody>
          <a:bodyPr wrap="square">
            <a:spAutoFit/>
          </a:bodyPr>
          <a:lstStyle/>
          <a:p>
            <a:r>
              <a:rPr lang="en-US" dirty="0"/>
              <a:t>MUESTREO PRELIMINAR: </a:t>
            </a:r>
          </a:p>
          <a:p>
            <a:r>
              <a:rPr lang="en-US" dirty="0"/>
              <a:t>Cálculo del </a:t>
            </a:r>
            <a:r>
              <a:rPr lang="en-US" dirty="0" err="1"/>
              <a:t>tamaño</a:t>
            </a:r>
            <a:r>
              <a:rPr lang="en-US" dirty="0"/>
              <a:t> de </a:t>
            </a:r>
            <a:r>
              <a:rPr lang="en-US" dirty="0" err="1"/>
              <a:t>muestra</a:t>
            </a:r>
            <a:r>
              <a:rPr lang="en-US" dirty="0"/>
              <a:t> </a:t>
            </a:r>
            <a:r>
              <a:rPr lang="en-US" sz="2800" b="1" dirty="0">
                <a:solidFill>
                  <a:srgbClr val="FF0000"/>
                </a:solidFill>
              </a:rPr>
              <a:t>(n)</a:t>
            </a:r>
            <a:r>
              <a:rPr lang="en-US" dirty="0"/>
              <a:t> </a:t>
            </a:r>
            <a:r>
              <a:rPr lang="en-US" dirty="0" err="1"/>
              <a:t>necesario</a:t>
            </a:r>
            <a:r>
              <a:rPr lang="en-US" dirty="0"/>
              <a:t> </a:t>
            </a:r>
            <a:r>
              <a:rPr lang="en-US" dirty="0" err="1"/>
              <a:t>para</a:t>
            </a:r>
            <a:r>
              <a:rPr lang="en-US" dirty="0"/>
              <a:t> </a:t>
            </a:r>
            <a:r>
              <a:rPr lang="en-US" dirty="0" err="1"/>
              <a:t>estimar</a:t>
            </a:r>
            <a:r>
              <a:rPr lang="en-US" dirty="0"/>
              <a:t>  el </a:t>
            </a:r>
            <a:r>
              <a:rPr lang="en-US" dirty="0" err="1"/>
              <a:t>tamaño</a:t>
            </a:r>
            <a:r>
              <a:rPr lang="en-US" dirty="0"/>
              <a:t> </a:t>
            </a:r>
            <a:r>
              <a:rPr lang="en-US" dirty="0" err="1"/>
              <a:t>poblacional</a:t>
            </a:r>
            <a:r>
              <a:rPr lang="en-US" dirty="0"/>
              <a:t>:</a:t>
            </a:r>
          </a:p>
          <a:p>
            <a:r>
              <a:rPr lang="en-US" dirty="0"/>
              <a:t> </a:t>
            </a:r>
          </a:p>
        </p:txBody>
      </p:sp>
    </p:spTree>
    <p:extLst>
      <p:ext uri="{BB962C8B-B14F-4D97-AF65-F5344CB8AC3E}">
        <p14:creationId xmlns:p14="http://schemas.microsoft.com/office/powerpoint/2010/main" val="270935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rot="5400000">
            <a:off x="3672276" y="2978169"/>
            <a:ext cx="675619" cy="37104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12160" y="3501499"/>
            <a:ext cx="6404317" cy="1477328"/>
          </a:xfrm>
          <a:prstGeom prst="rect">
            <a:avLst/>
          </a:prstGeom>
          <a:noFill/>
        </p:spPr>
        <p:txBody>
          <a:bodyPr wrap="none" rtlCol="0">
            <a:spAutoFit/>
          </a:bodyPr>
          <a:lstStyle/>
          <a:p>
            <a:endParaRPr lang="en-US" dirty="0"/>
          </a:p>
          <a:p>
            <a:pPr marL="285750" indent="-285750">
              <a:buFont typeface="Arial"/>
              <a:buChar char="•"/>
            </a:pPr>
            <a:r>
              <a:rPr lang="en-US" dirty="0" err="1"/>
              <a:t>dentro</a:t>
            </a:r>
            <a:r>
              <a:rPr lang="en-US" dirty="0"/>
              <a:t> de un </a:t>
            </a:r>
            <a:r>
              <a:rPr lang="en-US" dirty="0" err="1"/>
              <a:t>margen</a:t>
            </a:r>
            <a:r>
              <a:rPr lang="en-US" dirty="0"/>
              <a:t> de error (</a:t>
            </a:r>
            <a:r>
              <a:rPr lang="en-US" dirty="0" err="1"/>
              <a:t>precisión</a:t>
            </a:r>
            <a:r>
              <a:rPr lang="en-US" dirty="0"/>
              <a:t>, </a:t>
            </a:r>
            <a:r>
              <a:rPr lang="en-US" b="1" dirty="0">
                <a:solidFill>
                  <a:srgbClr val="FF0000"/>
                </a:solidFill>
              </a:rPr>
              <a:t>d</a:t>
            </a:r>
            <a:r>
              <a:rPr lang="en-US" dirty="0"/>
              <a:t>)</a:t>
            </a:r>
          </a:p>
          <a:p>
            <a:pPr marL="285750" indent="-285750">
              <a:buFont typeface="Arial"/>
              <a:buChar char="•"/>
            </a:pPr>
            <a:r>
              <a:rPr lang="en-US" dirty="0"/>
              <a:t>con un </a:t>
            </a:r>
            <a:r>
              <a:rPr lang="en-US" dirty="0" err="1"/>
              <a:t>nivel</a:t>
            </a:r>
            <a:r>
              <a:rPr lang="en-US" dirty="0"/>
              <a:t> de </a:t>
            </a:r>
            <a:r>
              <a:rPr lang="en-US" dirty="0" err="1"/>
              <a:t>confianza</a:t>
            </a:r>
            <a:r>
              <a:rPr lang="en-US" dirty="0"/>
              <a:t> </a:t>
            </a:r>
            <a:r>
              <a:rPr lang="en-US" dirty="0" err="1"/>
              <a:t>específico</a:t>
            </a:r>
            <a:r>
              <a:rPr lang="en-US" dirty="0"/>
              <a:t> (error </a:t>
            </a:r>
            <a:r>
              <a:rPr lang="en-US" dirty="0" err="1"/>
              <a:t>tipo</a:t>
            </a:r>
            <a:r>
              <a:rPr lang="en-US" dirty="0"/>
              <a:t> I, </a:t>
            </a:r>
            <a:r>
              <a:rPr lang="pt-BR" b="1" dirty="0">
                <a:solidFill>
                  <a:srgbClr val="FF0000"/>
                </a:solidFill>
              </a:rPr>
              <a:t>α</a:t>
            </a:r>
            <a:r>
              <a:rPr lang="en-US" dirty="0"/>
              <a:t>)</a:t>
            </a:r>
          </a:p>
          <a:p>
            <a:pPr marL="285750" indent="-285750">
              <a:buFont typeface="Arial"/>
              <a:buChar char="•"/>
            </a:pPr>
            <a:r>
              <a:rPr lang="en-US" dirty="0"/>
              <a:t>con un </a:t>
            </a:r>
            <a:r>
              <a:rPr lang="en-US" dirty="0" err="1"/>
              <a:t>grado</a:t>
            </a:r>
            <a:r>
              <a:rPr lang="en-US" dirty="0"/>
              <a:t> de </a:t>
            </a:r>
            <a:r>
              <a:rPr lang="en-US" dirty="0" err="1"/>
              <a:t>seguridad</a:t>
            </a:r>
            <a:r>
              <a:rPr lang="en-US" dirty="0"/>
              <a:t> el </a:t>
            </a:r>
            <a:r>
              <a:rPr lang="en-US" dirty="0" err="1"/>
              <a:t>nivel</a:t>
            </a:r>
            <a:r>
              <a:rPr lang="en-US" dirty="0"/>
              <a:t> de </a:t>
            </a:r>
            <a:r>
              <a:rPr lang="en-US" dirty="0" err="1"/>
              <a:t>confianza</a:t>
            </a:r>
            <a:r>
              <a:rPr lang="en-US" dirty="0"/>
              <a:t> (error </a:t>
            </a:r>
            <a:r>
              <a:rPr lang="en-US" dirty="0" err="1"/>
              <a:t>tipo</a:t>
            </a:r>
            <a:r>
              <a:rPr lang="en-US" dirty="0"/>
              <a:t> II, </a:t>
            </a:r>
            <a:r>
              <a:rPr lang="pt-BR" b="1" dirty="0">
                <a:solidFill>
                  <a:srgbClr val="FF0000"/>
                </a:solidFill>
              </a:rPr>
              <a:t>β</a:t>
            </a:r>
            <a:r>
              <a:rPr lang="en-US" dirty="0"/>
              <a:t>)</a:t>
            </a:r>
          </a:p>
          <a:p>
            <a:pPr marL="285750" indent="-285750">
              <a:buFont typeface="Arial"/>
              <a:buChar char="•"/>
            </a:pPr>
            <a:endParaRPr lang="en-US" dirty="0"/>
          </a:p>
        </p:txBody>
      </p:sp>
      <p:sp>
        <p:nvSpPr>
          <p:cNvPr id="7" name="Rectangle 6"/>
          <p:cNvSpPr/>
          <p:nvPr/>
        </p:nvSpPr>
        <p:spPr>
          <a:xfrm>
            <a:off x="607654" y="5402488"/>
            <a:ext cx="7846251" cy="461665"/>
          </a:xfrm>
          <a:prstGeom prst="rect">
            <a:avLst/>
          </a:prstGeom>
        </p:spPr>
        <p:txBody>
          <a:bodyPr wrap="square">
            <a:spAutoFit/>
          </a:bodyPr>
          <a:lstStyle/>
          <a:p>
            <a:r>
              <a:rPr lang="pt-BR" dirty="0"/>
              <a:t>Fórmula a aplicar (</a:t>
            </a:r>
            <a:r>
              <a:rPr lang="pt-BR" dirty="0" err="1"/>
              <a:t>Zar</a:t>
            </a:r>
            <a:r>
              <a:rPr lang="pt-BR" dirty="0"/>
              <a:t>, 2009)   </a:t>
            </a:r>
            <a:r>
              <a:rPr lang="pt-BR" sz="2400" b="1" dirty="0" err="1">
                <a:solidFill>
                  <a:srgbClr val="FF0000"/>
                </a:solidFill>
              </a:rPr>
              <a:t>n</a:t>
            </a:r>
            <a:r>
              <a:rPr lang="pt-BR" sz="2400" b="1" dirty="0">
                <a:solidFill>
                  <a:srgbClr val="FF0000"/>
                </a:solidFill>
              </a:rPr>
              <a:t> = (S</a:t>
            </a:r>
            <a:r>
              <a:rPr lang="pt-BR" sz="2400" b="1" baseline="30000" dirty="0">
                <a:solidFill>
                  <a:srgbClr val="FF0000"/>
                </a:solidFill>
              </a:rPr>
              <a:t>2</a:t>
            </a:r>
            <a:r>
              <a:rPr lang="pt-BR" sz="2400" b="1" dirty="0">
                <a:solidFill>
                  <a:srgbClr val="FF0000"/>
                </a:solidFill>
              </a:rPr>
              <a:t> * t</a:t>
            </a:r>
            <a:r>
              <a:rPr lang="pt-BR" sz="2400" b="1" baseline="30000" dirty="0">
                <a:solidFill>
                  <a:srgbClr val="FF0000"/>
                </a:solidFill>
              </a:rPr>
              <a:t>2</a:t>
            </a:r>
            <a:r>
              <a:rPr lang="pt-BR" sz="2400" b="1" baseline="-25000" dirty="0">
                <a:solidFill>
                  <a:srgbClr val="FF0000"/>
                </a:solidFill>
              </a:rPr>
              <a:t>α(2), </a:t>
            </a:r>
            <a:r>
              <a:rPr lang="pt-BR" sz="2400" b="1" baseline="-25000" dirty="0" err="1">
                <a:solidFill>
                  <a:srgbClr val="FF0000"/>
                </a:solidFill>
              </a:rPr>
              <a:t>υ</a:t>
            </a:r>
            <a:r>
              <a:rPr lang="pt-BR" sz="2400" b="1" baseline="-25000" dirty="0">
                <a:solidFill>
                  <a:srgbClr val="FF0000"/>
                </a:solidFill>
              </a:rPr>
              <a:t> </a:t>
            </a:r>
            <a:r>
              <a:rPr lang="pt-BR" sz="2400" b="1" dirty="0">
                <a:solidFill>
                  <a:srgbClr val="FF0000"/>
                </a:solidFill>
              </a:rPr>
              <a:t>* </a:t>
            </a:r>
            <a:r>
              <a:rPr lang="pt-BR" sz="2400" b="1" dirty="0" err="1">
                <a:solidFill>
                  <a:srgbClr val="FF0000"/>
                </a:solidFill>
              </a:rPr>
              <a:t>F</a:t>
            </a:r>
            <a:r>
              <a:rPr lang="pt-BR" sz="2400" b="1" baseline="-25000" dirty="0">
                <a:solidFill>
                  <a:srgbClr val="FF0000"/>
                </a:solidFill>
              </a:rPr>
              <a:t>β(1) (</a:t>
            </a:r>
            <a:r>
              <a:rPr lang="pt-BR" sz="2400" b="1" baseline="-25000" dirty="0" err="1">
                <a:solidFill>
                  <a:srgbClr val="FF0000"/>
                </a:solidFill>
              </a:rPr>
              <a:t>υ</a:t>
            </a:r>
            <a:r>
              <a:rPr lang="pt-BR" sz="2400" b="1" baseline="-25000" dirty="0">
                <a:solidFill>
                  <a:srgbClr val="FF0000"/>
                </a:solidFill>
              </a:rPr>
              <a:t>, n-1)</a:t>
            </a:r>
            <a:r>
              <a:rPr lang="pt-BR" sz="2400" b="1" dirty="0">
                <a:solidFill>
                  <a:srgbClr val="FF0000"/>
                </a:solidFill>
              </a:rPr>
              <a:t>) / d</a:t>
            </a:r>
            <a:r>
              <a:rPr lang="pt-BR" sz="2400" b="1" baseline="30000" dirty="0">
                <a:solidFill>
                  <a:srgbClr val="FF0000"/>
                </a:solidFill>
              </a:rPr>
              <a:t>2</a:t>
            </a:r>
            <a:endParaRPr lang="es-US" sz="2400" b="1" dirty="0">
              <a:solidFill>
                <a:srgbClr val="FF0000"/>
              </a:solidFill>
            </a:endParaRPr>
          </a:p>
        </p:txBody>
      </p:sp>
      <p:sp>
        <p:nvSpPr>
          <p:cNvPr id="8" name="TextBox 7"/>
          <p:cNvSpPr txBox="1"/>
          <p:nvPr/>
        </p:nvSpPr>
        <p:spPr>
          <a:xfrm>
            <a:off x="1888196" y="379484"/>
            <a:ext cx="5068215" cy="830997"/>
          </a:xfrm>
          <a:prstGeom prst="rect">
            <a:avLst/>
          </a:prstGeom>
          <a:noFill/>
        </p:spPr>
        <p:txBody>
          <a:bodyPr wrap="none" rtlCol="0">
            <a:spAutoFit/>
          </a:bodyPr>
          <a:lstStyle/>
          <a:p>
            <a:r>
              <a:rPr lang="en-US" sz="2400" dirty="0" err="1"/>
              <a:t>Estimación</a:t>
            </a:r>
            <a:r>
              <a:rPr lang="en-US" sz="2400" dirty="0"/>
              <a:t> </a:t>
            </a:r>
            <a:r>
              <a:rPr lang="en-US" sz="2400" dirty="0" err="1"/>
              <a:t>tamaño</a:t>
            </a:r>
            <a:r>
              <a:rPr lang="en-US" sz="2400" dirty="0"/>
              <a:t> </a:t>
            </a:r>
            <a:r>
              <a:rPr lang="en-US" sz="2400" dirty="0" err="1"/>
              <a:t>muestra</a:t>
            </a:r>
            <a:r>
              <a:rPr lang="en-US" sz="2400" dirty="0"/>
              <a:t> </a:t>
            </a:r>
            <a:r>
              <a:rPr lang="en-US" sz="2400" dirty="0" err="1"/>
              <a:t>adecuado</a:t>
            </a:r>
            <a:r>
              <a:rPr lang="en-US" sz="2400" dirty="0"/>
              <a:t>:</a:t>
            </a:r>
          </a:p>
          <a:p>
            <a:r>
              <a:rPr lang="en-US" sz="2400" dirty="0"/>
              <a:t>Método muestreo en dos </a:t>
            </a:r>
            <a:r>
              <a:rPr lang="en-US" sz="2400" dirty="0" err="1"/>
              <a:t>etapas</a:t>
            </a:r>
            <a:endParaRPr lang="en-US" sz="2400" dirty="0"/>
          </a:p>
        </p:txBody>
      </p:sp>
      <p:sp>
        <p:nvSpPr>
          <p:cNvPr id="2" name="Rectangle 1"/>
          <p:cNvSpPr/>
          <p:nvPr/>
        </p:nvSpPr>
        <p:spPr>
          <a:xfrm>
            <a:off x="872221" y="1699666"/>
            <a:ext cx="7263982" cy="1354217"/>
          </a:xfrm>
          <a:prstGeom prst="rect">
            <a:avLst/>
          </a:prstGeom>
        </p:spPr>
        <p:txBody>
          <a:bodyPr wrap="square">
            <a:spAutoFit/>
          </a:bodyPr>
          <a:lstStyle/>
          <a:p>
            <a:r>
              <a:rPr lang="en-US" dirty="0"/>
              <a:t>MUESTREO PRELIMINAR: </a:t>
            </a:r>
          </a:p>
          <a:p>
            <a:r>
              <a:rPr lang="en-US" dirty="0"/>
              <a:t>Cálculo del </a:t>
            </a:r>
            <a:r>
              <a:rPr lang="en-US" dirty="0" err="1"/>
              <a:t>tamaño</a:t>
            </a:r>
            <a:r>
              <a:rPr lang="en-US" dirty="0"/>
              <a:t> de </a:t>
            </a:r>
            <a:r>
              <a:rPr lang="en-US" dirty="0" err="1"/>
              <a:t>muestra</a:t>
            </a:r>
            <a:r>
              <a:rPr lang="en-US" dirty="0"/>
              <a:t> </a:t>
            </a:r>
            <a:r>
              <a:rPr lang="en-US" sz="2800" b="1" dirty="0">
                <a:solidFill>
                  <a:srgbClr val="FF0000"/>
                </a:solidFill>
              </a:rPr>
              <a:t>(n)</a:t>
            </a:r>
            <a:r>
              <a:rPr lang="en-US" dirty="0"/>
              <a:t> </a:t>
            </a:r>
            <a:r>
              <a:rPr lang="en-US" dirty="0" err="1"/>
              <a:t>necesario</a:t>
            </a:r>
            <a:r>
              <a:rPr lang="en-US" dirty="0"/>
              <a:t> </a:t>
            </a:r>
            <a:r>
              <a:rPr lang="en-US" dirty="0" err="1"/>
              <a:t>para</a:t>
            </a:r>
            <a:r>
              <a:rPr lang="en-US" dirty="0"/>
              <a:t> </a:t>
            </a:r>
            <a:r>
              <a:rPr lang="en-US" dirty="0" err="1"/>
              <a:t>estimar</a:t>
            </a:r>
            <a:r>
              <a:rPr lang="en-US" dirty="0"/>
              <a:t> el </a:t>
            </a:r>
            <a:r>
              <a:rPr lang="en-US" dirty="0" err="1"/>
              <a:t>tamaño</a:t>
            </a:r>
            <a:r>
              <a:rPr lang="en-US" dirty="0"/>
              <a:t> </a:t>
            </a:r>
            <a:r>
              <a:rPr lang="en-US" dirty="0" err="1"/>
              <a:t>poblacional</a:t>
            </a:r>
            <a:r>
              <a:rPr lang="en-US" dirty="0"/>
              <a:t>:</a:t>
            </a:r>
          </a:p>
          <a:p>
            <a:r>
              <a:rPr lang="en-US" dirty="0"/>
              <a:t> </a:t>
            </a:r>
          </a:p>
        </p:txBody>
      </p:sp>
    </p:spTree>
    <p:extLst>
      <p:ext uri="{BB962C8B-B14F-4D97-AF65-F5344CB8AC3E}">
        <p14:creationId xmlns:p14="http://schemas.microsoft.com/office/powerpoint/2010/main" val="2603932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5754" y="1617403"/>
            <a:ext cx="6635375" cy="2081182"/>
          </a:xfrm>
        </p:spPr>
        <p:txBody>
          <a:bodyPr>
            <a:normAutofit/>
          </a:bodyPr>
          <a:lstStyle/>
          <a:p>
            <a:pPr marL="0" indent="0">
              <a:buNone/>
            </a:pPr>
            <a:r>
              <a:rPr lang="en-US" sz="1800" dirty="0"/>
              <a:t>La </a:t>
            </a:r>
            <a:r>
              <a:rPr lang="en-US" sz="1800" dirty="0" err="1"/>
              <a:t>distribución</a:t>
            </a:r>
            <a:r>
              <a:rPr lang="en-US" sz="1800" dirty="0"/>
              <a:t> </a:t>
            </a:r>
            <a:r>
              <a:rPr lang="en-US" sz="1800" dirty="0" err="1"/>
              <a:t>espacial</a:t>
            </a:r>
            <a:r>
              <a:rPr lang="en-US" sz="1800" dirty="0"/>
              <a:t> de </a:t>
            </a:r>
            <a:r>
              <a:rPr lang="en-US" sz="1800" dirty="0" err="1"/>
              <a:t>una</a:t>
            </a:r>
            <a:r>
              <a:rPr lang="en-US" sz="1800" dirty="0"/>
              <a:t> </a:t>
            </a:r>
            <a:r>
              <a:rPr lang="en-US" sz="1800" dirty="0" err="1"/>
              <a:t>población</a:t>
            </a:r>
            <a:r>
              <a:rPr lang="en-US" sz="1800" dirty="0"/>
              <a:t> </a:t>
            </a:r>
            <a:r>
              <a:rPr lang="en-US" sz="1800" dirty="0" err="1"/>
              <a:t>resulta</a:t>
            </a:r>
            <a:r>
              <a:rPr lang="en-US" sz="1800" dirty="0"/>
              <a:t> de:</a:t>
            </a:r>
          </a:p>
          <a:p>
            <a:pPr marL="0" indent="0">
              <a:buNone/>
            </a:pPr>
            <a:endParaRPr lang="en-US" sz="1800" dirty="0"/>
          </a:p>
          <a:p>
            <a:pPr marL="0" indent="0">
              <a:buNone/>
            </a:pPr>
            <a:endParaRPr lang="en-US" sz="1800" dirty="0"/>
          </a:p>
        </p:txBody>
      </p:sp>
      <p:sp>
        <p:nvSpPr>
          <p:cNvPr id="4" name="TextBox 3"/>
          <p:cNvSpPr txBox="1"/>
          <p:nvPr/>
        </p:nvSpPr>
        <p:spPr>
          <a:xfrm>
            <a:off x="2682906" y="4751551"/>
            <a:ext cx="184666" cy="369332"/>
          </a:xfrm>
          <a:prstGeom prst="rect">
            <a:avLst/>
          </a:prstGeom>
          <a:noFill/>
        </p:spPr>
        <p:txBody>
          <a:bodyPr wrap="none" rtlCol="0">
            <a:spAutoFit/>
          </a:bodyPr>
          <a:lstStyle/>
          <a:p>
            <a:endParaRPr lang="en-US" dirty="0"/>
          </a:p>
        </p:txBody>
      </p:sp>
      <p:sp>
        <p:nvSpPr>
          <p:cNvPr id="7" name="TextBox 6"/>
          <p:cNvSpPr txBox="1"/>
          <p:nvPr/>
        </p:nvSpPr>
        <p:spPr>
          <a:xfrm>
            <a:off x="1533806" y="719154"/>
            <a:ext cx="4501202" cy="461665"/>
          </a:xfrm>
          <a:prstGeom prst="rect">
            <a:avLst/>
          </a:prstGeom>
          <a:noFill/>
        </p:spPr>
        <p:txBody>
          <a:bodyPr wrap="none" rtlCol="0">
            <a:spAutoFit/>
          </a:bodyPr>
          <a:lstStyle/>
          <a:p>
            <a:r>
              <a:rPr lang="en-US" sz="2400" dirty="0" err="1"/>
              <a:t>Estudio</a:t>
            </a:r>
            <a:r>
              <a:rPr lang="en-US" sz="2400" dirty="0"/>
              <a:t> del </a:t>
            </a:r>
            <a:r>
              <a:rPr lang="en-US" sz="2400" dirty="0" err="1"/>
              <a:t>patrón</a:t>
            </a:r>
            <a:r>
              <a:rPr lang="en-US" sz="2400" dirty="0"/>
              <a:t> de </a:t>
            </a:r>
            <a:r>
              <a:rPr lang="en-US" sz="2400" dirty="0" err="1"/>
              <a:t>distribución</a:t>
            </a:r>
            <a:r>
              <a:rPr lang="en-US" sz="2400" dirty="0"/>
              <a:t>:</a:t>
            </a:r>
          </a:p>
        </p:txBody>
      </p:sp>
    </p:spTree>
    <p:extLst>
      <p:ext uri="{BB962C8B-B14F-4D97-AF65-F5344CB8AC3E}">
        <p14:creationId xmlns:p14="http://schemas.microsoft.com/office/powerpoint/2010/main" val="417822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5754" y="1617403"/>
            <a:ext cx="6635375" cy="2081182"/>
          </a:xfrm>
        </p:spPr>
        <p:txBody>
          <a:bodyPr>
            <a:normAutofit/>
          </a:bodyPr>
          <a:lstStyle/>
          <a:p>
            <a:pPr marL="0" indent="0">
              <a:buNone/>
            </a:pPr>
            <a:r>
              <a:rPr lang="en-US" sz="1800" dirty="0"/>
              <a:t>La </a:t>
            </a:r>
            <a:r>
              <a:rPr lang="en-US" sz="1800" dirty="0" err="1"/>
              <a:t>distribución</a:t>
            </a:r>
            <a:r>
              <a:rPr lang="en-US" sz="1800" dirty="0"/>
              <a:t> </a:t>
            </a:r>
            <a:r>
              <a:rPr lang="en-US" sz="1800" dirty="0" err="1"/>
              <a:t>espacial</a:t>
            </a:r>
            <a:r>
              <a:rPr lang="en-US" sz="1800" dirty="0"/>
              <a:t> de </a:t>
            </a:r>
            <a:r>
              <a:rPr lang="en-US" sz="1800" dirty="0" err="1"/>
              <a:t>una</a:t>
            </a:r>
            <a:r>
              <a:rPr lang="en-US" sz="1800" dirty="0"/>
              <a:t> </a:t>
            </a:r>
            <a:r>
              <a:rPr lang="en-US" sz="1800" dirty="0" err="1"/>
              <a:t>población</a:t>
            </a:r>
            <a:r>
              <a:rPr lang="en-US" sz="1800" dirty="0"/>
              <a:t> </a:t>
            </a:r>
            <a:r>
              <a:rPr lang="en-US" sz="1800" dirty="0" err="1"/>
              <a:t>resulta</a:t>
            </a:r>
            <a:r>
              <a:rPr lang="en-US" sz="1800" dirty="0"/>
              <a:t> de:</a:t>
            </a:r>
          </a:p>
          <a:p>
            <a:pPr marL="0" indent="0">
              <a:buNone/>
            </a:pPr>
            <a:endParaRPr lang="en-US" sz="1800" dirty="0"/>
          </a:p>
          <a:p>
            <a:r>
              <a:rPr lang="en-US" sz="1800" dirty="0" err="1"/>
              <a:t>Características</a:t>
            </a:r>
            <a:r>
              <a:rPr lang="en-US" sz="1800" dirty="0"/>
              <a:t> </a:t>
            </a:r>
            <a:r>
              <a:rPr lang="en-US" sz="1800" dirty="0" err="1"/>
              <a:t>biológicas</a:t>
            </a:r>
            <a:r>
              <a:rPr lang="en-US" sz="1800" dirty="0"/>
              <a:t> de la </a:t>
            </a:r>
            <a:r>
              <a:rPr lang="en-US" sz="1800" dirty="0" err="1"/>
              <a:t>especie</a:t>
            </a:r>
            <a:endParaRPr lang="en-US" sz="1800" dirty="0"/>
          </a:p>
          <a:p>
            <a:r>
              <a:rPr lang="en-US" sz="1800" dirty="0" err="1"/>
              <a:t>Interacciones</a:t>
            </a:r>
            <a:r>
              <a:rPr lang="en-US" sz="1800" dirty="0"/>
              <a:t> con </a:t>
            </a:r>
            <a:r>
              <a:rPr lang="en-US" sz="1800" dirty="0" err="1"/>
              <a:t>otras</a:t>
            </a:r>
            <a:r>
              <a:rPr lang="en-US" sz="1800" dirty="0"/>
              <a:t> </a:t>
            </a:r>
            <a:r>
              <a:rPr lang="en-US" sz="1800" dirty="0" err="1"/>
              <a:t>especies</a:t>
            </a:r>
            <a:endParaRPr lang="en-US" sz="1800" dirty="0"/>
          </a:p>
          <a:p>
            <a:r>
              <a:rPr lang="en-US" sz="1800" dirty="0" err="1"/>
              <a:t>Interacciones</a:t>
            </a:r>
            <a:r>
              <a:rPr lang="en-US" sz="1800" dirty="0"/>
              <a:t> con el </a:t>
            </a:r>
            <a:r>
              <a:rPr lang="en-US" sz="1800" dirty="0" err="1"/>
              <a:t>medio</a:t>
            </a:r>
            <a:r>
              <a:rPr lang="en-US" sz="1800" dirty="0"/>
              <a:t> </a:t>
            </a:r>
            <a:r>
              <a:rPr lang="en-US" sz="1800" dirty="0" err="1"/>
              <a:t>físico-químico</a:t>
            </a:r>
            <a:endParaRPr lang="en-US" sz="1800" dirty="0"/>
          </a:p>
          <a:p>
            <a:endParaRPr lang="en-US" sz="1800" dirty="0"/>
          </a:p>
        </p:txBody>
      </p:sp>
      <p:sp>
        <p:nvSpPr>
          <p:cNvPr id="4" name="TextBox 3"/>
          <p:cNvSpPr txBox="1"/>
          <p:nvPr/>
        </p:nvSpPr>
        <p:spPr>
          <a:xfrm>
            <a:off x="2682906" y="4751551"/>
            <a:ext cx="184666" cy="369332"/>
          </a:xfrm>
          <a:prstGeom prst="rect">
            <a:avLst/>
          </a:prstGeom>
          <a:noFill/>
        </p:spPr>
        <p:txBody>
          <a:bodyPr wrap="none" rtlCol="0">
            <a:spAutoFit/>
          </a:bodyPr>
          <a:lstStyle/>
          <a:p>
            <a:endParaRPr lang="en-US" dirty="0"/>
          </a:p>
        </p:txBody>
      </p:sp>
      <p:sp>
        <p:nvSpPr>
          <p:cNvPr id="7" name="TextBox 6"/>
          <p:cNvSpPr txBox="1"/>
          <p:nvPr/>
        </p:nvSpPr>
        <p:spPr>
          <a:xfrm>
            <a:off x="1533806" y="719154"/>
            <a:ext cx="4501202" cy="461665"/>
          </a:xfrm>
          <a:prstGeom prst="rect">
            <a:avLst/>
          </a:prstGeom>
          <a:noFill/>
        </p:spPr>
        <p:txBody>
          <a:bodyPr wrap="none" rtlCol="0">
            <a:spAutoFit/>
          </a:bodyPr>
          <a:lstStyle/>
          <a:p>
            <a:r>
              <a:rPr lang="en-US" sz="2400" dirty="0" err="1"/>
              <a:t>Estudio</a:t>
            </a:r>
            <a:r>
              <a:rPr lang="en-US" sz="2400" dirty="0"/>
              <a:t> del </a:t>
            </a:r>
            <a:r>
              <a:rPr lang="en-US" sz="2400" dirty="0" err="1"/>
              <a:t>patrón</a:t>
            </a:r>
            <a:r>
              <a:rPr lang="en-US" sz="2400" dirty="0"/>
              <a:t> de </a:t>
            </a:r>
            <a:r>
              <a:rPr lang="en-US" sz="2400" dirty="0" err="1"/>
              <a:t>distribución</a:t>
            </a:r>
            <a:r>
              <a:rPr lang="en-US" sz="2400" dirty="0"/>
              <a:t>:</a:t>
            </a:r>
          </a:p>
        </p:txBody>
      </p:sp>
      <p:sp>
        <p:nvSpPr>
          <p:cNvPr id="5" name="TextBox 4"/>
          <p:cNvSpPr txBox="1"/>
          <p:nvPr/>
        </p:nvSpPr>
        <p:spPr>
          <a:xfrm>
            <a:off x="3199715" y="4240625"/>
            <a:ext cx="2000468" cy="1569660"/>
          </a:xfrm>
          <a:prstGeom prst="rect">
            <a:avLst/>
          </a:prstGeom>
          <a:noFill/>
        </p:spPr>
        <p:txBody>
          <a:bodyPr wrap="none" rtlCol="0">
            <a:spAutoFit/>
          </a:bodyPr>
          <a:lstStyle/>
          <a:p>
            <a:r>
              <a:rPr lang="en-US" sz="3200" b="1" dirty="0" err="1"/>
              <a:t>Uniforme</a:t>
            </a:r>
            <a:r>
              <a:rPr lang="en-US" sz="3200" b="1" dirty="0"/>
              <a:t>?</a:t>
            </a:r>
          </a:p>
          <a:p>
            <a:r>
              <a:rPr lang="en-US" sz="3200" b="1" dirty="0" err="1"/>
              <a:t>Aleatoria</a:t>
            </a:r>
            <a:r>
              <a:rPr lang="en-US" sz="3200" b="1" dirty="0"/>
              <a:t>?</a:t>
            </a:r>
          </a:p>
          <a:p>
            <a:r>
              <a:rPr lang="en-US" sz="3200" b="1" dirty="0" err="1"/>
              <a:t>Agregada</a:t>
            </a:r>
            <a:r>
              <a:rPr lang="en-US" sz="3200" b="1" dirty="0"/>
              <a:t>?</a:t>
            </a:r>
          </a:p>
        </p:txBody>
      </p:sp>
      <p:sp>
        <p:nvSpPr>
          <p:cNvPr id="2" name="Oval 1"/>
          <p:cNvSpPr/>
          <p:nvPr/>
        </p:nvSpPr>
        <p:spPr>
          <a:xfrm>
            <a:off x="2554469" y="3758201"/>
            <a:ext cx="3167436" cy="272536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6941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5754" y="1617403"/>
            <a:ext cx="6635375" cy="2081182"/>
          </a:xfrm>
        </p:spPr>
        <p:txBody>
          <a:bodyPr>
            <a:normAutofit/>
          </a:bodyPr>
          <a:lstStyle/>
          <a:p>
            <a:pPr marL="0" indent="0">
              <a:buNone/>
            </a:pPr>
            <a:r>
              <a:rPr lang="en-US" sz="1800" dirty="0"/>
              <a:t>La </a:t>
            </a:r>
            <a:r>
              <a:rPr lang="en-US" sz="1800" dirty="0" err="1"/>
              <a:t>distribución</a:t>
            </a:r>
            <a:r>
              <a:rPr lang="en-US" sz="1800" dirty="0"/>
              <a:t> </a:t>
            </a:r>
            <a:r>
              <a:rPr lang="en-US" sz="1800" dirty="0" err="1"/>
              <a:t>espacial</a:t>
            </a:r>
            <a:r>
              <a:rPr lang="en-US" sz="1800" dirty="0"/>
              <a:t> de </a:t>
            </a:r>
            <a:r>
              <a:rPr lang="en-US" sz="1800" dirty="0" err="1"/>
              <a:t>una</a:t>
            </a:r>
            <a:r>
              <a:rPr lang="en-US" sz="1800" dirty="0"/>
              <a:t> </a:t>
            </a:r>
            <a:r>
              <a:rPr lang="en-US" sz="1800" dirty="0" err="1"/>
              <a:t>población</a:t>
            </a:r>
            <a:r>
              <a:rPr lang="en-US" sz="1800" dirty="0"/>
              <a:t> </a:t>
            </a:r>
            <a:r>
              <a:rPr lang="en-US" sz="1800" dirty="0" err="1"/>
              <a:t>resulta</a:t>
            </a:r>
            <a:r>
              <a:rPr lang="en-US" sz="1800" dirty="0"/>
              <a:t> de:</a:t>
            </a:r>
          </a:p>
          <a:p>
            <a:pPr marL="0" indent="0">
              <a:buNone/>
            </a:pPr>
            <a:endParaRPr lang="en-US" sz="1800" dirty="0"/>
          </a:p>
          <a:p>
            <a:r>
              <a:rPr lang="en-US" sz="1800" dirty="0" err="1"/>
              <a:t>Características</a:t>
            </a:r>
            <a:r>
              <a:rPr lang="en-US" sz="1800" dirty="0"/>
              <a:t> </a:t>
            </a:r>
            <a:r>
              <a:rPr lang="en-US" sz="1800" dirty="0" err="1"/>
              <a:t>biológicas</a:t>
            </a:r>
            <a:r>
              <a:rPr lang="en-US" sz="1800" dirty="0"/>
              <a:t> de la </a:t>
            </a:r>
            <a:r>
              <a:rPr lang="en-US" sz="1800" dirty="0" err="1"/>
              <a:t>especie</a:t>
            </a:r>
            <a:endParaRPr lang="en-US" sz="1800" dirty="0"/>
          </a:p>
          <a:p>
            <a:r>
              <a:rPr lang="en-US" sz="1800" dirty="0" err="1"/>
              <a:t>Interacciones</a:t>
            </a:r>
            <a:r>
              <a:rPr lang="en-US" sz="1800" dirty="0"/>
              <a:t> con </a:t>
            </a:r>
            <a:r>
              <a:rPr lang="en-US" sz="1800" dirty="0" err="1"/>
              <a:t>otras</a:t>
            </a:r>
            <a:r>
              <a:rPr lang="en-US" sz="1800" dirty="0"/>
              <a:t> </a:t>
            </a:r>
            <a:r>
              <a:rPr lang="en-US" sz="1800" dirty="0" err="1"/>
              <a:t>especies</a:t>
            </a:r>
            <a:endParaRPr lang="en-US" sz="1800" dirty="0"/>
          </a:p>
          <a:p>
            <a:r>
              <a:rPr lang="en-US" sz="1800" dirty="0" err="1"/>
              <a:t>Interacciones</a:t>
            </a:r>
            <a:r>
              <a:rPr lang="en-US" sz="1800" dirty="0"/>
              <a:t> con el </a:t>
            </a:r>
            <a:r>
              <a:rPr lang="en-US" sz="1800" dirty="0" err="1"/>
              <a:t>medio</a:t>
            </a:r>
            <a:r>
              <a:rPr lang="en-US" sz="1800" dirty="0"/>
              <a:t> </a:t>
            </a:r>
            <a:r>
              <a:rPr lang="en-US" sz="1800" dirty="0" err="1"/>
              <a:t>físico-químico</a:t>
            </a:r>
            <a:endParaRPr lang="en-US" sz="1800" dirty="0"/>
          </a:p>
          <a:p>
            <a:endParaRPr lang="en-US" sz="1800" dirty="0"/>
          </a:p>
        </p:txBody>
      </p:sp>
      <p:sp>
        <p:nvSpPr>
          <p:cNvPr id="4" name="TextBox 3"/>
          <p:cNvSpPr txBox="1"/>
          <p:nvPr/>
        </p:nvSpPr>
        <p:spPr>
          <a:xfrm>
            <a:off x="2682906" y="4751551"/>
            <a:ext cx="184666" cy="369332"/>
          </a:xfrm>
          <a:prstGeom prst="rect">
            <a:avLst/>
          </a:prstGeom>
          <a:noFill/>
        </p:spPr>
        <p:txBody>
          <a:bodyPr wrap="none" rtlCol="0">
            <a:spAutoFit/>
          </a:bodyPr>
          <a:lstStyle/>
          <a:p>
            <a:endParaRPr lang="en-US" dirty="0"/>
          </a:p>
        </p:txBody>
      </p:sp>
      <p:sp>
        <p:nvSpPr>
          <p:cNvPr id="5" name="TextBox 4"/>
          <p:cNvSpPr txBox="1"/>
          <p:nvPr/>
        </p:nvSpPr>
        <p:spPr>
          <a:xfrm>
            <a:off x="984683" y="4826216"/>
            <a:ext cx="6980697" cy="369332"/>
          </a:xfrm>
          <a:prstGeom prst="rect">
            <a:avLst/>
          </a:prstGeom>
          <a:noFill/>
        </p:spPr>
        <p:txBody>
          <a:bodyPr wrap="none" rtlCol="0">
            <a:spAutoFit/>
          </a:bodyPr>
          <a:lstStyle/>
          <a:p>
            <a:r>
              <a:rPr lang="en-US" dirty="0" err="1"/>
              <a:t>Discernir</a:t>
            </a:r>
            <a:r>
              <a:rPr lang="en-US" dirty="0"/>
              <a:t> los </a:t>
            </a:r>
            <a:r>
              <a:rPr lang="en-US" dirty="0" err="1"/>
              <a:t>factores</a:t>
            </a:r>
            <a:r>
              <a:rPr lang="en-US" dirty="0"/>
              <a:t> </a:t>
            </a:r>
            <a:r>
              <a:rPr lang="en-US" dirty="0" err="1"/>
              <a:t>ambientales</a:t>
            </a:r>
            <a:r>
              <a:rPr lang="en-US" dirty="0"/>
              <a:t> </a:t>
            </a:r>
            <a:r>
              <a:rPr lang="en-US" dirty="0" err="1"/>
              <a:t>relevantes</a:t>
            </a:r>
            <a:r>
              <a:rPr lang="en-US" dirty="0"/>
              <a:t> en </a:t>
            </a:r>
            <a:r>
              <a:rPr lang="en-US" dirty="0" err="1"/>
              <a:t>su</a:t>
            </a:r>
            <a:r>
              <a:rPr lang="en-US" dirty="0"/>
              <a:t> </a:t>
            </a:r>
            <a:r>
              <a:rPr lang="en-US" dirty="0" err="1"/>
              <a:t>dinámica</a:t>
            </a:r>
            <a:r>
              <a:rPr lang="en-US" dirty="0"/>
              <a:t> </a:t>
            </a:r>
            <a:r>
              <a:rPr lang="en-US" dirty="0" err="1"/>
              <a:t>poblacional</a:t>
            </a:r>
            <a:endParaRPr lang="en-US" dirty="0"/>
          </a:p>
        </p:txBody>
      </p:sp>
      <p:sp>
        <p:nvSpPr>
          <p:cNvPr id="6" name="Right Arrow 5"/>
          <p:cNvSpPr/>
          <p:nvPr/>
        </p:nvSpPr>
        <p:spPr>
          <a:xfrm rot="5400000">
            <a:off x="3857794" y="3850874"/>
            <a:ext cx="675619" cy="37104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533806" y="719154"/>
            <a:ext cx="4501202" cy="461665"/>
          </a:xfrm>
          <a:prstGeom prst="rect">
            <a:avLst/>
          </a:prstGeom>
          <a:noFill/>
        </p:spPr>
        <p:txBody>
          <a:bodyPr wrap="none" rtlCol="0">
            <a:spAutoFit/>
          </a:bodyPr>
          <a:lstStyle/>
          <a:p>
            <a:r>
              <a:rPr lang="en-US" sz="2400" dirty="0" err="1"/>
              <a:t>Estudio</a:t>
            </a:r>
            <a:r>
              <a:rPr lang="en-US" sz="2400" dirty="0"/>
              <a:t> del </a:t>
            </a:r>
            <a:r>
              <a:rPr lang="en-US" sz="2400" dirty="0" err="1"/>
              <a:t>patrón</a:t>
            </a:r>
            <a:r>
              <a:rPr lang="en-US" sz="2400" dirty="0"/>
              <a:t> de </a:t>
            </a:r>
            <a:r>
              <a:rPr lang="en-US" sz="2400" dirty="0" err="1"/>
              <a:t>distribución</a:t>
            </a:r>
            <a:r>
              <a:rPr lang="en-US" sz="2400" dirty="0"/>
              <a:t>:</a:t>
            </a:r>
          </a:p>
        </p:txBody>
      </p:sp>
      <p:sp>
        <p:nvSpPr>
          <p:cNvPr id="2" name="Rounded Rectangle 1"/>
          <p:cNvSpPr/>
          <p:nvPr/>
        </p:nvSpPr>
        <p:spPr>
          <a:xfrm>
            <a:off x="875896" y="4663683"/>
            <a:ext cx="7050971" cy="914400"/>
          </a:xfrm>
          <a:prstGeom prst="round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7075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1845</TotalTime>
  <Words>1880</Words>
  <Application>Microsoft Office PowerPoint</Application>
  <PresentationFormat>Presentación en pantalla (4:3)</PresentationFormat>
  <Paragraphs>282</Paragraphs>
  <Slides>30</Slides>
  <Notes>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30</vt:i4>
      </vt:variant>
    </vt:vector>
  </HeadingPairs>
  <TitlesOfParts>
    <vt:vector size="38" baseType="lpstr">
      <vt:lpstr>Arial</vt:lpstr>
      <vt:lpstr>Calibri</vt:lpstr>
      <vt:lpstr>Muli</vt:lpstr>
      <vt:lpstr>Roboto</vt:lpstr>
      <vt:lpstr>SymbolStd</vt:lpstr>
      <vt:lpstr>TimesLTStd-Italic</vt:lpstr>
      <vt:lpstr>TimesLTStd-Roman</vt:lpstr>
      <vt:lpstr>Office Theme</vt:lpstr>
      <vt:lpstr>Muestreo de poblaciones naturales:  - Estimación tamaño poblacional -  Estimación distribución espacial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Desarrollo de la práctica</vt:lpstr>
      <vt:lpstr>Desarrollo de la práctica</vt:lpstr>
      <vt:lpstr>Desarrollo de la práctica</vt:lpstr>
      <vt:lpstr>Desarrollo de la práctica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Muestreo de poblaciones naturales:  - Estimación tamaño poblacional - Estimación distribución espacial </dc:title>
  <dc:creator>Sandra Martinez Garcia</dc:creator>
  <cp:lastModifiedBy>Marcos Morente Fontela</cp:lastModifiedBy>
  <cp:revision>20</cp:revision>
  <dcterms:created xsi:type="dcterms:W3CDTF">2017-11-17T15:19:21Z</dcterms:created>
  <dcterms:modified xsi:type="dcterms:W3CDTF">2022-10-18T10:38:27Z</dcterms:modified>
</cp:coreProperties>
</file>