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8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87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FCE2-8201-40A6-A007-56210E105AD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D58F0B-55EA-43B7-A4B5-489A37FB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9429F5-5A36-556C-803B-AA6D0FF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43" y="3509963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Adam Wagener</a:t>
            </a:r>
          </a:p>
          <a:p>
            <a:pPr algn="ctr"/>
            <a:r>
              <a:rPr lang="en-US" dirty="0"/>
              <a:t>Juan Ibarra</a:t>
            </a:r>
          </a:p>
          <a:p>
            <a:pPr algn="ctr"/>
            <a:r>
              <a:rPr lang="en-US" dirty="0"/>
              <a:t>Mitchell Footer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88AA5-2318-1388-1BAC-ED365C8B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54" y="1122363"/>
            <a:ext cx="289470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6D7-05C3-C62A-DA9A-87645A8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the Hills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A529-903E-452E-6CB1-E7753B93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Community feedback</a:t>
            </a:r>
          </a:p>
          <a:p>
            <a:r>
              <a:rPr lang="en-US" dirty="0"/>
              <a:t>Your voice matters</a:t>
            </a:r>
          </a:p>
          <a:p>
            <a:r>
              <a:rPr lang="en-US" dirty="0"/>
              <a:t>Safest</a:t>
            </a:r>
          </a:p>
          <a:p>
            <a:r>
              <a:rPr lang="en-US" dirty="0"/>
              <a:t>Least elevation</a:t>
            </a:r>
          </a:p>
          <a:p>
            <a:r>
              <a:rPr lang="en-US" dirty="0"/>
              <a:t>Fastest </a:t>
            </a:r>
          </a:p>
          <a:p>
            <a:r>
              <a:rPr lang="en-US" dirty="0"/>
              <a:t>Local insights</a:t>
            </a:r>
          </a:p>
        </p:txBody>
      </p:sp>
    </p:spTree>
    <p:extLst>
      <p:ext uri="{BB962C8B-B14F-4D97-AF65-F5344CB8AC3E}">
        <p14:creationId xmlns:p14="http://schemas.microsoft.com/office/powerpoint/2010/main" val="42554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B409-9BF2-A293-905E-814D453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Your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6D36-66A1-BC11-7DF4-CCFAC249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initial thoughts as we build the framework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0907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Walk the Hills</vt:lpstr>
      <vt:lpstr>We Want Your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Wagener, Adam Kyle</dc:creator>
  <cp:lastModifiedBy>Wagener, Adam Kyle</cp:lastModifiedBy>
  <cp:revision>1</cp:revision>
  <dcterms:created xsi:type="dcterms:W3CDTF">2023-09-21T01:05:08Z</dcterms:created>
  <dcterms:modified xsi:type="dcterms:W3CDTF">2023-09-21T01:10:35Z</dcterms:modified>
</cp:coreProperties>
</file>