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2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E1B3-F752-3C43-92EB-ADFD2575C06A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2255-3C68-4142-8F08-CF011D14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369" y="0"/>
            <a:ext cx="8921261" cy="7268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Land Use change </a:t>
            </a:r>
            <a:r>
              <a:rPr lang="en-US" b="1" smtClean="0">
                <a:solidFill>
                  <a:schemeClr val="bg1"/>
                </a:solidFill>
              </a:rPr>
              <a:t>in Tennessee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663" y="1000125"/>
            <a:ext cx="815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Farmlands area has decreased during the 2002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2012 according to USDA Census,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Meanwhile, the land used for residential/commercial is growing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pattern of the change is not the same among different counties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63" y="2343150"/>
            <a:ext cx="10344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Question: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What factor(s) contribute to the decrease in farm land use?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b="1" dirty="0">
                <a:solidFill>
                  <a:schemeClr val="bg1"/>
                </a:solidFill>
              </a:rPr>
              <a:t>Hypotheses: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metrics that </a:t>
            </a:r>
            <a:r>
              <a:rPr lang="en-US" dirty="0" smtClean="0">
                <a:solidFill>
                  <a:schemeClr val="bg1"/>
                </a:solidFill>
              </a:rPr>
              <a:t>impact </a:t>
            </a:r>
            <a:r>
              <a:rPr lang="en-US" dirty="0">
                <a:solidFill>
                  <a:schemeClr val="bg1"/>
                </a:solidFill>
              </a:rPr>
              <a:t>the change in farmlands are believed to be or related to the following traits, and will therefore be put on test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 fontAlgn="ctr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Farms that make less dollar amounts due to mismanagement and/or marketing bottlenecks will gradually receive more preference for changing land use.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Farms that are smaller in area (</a:t>
            </a:r>
            <a:r>
              <a:rPr lang="en-US" dirty="0" err="1">
                <a:solidFill>
                  <a:schemeClr val="bg1"/>
                </a:solidFill>
              </a:rPr>
              <a:t>eg</a:t>
            </a:r>
            <a:r>
              <a:rPr lang="en-US" dirty="0">
                <a:solidFill>
                  <a:schemeClr val="bg1"/>
                </a:solidFill>
              </a:rPr>
              <a:t> after being split among next generation) will become less profitable, encouraging the land owner to consider changing land </a:t>
            </a:r>
            <a:r>
              <a:rPr lang="en-US" dirty="0" smtClean="0">
                <a:solidFill>
                  <a:schemeClr val="bg1"/>
                </a:solidFill>
              </a:rPr>
              <a:t>use</a:t>
            </a:r>
          </a:p>
          <a:p>
            <a:pPr marL="342900" indent="-342900" fontAlgn="ctr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fontAlgn="ctr"/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both cases, the market value for residential/commercial properties in the same </a:t>
            </a:r>
            <a:r>
              <a:rPr lang="en-US" dirty="0" smtClean="0">
                <a:solidFill>
                  <a:schemeClr val="bg1"/>
                </a:solidFill>
              </a:rPr>
              <a:t>area, hand in hand with big industries </a:t>
            </a:r>
            <a:r>
              <a:rPr lang="en-US" dirty="0">
                <a:solidFill>
                  <a:schemeClr val="bg1"/>
                </a:solidFill>
              </a:rPr>
              <a:t>can act as an incentive or a barrier.</a:t>
            </a:r>
          </a:p>
        </p:txBody>
      </p:sp>
    </p:spTree>
    <p:extLst>
      <p:ext uri="{BB962C8B-B14F-4D97-AF65-F5344CB8AC3E}">
        <p14:creationId xmlns:p14="http://schemas.microsoft.com/office/powerpoint/2010/main" val="38174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369" y="0"/>
            <a:ext cx="8921261" cy="7268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Land Use change in Tennessee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663" y="1000125"/>
            <a:ext cx="815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Farmlands area has decreased during the 2002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2012 according to USDA Census,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Meanwhile, the land used for residential/commercial is growing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pattern of the change is not the same among different counties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63" y="2343150"/>
            <a:ext cx="10344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Question: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What factor(s) contribute to the </a:t>
            </a:r>
            <a:r>
              <a:rPr lang="en-US" dirty="0" smtClean="0">
                <a:solidFill>
                  <a:srgbClr val="FFFF00"/>
                </a:solidFill>
              </a:rPr>
              <a:t>change in </a:t>
            </a:r>
            <a:r>
              <a:rPr lang="en-US" dirty="0">
                <a:solidFill>
                  <a:srgbClr val="FFFF00"/>
                </a:solidFill>
              </a:rPr>
              <a:t>farm land use?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b="1" dirty="0">
                <a:solidFill>
                  <a:schemeClr val="bg1"/>
                </a:solidFill>
              </a:rPr>
              <a:t>Hypotheses: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metrics that </a:t>
            </a:r>
            <a:r>
              <a:rPr lang="en-US" dirty="0" smtClean="0">
                <a:solidFill>
                  <a:schemeClr val="bg1"/>
                </a:solidFill>
              </a:rPr>
              <a:t>impact </a:t>
            </a:r>
            <a:r>
              <a:rPr lang="en-US" dirty="0">
                <a:solidFill>
                  <a:schemeClr val="bg1"/>
                </a:solidFill>
              </a:rPr>
              <a:t>the change in farmlands are believed to be or related to the following traits, and will therefore be put on test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 fontAlgn="ctr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Farms that make less dollar amounts due to mismanagement and/or marketing bottlenecks will gradually receive more preference for changing land use.</a:t>
            </a:r>
          </a:p>
          <a:p>
            <a:pPr marL="342900" indent="-342900" fontAlgn="ctr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Farms that are smaller in area (</a:t>
            </a:r>
            <a:r>
              <a:rPr lang="en-US" dirty="0" err="1">
                <a:solidFill>
                  <a:schemeClr val="bg1"/>
                </a:solidFill>
              </a:rPr>
              <a:t>eg</a:t>
            </a:r>
            <a:r>
              <a:rPr lang="en-US" dirty="0">
                <a:solidFill>
                  <a:schemeClr val="bg1"/>
                </a:solidFill>
              </a:rPr>
              <a:t> after being split among next generation) will become less profitable, encouraging the land owner to consider changing land </a:t>
            </a:r>
            <a:r>
              <a:rPr lang="en-US" dirty="0" smtClean="0">
                <a:solidFill>
                  <a:schemeClr val="bg1"/>
                </a:solidFill>
              </a:rPr>
              <a:t>use</a:t>
            </a:r>
          </a:p>
          <a:p>
            <a:pPr marL="342900" indent="-342900" fontAlgn="ctr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fontAlgn="ctr"/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both cases, the market value for residential/commercial properties in the same </a:t>
            </a:r>
            <a:r>
              <a:rPr lang="en-US" dirty="0" smtClean="0">
                <a:solidFill>
                  <a:schemeClr val="bg1"/>
                </a:solidFill>
              </a:rPr>
              <a:t>area, hand in hand with big industries </a:t>
            </a:r>
            <a:r>
              <a:rPr lang="en-US" dirty="0">
                <a:solidFill>
                  <a:schemeClr val="bg1"/>
                </a:solidFill>
              </a:rPr>
              <a:t>can act as an incentive or a barrier.</a:t>
            </a:r>
          </a:p>
        </p:txBody>
      </p:sp>
    </p:spTree>
    <p:extLst>
      <p:ext uri="{BB962C8B-B14F-4D97-AF65-F5344CB8AC3E}">
        <p14:creationId xmlns:p14="http://schemas.microsoft.com/office/powerpoint/2010/main" val="16310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57313" y="1001169"/>
            <a:ext cx="1100138" cy="1371600"/>
          </a:xfrm>
          <a:prstGeom prst="rect">
            <a:avLst/>
          </a:prstGeom>
          <a:solidFill>
            <a:schemeClr val="bg1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322774"/>
              </p:ext>
            </p:extLst>
          </p:nvPr>
        </p:nvGraphicFramePr>
        <p:xfrm>
          <a:off x="5886447" y="2354257"/>
          <a:ext cx="4610100" cy="145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00"/>
                <a:gridCol w="1536700"/>
                <a:gridCol w="1536700"/>
              </a:tblGrid>
              <a:tr h="260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75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4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4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4488" y="1383748"/>
            <a:ext cx="58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7313" y="2535969"/>
            <a:ext cx="1100138" cy="1371600"/>
          </a:xfrm>
          <a:prstGeom prst="rect">
            <a:avLst/>
          </a:prstGeom>
          <a:solidFill>
            <a:schemeClr val="bg1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57313" y="4090981"/>
            <a:ext cx="1100138" cy="1371600"/>
          </a:xfrm>
          <a:prstGeom prst="rect">
            <a:avLst/>
          </a:prstGeom>
          <a:solidFill>
            <a:schemeClr val="bg1"/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4487" y="4392060"/>
            <a:ext cx="58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4488" y="2827331"/>
            <a:ext cx="585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086100" y="2298542"/>
            <a:ext cx="2428875" cy="1564729"/>
          </a:xfrm>
          <a:prstGeom prst="rightArrow">
            <a:avLst>
              <a:gd name="adj1" fmla="val 50000"/>
              <a:gd name="adj2" fmla="val 8652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114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Land Use change in Tennessee</vt:lpstr>
      <vt:lpstr>Land Use change in Tennessee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change in Tennessee</dc:title>
  <dc:creator>Massih Forootan مسیح فروتن</dc:creator>
  <cp:lastModifiedBy>Massih Forootan مسیح فروتن</cp:lastModifiedBy>
  <cp:revision>5</cp:revision>
  <dcterms:created xsi:type="dcterms:W3CDTF">2018-07-17T09:46:44Z</dcterms:created>
  <dcterms:modified xsi:type="dcterms:W3CDTF">2018-07-17T11:18:49Z</dcterms:modified>
</cp:coreProperties>
</file>