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8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3" r:id="rId14"/>
    <p:sldMasterId id="2147483675" r:id="rId15"/>
    <p:sldMasterId id="2147483677" r:id="rId16"/>
    <p:sldMasterId id="2147483679" r:id="rId17"/>
    <p:sldMasterId id="2147483681" r:id="rId18"/>
    <p:sldMasterId id="2147483683" r:id="rId19"/>
    <p:sldMasterId id="2147483685" r:id="rId20"/>
    <p:sldMasterId id="2147483687" r:id="rId2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" Target="slides/slide1.xml"/><Relationship Id="rId23" Type="http://schemas.openxmlformats.org/officeDocument/2006/relationships/slide" Target="slides/slide2.xml"/><Relationship Id="rId24" Type="http://schemas.openxmlformats.org/officeDocument/2006/relationships/slide" Target="slides/slide3.xml"/><Relationship Id="rId25" Type="http://schemas.openxmlformats.org/officeDocument/2006/relationships/slide" Target="slides/slide4.xml"/><Relationship Id="rId26" Type="http://schemas.openxmlformats.org/officeDocument/2006/relationships/slide" Target="slides/slide5.xml"/><Relationship Id="rId27" Type="http://schemas.openxmlformats.org/officeDocument/2006/relationships/slide" Target="slides/slide6.xml"/><Relationship Id="rId28" Type="http://schemas.openxmlformats.org/officeDocument/2006/relationships/slide" Target="slides/slide7.xml"/><Relationship Id="rId29" Type="http://schemas.openxmlformats.org/officeDocument/2006/relationships/slide" Target="slides/slide8.xml"/><Relationship Id="rId30" Type="http://schemas.openxmlformats.org/officeDocument/2006/relationships/slide" Target="slides/slide9.xml"/><Relationship Id="rId31" Type="http://schemas.openxmlformats.org/officeDocument/2006/relationships/slide" Target="slides/slide10.xml"/><Relationship Id="rId32" Type="http://schemas.openxmlformats.org/officeDocument/2006/relationships/slide" Target="slides/slide11.xml"/><Relationship Id="rId33" Type="http://schemas.openxmlformats.org/officeDocument/2006/relationships/slide" Target="slides/slide12.xml"/><Relationship Id="rId34" Type="http://schemas.openxmlformats.org/officeDocument/2006/relationships/slide" Target="slides/slide13.xml"/><Relationship Id="rId35" Type="http://schemas.openxmlformats.org/officeDocument/2006/relationships/slide" Target="slides/slide14.xml"/><Relationship Id="rId3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503E23-824F-4E07-9ECF-A6E68286A3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7F45948-0B7A-441E-A43B-A606BD81A7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FA8CF5A-5191-4CF8-9BB3-4F14BD11B6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7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E4650F7-CA24-4499-8B25-2777BF8AEB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357C683-A702-4683-8DEB-05B130749D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12014FB-33A2-44FA-8467-6BE0428367B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3B6BECF-B5B9-48BF-910C-C1089C38F28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BODY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BODY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Relationship Id="rId6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7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8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9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1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chemeClr val="dk1"/>
                </a:solidFill>
                <a:latin typeface="Alfa Slab One"/>
                <a:ea typeface="Alfa Slab One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3929E70A-21FC-405C-BB66-513FE9CF15BB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body"/>
          </p:nvPr>
        </p:nvSpPr>
        <p:spPr>
          <a:xfrm>
            <a:off x="713160" y="2063160"/>
            <a:ext cx="2641680" cy="122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title"/>
          </p:nvPr>
        </p:nvSpPr>
        <p:spPr>
          <a:xfrm>
            <a:off x="684000" y="538920"/>
            <a:ext cx="7717320" cy="25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69680" y="635400"/>
            <a:ext cx="3030120" cy="88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39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Google Shape;171;p20"/>
          <p:cNvSpPr/>
          <p:nvPr/>
        </p:nvSpPr>
        <p:spPr>
          <a:xfrm>
            <a:off x="750960" y="3468240"/>
            <a:ext cx="3053160" cy="8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Hind Guntur"/>
                <a:ea typeface="Hind Guntur"/>
              </a:rPr>
              <a:t>CREDITS: This presentation template was created by </a:t>
            </a:r>
            <a:r>
              <a:rPr b="0" lang="en" sz="1200" spc="-1" strike="noStrike" u="sng">
                <a:solidFill>
                  <a:schemeClr val="dk1"/>
                </a:solidFill>
                <a:uFillTx/>
                <a:latin typeface="Hind Guntur"/>
                <a:ea typeface="Hind Guntur"/>
                <a:hlinkClick r:id="rId2"/>
              </a:rPr>
              <a:t>Slidesgo</a:t>
            </a:r>
            <a:r>
              <a:rPr b="0" lang="en" sz="1200" spc="-1" strike="noStrike">
                <a:solidFill>
                  <a:schemeClr val="dk1"/>
                </a:solidFill>
                <a:latin typeface="Hind Guntur"/>
                <a:ea typeface="Hind Guntur"/>
              </a:rPr>
              <a:t>, including icons by </a:t>
            </a:r>
            <a:r>
              <a:rPr b="0" lang="en" sz="1200" spc="-1" strike="noStrike" u="sng">
                <a:solidFill>
                  <a:schemeClr val="dk1"/>
                </a:solidFill>
                <a:uFillTx/>
                <a:latin typeface="Hind Guntur"/>
                <a:ea typeface="Hind Guntur"/>
                <a:hlinkClick r:id="rId3"/>
              </a:rPr>
              <a:t>Flaticon</a:t>
            </a:r>
            <a:r>
              <a:rPr b="0" lang="en" sz="1200" spc="-1" strike="noStrike">
                <a:solidFill>
                  <a:schemeClr val="dk1"/>
                </a:solidFill>
                <a:latin typeface="Hind Guntur"/>
                <a:ea typeface="Hind Guntur"/>
              </a:rPr>
              <a:t>, infographics &amp; images by </a:t>
            </a:r>
            <a:r>
              <a:rPr b="0" lang="en" sz="1200" spc="-1" strike="noStrike" u="sng">
                <a:solidFill>
                  <a:schemeClr val="dk1"/>
                </a:solidFill>
                <a:uFillTx/>
                <a:latin typeface="Hind Guntur"/>
                <a:ea typeface="Hind Guntur"/>
                <a:hlinkClick r:id="rId4"/>
              </a:rPr>
              <a:t>Freepik</a:t>
            </a:r>
            <a:r>
              <a:rPr b="0" lang="en" sz="1200" spc="-1" strike="noStrike">
                <a:solidFill>
                  <a:schemeClr val="dk1"/>
                </a:solidFill>
                <a:latin typeface="Hind Guntur"/>
                <a:ea typeface="Hind Guntur"/>
              </a:rPr>
              <a:t> and illustrations by </a:t>
            </a:r>
            <a:r>
              <a:rPr b="0" lang="en" sz="1200" spc="-1" strike="noStrike" u="sng">
                <a:solidFill>
                  <a:schemeClr val="dk1"/>
                </a:solidFill>
                <a:uFillTx/>
                <a:latin typeface="Hind Guntur"/>
                <a:ea typeface="Hind Guntur"/>
                <a:hlinkClick r:id="rId5"/>
              </a:rPr>
              <a:t>Stories</a:t>
            </a:r>
            <a:r>
              <a:rPr b="0" lang="en" sz="1200" spc="-1" strike="noStrike">
                <a:solidFill>
                  <a:schemeClr val="dk1"/>
                </a:solidFill>
                <a:latin typeface="Hind Guntur"/>
                <a:ea typeface="Hind Guntur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6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chemeClr val="dk1"/>
                </a:solidFill>
                <a:latin typeface="Alfa Slab One"/>
                <a:ea typeface="Alfa Slab One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Cantarell"/>
              <a:buChar char="●"/>
            </a:pP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Cantarell"/>
              <a:buChar char="○"/>
            </a:pPr>
            <a:r>
              <a:rPr b="0" lang="en-US" sz="1400" spc="-1" strike="noStrike">
                <a:solidFill>
                  <a:schemeClr val="dk1"/>
                </a:solidFill>
                <a:latin typeface="Cantarell"/>
                <a:ea typeface="Cantarell"/>
              </a:rPr>
              <a:t>Second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5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Cantarell"/>
              <a:buChar char="■"/>
            </a:pPr>
            <a:r>
              <a:rPr b="0" lang="en-US" sz="1400" spc="-1" strike="noStrike">
                <a:solidFill>
                  <a:schemeClr val="dk1"/>
                </a:solidFill>
                <a:latin typeface="Cantarell"/>
                <a:ea typeface="Cantarell"/>
              </a:rPr>
              <a:t>Third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828800" indent="-3175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Cantarell"/>
              <a:buChar char="●"/>
            </a:pPr>
            <a:r>
              <a:rPr b="0" lang="en-US" sz="1400" spc="-1" strike="noStrike">
                <a:solidFill>
                  <a:schemeClr val="dk1"/>
                </a:solidFill>
                <a:latin typeface="Cantarell"/>
                <a:ea typeface="Cantarell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286000" indent="-3175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Cantarell"/>
              <a:buChar char="○"/>
            </a:pPr>
            <a:r>
              <a:rPr b="0" lang="en-US" sz="1400" spc="-1" strike="noStrike">
                <a:solidFill>
                  <a:schemeClr val="dk1"/>
                </a:solidFill>
                <a:latin typeface="Cantarell"/>
                <a:ea typeface="Cantarell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dt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ftr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D72B40A5-4484-4F8E-8145-118CA7DB9E5D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  <p:sldLayoutId id="2147483672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173;p21"/>
          <p:cNvSpPr/>
          <p:nvPr/>
        </p:nvSpPr>
        <p:spPr>
          <a:xfrm>
            <a:off x="7562880" y="2286360"/>
            <a:ext cx="1007640" cy="1000080"/>
          </a:xfrm>
          <a:custGeom>
            <a:avLst/>
            <a:gdLst>
              <a:gd name="textAreaLeft" fmla="*/ 0 w 1007640"/>
              <a:gd name="textAreaRight" fmla="*/ 1008000 w 1007640"/>
              <a:gd name="textAreaTop" fmla="*/ 0 h 1000080"/>
              <a:gd name="textAreaBottom" fmla="*/ 1000440 h 1000080"/>
            </a:gdLst>
            <a:ahLst/>
            <a:rect l="textAreaLeft" t="textAreaTop" r="textAreaRight" b="textAreaBottom"/>
            <a:pathLst>
              <a:path w="21650" h="21483">
                <a:moveTo>
                  <a:pt x="10862" y="5719"/>
                </a:moveTo>
                <a:cubicBezTo>
                  <a:pt x="12093" y="5719"/>
                  <a:pt x="13351" y="6179"/>
                  <a:pt x="14378" y="7206"/>
                </a:cubicBezTo>
                <a:cubicBezTo>
                  <a:pt x="17513" y="10341"/>
                  <a:pt x="15278" y="15745"/>
                  <a:pt x="10842" y="15745"/>
                </a:cubicBezTo>
                <a:cubicBezTo>
                  <a:pt x="8073" y="15745"/>
                  <a:pt x="5805" y="13510"/>
                  <a:pt x="5838" y="10741"/>
                </a:cubicBezTo>
                <a:cubicBezTo>
                  <a:pt x="5838" y="7720"/>
                  <a:pt x="8293" y="5719"/>
                  <a:pt x="10862" y="5719"/>
                </a:cubicBezTo>
                <a:close/>
                <a:moveTo>
                  <a:pt x="7773" y="0"/>
                </a:moveTo>
                <a:lnTo>
                  <a:pt x="7773" y="1868"/>
                </a:lnTo>
                <a:cubicBezTo>
                  <a:pt x="7773" y="2402"/>
                  <a:pt x="7473" y="2902"/>
                  <a:pt x="6973" y="3169"/>
                </a:cubicBezTo>
                <a:cubicBezTo>
                  <a:pt x="6706" y="3303"/>
                  <a:pt x="6439" y="3436"/>
                  <a:pt x="6172" y="3603"/>
                </a:cubicBezTo>
                <a:cubicBezTo>
                  <a:pt x="5936" y="3766"/>
                  <a:pt x="5651" y="3851"/>
                  <a:pt x="5364" y="3851"/>
                </a:cubicBezTo>
                <a:cubicBezTo>
                  <a:pt x="5125" y="3851"/>
                  <a:pt x="4884" y="3791"/>
                  <a:pt x="4671" y="3670"/>
                </a:cubicBezTo>
                <a:lnTo>
                  <a:pt x="3036" y="2736"/>
                </a:lnTo>
                <a:lnTo>
                  <a:pt x="1" y="8006"/>
                </a:lnTo>
                <a:lnTo>
                  <a:pt x="1602" y="8940"/>
                </a:lnTo>
                <a:cubicBezTo>
                  <a:pt x="2069" y="9207"/>
                  <a:pt x="2369" y="9741"/>
                  <a:pt x="2336" y="10274"/>
                </a:cubicBezTo>
                <a:lnTo>
                  <a:pt x="2336" y="10741"/>
                </a:lnTo>
                <a:lnTo>
                  <a:pt x="2336" y="11175"/>
                </a:lnTo>
                <a:cubicBezTo>
                  <a:pt x="2369" y="11742"/>
                  <a:pt x="2069" y="12243"/>
                  <a:pt x="1602" y="12543"/>
                </a:cubicBezTo>
                <a:lnTo>
                  <a:pt x="1" y="13477"/>
                </a:lnTo>
                <a:lnTo>
                  <a:pt x="3036" y="18747"/>
                </a:lnTo>
                <a:lnTo>
                  <a:pt x="4638" y="17813"/>
                </a:lnTo>
                <a:cubicBezTo>
                  <a:pt x="4850" y="17691"/>
                  <a:pt x="5091" y="17632"/>
                  <a:pt x="5334" y="17632"/>
                </a:cubicBezTo>
                <a:cubicBezTo>
                  <a:pt x="5624" y="17632"/>
                  <a:pt x="5918" y="17717"/>
                  <a:pt x="6172" y="17880"/>
                </a:cubicBezTo>
                <a:cubicBezTo>
                  <a:pt x="6405" y="18047"/>
                  <a:pt x="6672" y="18180"/>
                  <a:pt x="6939" y="18347"/>
                </a:cubicBezTo>
                <a:cubicBezTo>
                  <a:pt x="7440" y="18580"/>
                  <a:pt x="7740" y="19081"/>
                  <a:pt x="7740" y="19614"/>
                </a:cubicBezTo>
                <a:lnTo>
                  <a:pt x="7740" y="21482"/>
                </a:lnTo>
                <a:lnTo>
                  <a:pt x="13877" y="21482"/>
                </a:lnTo>
                <a:lnTo>
                  <a:pt x="13877" y="19614"/>
                </a:lnTo>
                <a:cubicBezTo>
                  <a:pt x="13877" y="19081"/>
                  <a:pt x="14178" y="18580"/>
                  <a:pt x="14678" y="18347"/>
                </a:cubicBezTo>
                <a:cubicBezTo>
                  <a:pt x="14945" y="18180"/>
                  <a:pt x="15212" y="18047"/>
                  <a:pt x="15445" y="17880"/>
                </a:cubicBezTo>
                <a:cubicBezTo>
                  <a:pt x="15699" y="17717"/>
                  <a:pt x="15993" y="17632"/>
                  <a:pt x="16283" y="17632"/>
                </a:cubicBezTo>
                <a:cubicBezTo>
                  <a:pt x="16526" y="17632"/>
                  <a:pt x="16767" y="17691"/>
                  <a:pt x="16980" y="17813"/>
                </a:cubicBezTo>
                <a:lnTo>
                  <a:pt x="18581" y="18747"/>
                </a:lnTo>
                <a:lnTo>
                  <a:pt x="21650" y="13477"/>
                </a:lnTo>
                <a:lnTo>
                  <a:pt x="20015" y="12543"/>
                </a:lnTo>
                <a:cubicBezTo>
                  <a:pt x="19548" y="12276"/>
                  <a:pt x="19281" y="11742"/>
                  <a:pt x="19315" y="11208"/>
                </a:cubicBezTo>
                <a:lnTo>
                  <a:pt x="19315" y="10741"/>
                </a:lnTo>
                <a:lnTo>
                  <a:pt x="19315" y="10308"/>
                </a:lnTo>
                <a:cubicBezTo>
                  <a:pt x="19281" y="9741"/>
                  <a:pt x="19548" y="9240"/>
                  <a:pt x="20015" y="8940"/>
                </a:cubicBezTo>
                <a:lnTo>
                  <a:pt x="21650" y="8006"/>
                </a:lnTo>
                <a:lnTo>
                  <a:pt x="18614" y="2736"/>
                </a:lnTo>
                <a:lnTo>
                  <a:pt x="16980" y="3670"/>
                </a:lnTo>
                <a:cubicBezTo>
                  <a:pt x="16767" y="3791"/>
                  <a:pt x="16526" y="3851"/>
                  <a:pt x="16283" y="3851"/>
                </a:cubicBezTo>
                <a:cubicBezTo>
                  <a:pt x="15993" y="3851"/>
                  <a:pt x="15699" y="3766"/>
                  <a:pt x="15445" y="3603"/>
                </a:cubicBezTo>
                <a:cubicBezTo>
                  <a:pt x="15212" y="3436"/>
                  <a:pt x="14945" y="3303"/>
                  <a:pt x="14678" y="3169"/>
                </a:cubicBezTo>
                <a:cubicBezTo>
                  <a:pt x="14178" y="2902"/>
                  <a:pt x="13877" y="2402"/>
                  <a:pt x="13877" y="1868"/>
                </a:cubicBezTo>
                <a:lnTo>
                  <a:pt x="13877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Google Shape;174;p21"/>
          <p:cNvSpPr/>
          <p:nvPr/>
        </p:nvSpPr>
        <p:spPr>
          <a:xfrm>
            <a:off x="603720" y="4176000"/>
            <a:ext cx="595800" cy="599400"/>
          </a:xfrm>
          <a:custGeom>
            <a:avLst/>
            <a:gdLst>
              <a:gd name="textAreaLeft" fmla="*/ 0 w 595800"/>
              <a:gd name="textAreaRight" fmla="*/ 596160 w 595800"/>
              <a:gd name="textAreaTop" fmla="*/ 0 h 599400"/>
              <a:gd name="textAreaBottom" fmla="*/ 599760 h 599400"/>
            </a:gdLst>
            <a:ahLst/>
            <a:rect l="textAreaLeft" t="textAreaTop" r="textAreaRight" b="textAreaBottom"/>
            <a:pathLst>
              <a:path w="16880" h="16980">
                <a:moveTo>
                  <a:pt x="8388" y="4587"/>
                </a:moveTo>
                <a:cubicBezTo>
                  <a:pt x="8772" y="4587"/>
                  <a:pt x="9170" y="4645"/>
                  <a:pt x="9574" y="4770"/>
                </a:cubicBezTo>
                <a:cubicBezTo>
                  <a:pt x="12877" y="5771"/>
                  <a:pt x="13344" y="10274"/>
                  <a:pt x="10275" y="11909"/>
                </a:cubicBezTo>
                <a:cubicBezTo>
                  <a:pt x="9688" y="12228"/>
                  <a:pt x="9060" y="12379"/>
                  <a:pt x="8441" y="12379"/>
                </a:cubicBezTo>
                <a:cubicBezTo>
                  <a:pt x="7056" y="12379"/>
                  <a:pt x="5719" y="11622"/>
                  <a:pt x="5004" y="10308"/>
                </a:cubicBezTo>
                <a:cubicBezTo>
                  <a:pt x="3568" y="7640"/>
                  <a:pt x="5609" y="4587"/>
                  <a:pt x="8388" y="4587"/>
                </a:cubicBezTo>
                <a:close/>
                <a:moveTo>
                  <a:pt x="6572" y="0"/>
                </a:moveTo>
                <a:lnTo>
                  <a:pt x="2369" y="2235"/>
                </a:lnTo>
                <a:lnTo>
                  <a:pt x="3070" y="3503"/>
                </a:lnTo>
                <a:cubicBezTo>
                  <a:pt x="3270" y="3903"/>
                  <a:pt x="3236" y="4337"/>
                  <a:pt x="3003" y="4704"/>
                </a:cubicBezTo>
                <a:cubicBezTo>
                  <a:pt x="2869" y="4904"/>
                  <a:pt x="2736" y="5104"/>
                  <a:pt x="2636" y="5304"/>
                </a:cubicBezTo>
                <a:cubicBezTo>
                  <a:pt x="2402" y="5671"/>
                  <a:pt x="2035" y="5905"/>
                  <a:pt x="1602" y="5905"/>
                </a:cubicBezTo>
                <a:lnTo>
                  <a:pt x="134" y="5838"/>
                </a:lnTo>
                <a:lnTo>
                  <a:pt x="1" y="10608"/>
                </a:lnTo>
                <a:lnTo>
                  <a:pt x="1435" y="10641"/>
                </a:lnTo>
                <a:cubicBezTo>
                  <a:pt x="1869" y="10675"/>
                  <a:pt x="2236" y="10941"/>
                  <a:pt x="2436" y="11308"/>
                </a:cubicBezTo>
                <a:cubicBezTo>
                  <a:pt x="2469" y="11408"/>
                  <a:pt x="2536" y="11542"/>
                  <a:pt x="2603" y="11642"/>
                </a:cubicBezTo>
                <a:cubicBezTo>
                  <a:pt x="2636" y="11742"/>
                  <a:pt x="2703" y="11842"/>
                  <a:pt x="2769" y="11942"/>
                </a:cubicBezTo>
                <a:cubicBezTo>
                  <a:pt x="2969" y="12309"/>
                  <a:pt x="2969" y="12743"/>
                  <a:pt x="2769" y="13110"/>
                </a:cubicBezTo>
                <a:lnTo>
                  <a:pt x="2002" y="14344"/>
                </a:lnTo>
                <a:lnTo>
                  <a:pt x="6038" y="16846"/>
                </a:lnTo>
                <a:lnTo>
                  <a:pt x="6806" y="15611"/>
                </a:lnTo>
                <a:cubicBezTo>
                  <a:pt x="7022" y="15271"/>
                  <a:pt x="7382" y="15074"/>
                  <a:pt x="7780" y="15074"/>
                </a:cubicBezTo>
                <a:cubicBezTo>
                  <a:pt x="7811" y="15074"/>
                  <a:pt x="7842" y="15075"/>
                  <a:pt x="7873" y="15078"/>
                </a:cubicBezTo>
                <a:cubicBezTo>
                  <a:pt x="8106" y="15078"/>
                  <a:pt x="8340" y="15111"/>
                  <a:pt x="8607" y="15111"/>
                </a:cubicBezTo>
                <a:cubicBezTo>
                  <a:pt x="8632" y="15109"/>
                  <a:pt x="8658" y="15108"/>
                  <a:pt x="8683" y="15108"/>
                </a:cubicBezTo>
                <a:cubicBezTo>
                  <a:pt x="9057" y="15108"/>
                  <a:pt x="9420" y="15335"/>
                  <a:pt x="9608" y="15678"/>
                </a:cubicBezTo>
                <a:lnTo>
                  <a:pt x="10308" y="16979"/>
                </a:lnTo>
                <a:lnTo>
                  <a:pt x="14511" y="14711"/>
                </a:lnTo>
                <a:lnTo>
                  <a:pt x="13811" y="13443"/>
                </a:lnTo>
                <a:cubicBezTo>
                  <a:pt x="13610" y="13076"/>
                  <a:pt x="13610" y="12609"/>
                  <a:pt x="13877" y="12276"/>
                </a:cubicBezTo>
                <a:cubicBezTo>
                  <a:pt x="14011" y="12076"/>
                  <a:pt x="14144" y="11875"/>
                  <a:pt x="14244" y="11675"/>
                </a:cubicBezTo>
                <a:cubicBezTo>
                  <a:pt x="14444" y="11308"/>
                  <a:pt x="14845" y="11075"/>
                  <a:pt x="15278" y="11075"/>
                </a:cubicBezTo>
                <a:lnTo>
                  <a:pt x="16746" y="11108"/>
                </a:lnTo>
                <a:lnTo>
                  <a:pt x="16879" y="6372"/>
                </a:lnTo>
                <a:lnTo>
                  <a:pt x="15412" y="6338"/>
                </a:lnTo>
                <a:cubicBezTo>
                  <a:pt x="14978" y="6305"/>
                  <a:pt x="14611" y="6038"/>
                  <a:pt x="14444" y="5671"/>
                </a:cubicBezTo>
                <a:cubicBezTo>
                  <a:pt x="14378" y="5538"/>
                  <a:pt x="14344" y="5438"/>
                  <a:pt x="14278" y="5337"/>
                </a:cubicBezTo>
                <a:cubicBezTo>
                  <a:pt x="14211" y="5237"/>
                  <a:pt x="14177" y="5137"/>
                  <a:pt x="14111" y="5037"/>
                </a:cubicBezTo>
                <a:cubicBezTo>
                  <a:pt x="13877" y="4670"/>
                  <a:pt x="13877" y="4237"/>
                  <a:pt x="14111" y="3870"/>
                </a:cubicBezTo>
                <a:lnTo>
                  <a:pt x="14878" y="2602"/>
                </a:lnTo>
                <a:lnTo>
                  <a:pt x="10842" y="100"/>
                </a:lnTo>
                <a:lnTo>
                  <a:pt x="10075" y="1368"/>
                </a:lnTo>
                <a:cubicBezTo>
                  <a:pt x="9868" y="1663"/>
                  <a:pt x="9505" y="1880"/>
                  <a:pt x="9147" y="1880"/>
                </a:cubicBezTo>
                <a:cubicBezTo>
                  <a:pt x="9100" y="1880"/>
                  <a:pt x="9053" y="1876"/>
                  <a:pt x="9007" y="1868"/>
                </a:cubicBezTo>
                <a:lnTo>
                  <a:pt x="8273" y="1868"/>
                </a:lnTo>
                <a:cubicBezTo>
                  <a:pt x="7873" y="1868"/>
                  <a:pt x="7473" y="1635"/>
                  <a:pt x="7273" y="1268"/>
                </a:cubicBezTo>
                <a:lnTo>
                  <a:pt x="6572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175;p21"/>
          <p:cNvSpPr/>
          <p:nvPr/>
        </p:nvSpPr>
        <p:spPr>
          <a:xfrm>
            <a:off x="1144440" y="4057560"/>
            <a:ext cx="416880" cy="414360"/>
          </a:xfrm>
          <a:custGeom>
            <a:avLst/>
            <a:gdLst>
              <a:gd name="textAreaLeft" fmla="*/ 0 w 416880"/>
              <a:gd name="textAreaRight" fmla="*/ 417240 w 416880"/>
              <a:gd name="textAreaTop" fmla="*/ 0 h 414360"/>
              <a:gd name="textAreaBottom" fmla="*/ 414720 h 414360"/>
            </a:gdLst>
            <a:ahLst/>
            <a:rect l="textAreaLeft" t="textAreaTop" r="textAreaRight" b="textAreaBottom"/>
            <a:pathLst>
              <a:path w="11809" h="11743">
                <a:moveTo>
                  <a:pt x="5936" y="3141"/>
                </a:moveTo>
                <a:cubicBezTo>
                  <a:pt x="6607" y="3141"/>
                  <a:pt x="7289" y="3387"/>
                  <a:pt x="7839" y="3937"/>
                </a:cubicBezTo>
                <a:cubicBezTo>
                  <a:pt x="9574" y="5671"/>
                  <a:pt x="8339" y="8607"/>
                  <a:pt x="5904" y="8607"/>
                </a:cubicBezTo>
                <a:cubicBezTo>
                  <a:pt x="4403" y="8607"/>
                  <a:pt x="3169" y="7373"/>
                  <a:pt x="3169" y="5872"/>
                </a:cubicBezTo>
                <a:cubicBezTo>
                  <a:pt x="3169" y="4223"/>
                  <a:pt x="4529" y="3141"/>
                  <a:pt x="5936" y="3141"/>
                </a:cubicBezTo>
                <a:close/>
                <a:moveTo>
                  <a:pt x="4270" y="1"/>
                </a:moveTo>
                <a:lnTo>
                  <a:pt x="4270" y="1001"/>
                </a:lnTo>
                <a:cubicBezTo>
                  <a:pt x="4270" y="1302"/>
                  <a:pt x="4103" y="1569"/>
                  <a:pt x="3836" y="1735"/>
                </a:cubicBezTo>
                <a:cubicBezTo>
                  <a:pt x="3669" y="1802"/>
                  <a:pt x="3536" y="1869"/>
                  <a:pt x="3402" y="1969"/>
                </a:cubicBezTo>
                <a:cubicBezTo>
                  <a:pt x="3279" y="2057"/>
                  <a:pt x="3128" y="2098"/>
                  <a:pt x="2974" y="2098"/>
                </a:cubicBezTo>
                <a:cubicBezTo>
                  <a:pt x="2835" y="2098"/>
                  <a:pt x="2695" y="2065"/>
                  <a:pt x="2569" y="2002"/>
                </a:cubicBezTo>
                <a:lnTo>
                  <a:pt x="1701" y="1502"/>
                </a:lnTo>
                <a:lnTo>
                  <a:pt x="33" y="4371"/>
                </a:lnTo>
                <a:lnTo>
                  <a:pt x="901" y="4871"/>
                </a:lnTo>
                <a:cubicBezTo>
                  <a:pt x="1168" y="5038"/>
                  <a:pt x="1301" y="5305"/>
                  <a:pt x="1301" y="5605"/>
                </a:cubicBezTo>
                <a:lnTo>
                  <a:pt x="1301" y="5872"/>
                </a:lnTo>
                <a:lnTo>
                  <a:pt x="1301" y="6105"/>
                </a:lnTo>
                <a:cubicBezTo>
                  <a:pt x="1301" y="6405"/>
                  <a:pt x="1168" y="6706"/>
                  <a:pt x="901" y="6839"/>
                </a:cubicBezTo>
                <a:lnTo>
                  <a:pt x="0" y="7373"/>
                </a:lnTo>
                <a:lnTo>
                  <a:pt x="1668" y="10241"/>
                </a:lnTo>
                <a:lnTo>
                  <a:pt x="2535" y="9741"/>
                </a:lnTo>
                <a:cubicBezTo>
                  <a:pt x="2655" y="9666"/>
                  <a:pt x="2789" y="9631"/>
                  <a:pt x="2921" y="9631"/>
                </a:cubicBezTo>
                <a:cubicBezTo>
                  <a:pt x="3082" y="9631"/>
                  <a:pt x="3241" y="9683"/>
                  <a:pt x="3369" y="9774"/>
                </a:cubicBezTo>
                <a:cubicBezTo>
                  <a:pt x="3503" y="9841"/>
                  <a:pt x="3636" y="9941"/>
                  <a:pt x="3803" y="10008"/>
                </a:cubicBezTo>
                <a:cubicBezTo>
                  <a:pt x="4070" y="10141"/>
                  <a:pt x="4236" y="10408"/>
                  <a:pt x="4270" y="10742"/>
                </a:cubicBezTo>
                <a:lnTo>
                  <a:pt x="4270" y="11742"/>
                </a:lnTo>
                <a:lnTo>
                  <a:pt x="7605" y="11742"/>
                </a:lnTo>
                <a:lnTo>
                  <a:pt x="7605" y="10742"/>
                </a:lnTo>
                <a:cubicBezTo>
                  <a:pt x="7572" y="10442"/>
                  <a:pt x="7739" y="10175"/>
                  <a:pt x="8006" y="10008"/>
                </a:cubicBezTo>
                <a:cubicBezTo>
                  <a:pt x="8139" y="9941"/>
                  <a:pt x="8273" y="9874"/>
                  <a:pt x="8439" y="9774"/>
                </a:cubicBezTo>
                <a:cubicBezTo>
                  <a:pt x="8563" y="9686"/>
                  <a:pt x="8714" y="9645"/>
                  <a:pt x="8868" y="9645"/>
                </a:cubicBezTo>
                <a:cubicBezTo>
                  <a:pt x="9006" y="9645"/>
                  <a:pt x="9147" y="9678"/>
                  <a:pt x="9273" y="9741"/>
                </a:cubicBezTo>
                <a:lnTo>
                  <a:pt x="10141" y="10241"/>
                </a:lnTo>
                <a:lnTo>
                  <a:pt x="11808" y="7373"/>
                </a:lnTo>
                <a:lnTo>
                  <a:pt x="10941" y="6839"/>
                </a:lnTo>
                <a:cubicBezTo>
                  <a:pt x="10674" y="6706"/>
                  <a:pt x="10508" y="6405"/>
                  <a:pt x="10541" y="6105"/>
                </a:cubicBezTo>
                <a:lnTo>
                  <a:pt x="10541" y="5872"/>
                </a:lnTo>
                <a:lnTo>
                  <a:pt x="10541" y="5638"/>
                </a:lnTo>
                <a:cubicBezTo>
                  <a:pt x="10508" y="5338"/>
                  <a:pt x="10674" y="5038"/>
                  <a:pt x="10941" y="4904"/>
                </a:cubicBezTo>
                <a:lnTo>
                  <a:pt x="11808" y="4371"/>
                </a:lnTo>
                <a:lnTo>
                  <a:pt x="10141" y="1502"/>
                </a:lnTo>
                <a:lnTo>
                  <a:pt x="9273" y="2002"/>
                </a:lnTo>
                <a:cubicBezTo>
                  <a:pt x="9147" y="2065"/>
                  <a:pt x="9006" y="2098"/>
                  <a:pt x="8868" y="2098"/>
                </a:cubicBezTo>
                <a:cubicBezTo>
                  <a:pt x="8714" y="2098"/>
                  <a:pt x="8563" y="2057"/>
                  <a:pt x="8439" y="1969"/>
                </a:cubicBezTo>
                <a:cubicBezTo>
                  <a:pt x="8306" y="1869"/>
                  <a:pt x="8173" y="1802"/>
                  <a:pt x="8006" y="1735"/>
                </a:cubicBezTo>
                <a:cubicBezTo>
                  <a:pt x="7739" y="1569"/>
                  <a:pt x="7605" y="1302"/>
                  <a:pt x="7605" y="1001"/>
                </a:cubicBezTo>
                <a:lnTo>
                  <a:pt x="7605" y="1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176;p21"/>
          <p:cNvSpPr/>
          <p:nvPr/>
        </p:nvSpPr>
        <p:spPr>
          <a:xfrm>
            <a:off x="323280" y="556560"/>
            <a:ext cx="1193040" cy="1033920"/>
          </a:xfrm>
          <a:custGeom>
            <a:avLst/>
            <a:gdLst>
              <a:gd name="textAreaLeft" fmla="*/ 0 w 1193040"/>
              <a:gd name="textAreaRight" fmla="*/ 1193400 w 1193040"/>
              <a:gd name="textAreaTop" fmla="*/ 0 h 1033920"/>
              <a:gd name="textAreaBottom" fmla="*/ 1034280 h 1033920"/>
            </a:gdLst>
            <a:ahLst/>
            <a:rect l="textAreaLeft" t="textAreaTop" r="textAreaRight" b="textAreaBottom"/>
            <a:pathLst>
              <a:path w="31657" h="27435">
                <a:moveTo>
                  <a:pt x="18080" y="0"/>
                </a:moveTo>
                <a:cubicBezTo>
                  <a:pt x="6338" y="0"/>
                  <a:pt x="0" y="13777"/>
                  <a:pt x="7673" y="22683"/>
                </a:cubicBezTo>
                <a:cubicBezTo>
                  <a:pt x="10313" y="25751"/>
                  <a:pt x="14129" y="27435"/>
                  <a:pt x="18062" y="27435"/>
                </a:cubicBezTo>
                <a:cubicBezTo>
                  <a:pt x="19347" y="27435"/>
                  <a:pt x="20644" y="27255"/>
                  <a:pt x="21916" y="26886"/>
                </a:cubicBezTo>
                <a:cubicBezTo>
                  <a:pt x="27053" y="25418"/>
                  <a:pt x="30856" y="21048"/>
                  <a:pt x="31656" y="15745"/>
                </a:cubicBezTo>
                <a:lnTo>
                  <a:pt x="18080" y="13710"/>
                </a:lnTo>
                <a:lnTo>
                  <a:pt x="18080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77;p21"/>
          <p:cNvSpPr/>
          <p:nvPr/>
        </p:nvSpPr>
        <p:spPr>
          <a:xfrm>
            <a:off x="1110600" y="450720"/>
            <a:ext cx="517680" cy="593280"/>
          </a:xfrm>
          <a:custGeom>
            <a:avLst/>
            <a:gdLst>
              <a:gd name="textAreaLeft" fmla="*/ 0 w 517680"/>
              <a:gd name="textAreaRight" fmla="*/ 518040 w 517680"/>
              <a:gd name="textAreaTop" fmla="*/ 0 h 593280"/>
              <a:gd name="textAreaBottom" fmla="*/ 593640 h 593280"/>
            </a:gdLst>
            <a:ahLst/>
            <a:rect l="textAreaLeft" t="textAreaTop" r="textAreaRight" b="textAreaBottom"/>
            <a:pathLst>
              <a:path w="13744" h="15745">
                <a:moveTo>
                  <a:pt x="0" y="0"/>
                </a:moveTo>
                <a:lnTo>
                  <a:pt x="0" y="13710"/>
                </a:lnTo>
                <a:lnTo>
                  <a:pt x="13576" y="15745"/>
                </a:lnTo>
                <a:cubicBezTo>
                  <a:pt x="13676" y="15078"/>
                  <a:pt x="13743" y="14377"/>
                  <a:pt x="13743" y="13710"/>
                </a:cubicBezTo>
                <a:cubicBezTo>
                  <a:pt x="13743" y="6138"/>
                  <a:pt x="7572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784960" y="916200"/>
            <a:ext cx="3525840" cy="50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900" spc="-1" strike="noStrike">
                <a:solidFill>
                  <a:schemeClr val="dk1"/>
                </a:solidFill>
                <a:latin typeface="Alfa Slab One"/>
                <a:ea typeface="Alfa Slab One"/>
              </a:rPr>
              <a:t>xx%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2784960" y="2127600"/>
            <a:ext cx="3525840" cy="50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900" spc="-1" strike="noStrike">
                <a:solidFill>
                  <a:schemeClr val="dk1"/>
                </a:solidFill>
                <a:latin typeface="Alfa Slab One"/>
                <a:ea typeface="Alfa Slab One"/>
              </a:rPr>
              <a:t>xx%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title"/>
          </p:nvPr>
        </p:nvSpPr>
        <p:spPr>
          <a:xfrm>
            <a:off x="2784960" y="3323520"/>
            <a:ext cx="3525840" cy="50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900" spc="-1" strike="noStrike">
                <a:solidFill>
                  <a:schemeClr val="dk1"/>
                </a:solidFill>
                <a:latin typeface="Alfa Slab One"/>
                <a:ea typeface="Alfa Slab One"/>
              </a:rPr>
              <a:t>xx%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4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chemeClr val="dk1"/>
                </a:solidFill>
                <a:latin typeface="Alfa Slab One"/>
                <a:ea typeface="Alfa Slab One"/>
              </a:rPr>
              <a:t>Click to edit Master title style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22160" y="2180160"/>
            <a:ext cx="7772040" cy="112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ntarell"/>
                <a:ea typeface="Cantarell"/>
              </a:rPr>
              <a:t>Click to edit Master text styles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ftr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sldNum" idx="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A5CB1FDC-1226-4434-9453-5E95EA4B00C0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6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chemeClr val="dk1"/>
                </a:solidFill>
                <a:latin typeface="Alfa Slab One"/>
                <a:ea typeface="Alfa Slab One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3812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Cantarell"/>
              <a:buChar char="●"/>
            </a:pPr>
            <a:r>
              <a:rPr b="0" lang="en-US" sz="2100" spc="-1" strike="noStrike">
                <a:solidFill>
                  <a:schemeClr val="dk1"/>
                </a:solidFill>
                <a:latin typeface="Cantarell"/>
                <a:ea typeface="Cantarell"/>
              </a:rPr>
              <a:t>Click to edit Master text styles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Cantarell"/>
              <a:buChar char="○"/>
            </a:pP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5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Cantarell"/>
              <a:buChar char="■"/>
            </a:pPr>
            <a:r>
              <a:rPr b="0" lang="en-US" sz="1500" spc="-1" strike="noStrike">
                <a:solidFill>
                  <a:schemeClr val="dk1"/>
                </a:solidFill>
                <a:latin typeface="Cantarell"/>
                <a:ea typeface="Cantarell"/>
              </a:rPr>
              <a:t>Third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3" marL="1828800" indent="-3175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Cantarell"/>
              <a:buChar char="●"/>
            </a:pPr>
            <a:r>
              <a:rPr b="0" lang="en-US" sz="1350" spc="-1" strike="noStrike">
                <a:solidFill>
                  <a:schemeClr val="dk1"/>
                </a:solidFill>
                <a:latin typeface="Cantarell"/>
                <a:ea typeface="Cantarell"/>
              </a:rPr>
              <a:t>Fourth level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  <a:p>
            <a:pPr lvl="4" marL="2286000" indent="-3175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Cantarell"/>
              <a:buChar char="○"/>
            </a:pPr>
            <a:r>
              <a:rPr b="0" lang="en-US" sz="1350" spc="-1" strike="noStrike">
                <a:solidFill>
                  <a:schemeClr val="dk1"/>
                </a:solidFill>
                <a:latin typeface="Cantarell"/>
                <a:ea typeface="Cantarell"/>
              </a:rPr>
              <a:t>Fifth level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48320" y="1200240"/>
            <a:ext cx="403812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Cantarell"/>
              <a:buChar char="●"/>
            </a:pPr>
            <a:r>
              <a:rPr b="0" lang="en-US" sz="2100" spc="-1" strike="noStrike">
                <a:solidFill>
                  <a:schemeClr val="dk1"/>
                </a:solidFill>
                <a:latin typeface="Cantarell"/>
                <a:ea typeface="Cantarell"/>
              </a:rPr>
              <a:t>Click to edit Master text styles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Cantarell"/>
              <a:buChar char="○"/>
            </a:pP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5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Cantarell"/>
              <a:buChar char="■"/>
            </a:pPr>
            <a:r>
              <a:rPr b="0" lang="en-US" sz="1500" spc="-1" strike="noStrike">
                <a:solidFill>
                  <a:schemeClr val="dk1"/>
                </a:solidFill>
                <a:latin typeface="Cantarell"/>
                <a:ea typeface="Cantarell"/>
              </a:rPr>
              <a:t>Third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3" marL="1828800" indent="-3175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Cantarell"/>
              <a:buChar char="●"/>
            </a:pPr>
            <a:r>
              <a:rPr b="0" lang="en-US" sz="1350" spc="-1" strike="noStrike">
                <a:solidFill>
                  <a:schemeClr val="dk1"/>
                </a:solidFill>
                <a:latin typeface="Cantarell"/>
                <a:ea typeface="Cantarell"/>
              </a:rPr>
              <a:t>Fourth level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  <a:p>
            <a:pPr lvl="4" marL="2286000" indent="-3175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Cantarell"/>
              <a:buChar char="○"/>
            </a:pPr>
            <a:r>
              <a:rPr b="0" lang="en-US" sz="1350" spc="-1" strike="noStrike">
                <a:solidFill>
                  <a:schemeClr val="dk1"/>
                </a:solidFill>
                <a:latin typeface="Cantarell"/>
                <a:ea typeface="Cantarell"/>
              </a:rPr>
              <a:t>Fifth level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C9A5FB38-1288-4E50-AC85-DF6445E0A503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8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chemeClr val="dk1"/>
                </a:solidFill>
                <a:latin typeface="Alfa Slab One"/>
                <a:ea typeface="Alfa Slab One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151280"/>
            <a:ext cx="4039920" cy="47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1631160"/>
            <a:ext cx="4039920" cy="296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Cantarell"/>
              <a:buChar char="●"/>
            </a:pP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Cantarell"/>
              <a:buChar char="○"/>
            </a:pPr>
            <a:r>
              <a:rPr b="0" lang="en-US" sz="1500" spc="-1" strike="noStrike">
                <a:solidFill>
                  <a:schemeClr val="dk1"/>
                </a:solidFill>
                <a:latin typeface="Cantarell"/>
                <a:ea typeface="Cantarell"/>
              </a:rPr>
              <a:t>Second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5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Cantarell"/>
              <a:buChar char="■"/>
            </a:pPr>
            <a:r>
              <a:rPr b="0" lang="en-US" sz="1350" spc="-1" strike="noStrike">
                <a:solidFill>
                  <a:schemeClr val="dk1"/>
                </a:solidFill>
                <a:latin typeface="Cantarell"/>
                <a:ea typeface="Cantarell"/>
              </a:rPr>
              <a:t>Third level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  <a:p>
            <a:pPr lvl="3" marL="1828800" indent="-3175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Cantarell"/>
              <a:buChar char="●"/>
            </a:pPr>
            <a:r>
              <a:rPr b="0" lang="en-US" sz="1200" spc="-1" strike="noStrike">
                <a:solidFill>
                  <a:schemeClr val="dk1"/>
                </a:solidFill>
                <a:latin typeface="Cantarell"/>
                <a:ea typeface="Cantarell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2286000" indent="-3175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Cantarell"/>
              <a:buChar char="○"/>
            </a:pPr>
            <a:r>
              <a:rPr b="0" lang="en-US" sz="1200" spc="-1" strike="noStrike">
                <a:solidFill>
                  <a:schemeClr val="dk1"/>
                </a:solidFill>
                <a:latin typeface="Cantarell"/>
                <a:ea typeface="Cantarell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45080" y="1151280"/>
            <a:ext cx="4041360" cy="47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4645080" y="1631160"/>
            <a:ext cx="4041360" cy="296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Cantarell"/>
              <a:buChar char="●"/>
            </a:pP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Cantarell"/>
              <a:buChar char="○"/>
            </a:pPr>
            <a:r>
              <a:rPr b="0" lang="en-US" sz="1500" spc="-1" strike="noStrike">
                <a:solidFill>
                  <a:schemeClr val="dk1"/>
                </a:solidFill>
                <a:latin typeface="Cantarell"/>
                <a:ea typeface="Cantarell"/>
              </a:rPr>
              <a:t>Second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5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Cantarell"/>
              <a:buChar char="■"/>
            </a:pPr>
            <a:r>
              <a:rPr b="0" lang="en-US" sz="1350" spc="-1" strike="noStrike">
                <a:solidFill>
                  <a:schemeClr val="dk1"/>
                </a:solidFill>
                <a:latin typeface="Cantarell"/>
                <a:ea typeface="Cantarell"/>
              </a:rPr>
              <a:t>Third level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  <a:p>
            <a:pPr lvl="3" marL="1828800" indent="-3175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Cantarell"/>
              <a:buChar char="●"/>
            </a:pPr>
            <a:r>
              <a:rPr b="0" lang="en-US" sz="1200" spc="-1" strike="noStrike">
                <a:solidFill>
                  <a:schemeClr val="dk1"/>
                </a:solidFill>
                <a:latin typeface="Cantarell"/>
                <a:ea typeface="Cantarell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2286000" indent="-3175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Cantarell"/>
              <a:buChar char="○"/>
            </a:pPr>
            <a:r>
              <a:rPr b="0" lang="en-US" sz="1200" spc="-1" strike="noStrike">
                <a:solidFill>
                  <a:schemeClr val="dk1"/>
                </a:solidFill>
                <a:latin typeface="Cantarell"/>
                <a:ea typeface="Cantarell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 type="dt" idx="1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7"/>
          <p:cNvSpPr>
            <a:spLocks noGrp="1"/>
          </p:cNvSpPr>
          <p:nvPr>
            <p:ph type="ftr" idx="1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PlaceHolder 8"/>
          <p:cNvSpPr>
            <a:spLocks noGrp="1"/>
          </p:cNvSpPr>
          <p:nvPr>
            <p:ph type="sldNum" idx="1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69AB1FE0-ABA1-490C-842F-4D08847042D4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0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62;p7"/>
          <p:cNvSpPr/>
          <p:nvPr/>
        </p:nvSpPr>
        <p:spPr>
          <a:xfrm rot="2051400">
            <a:off x="118440" y="4394520"/>
            <a:ext cx="629280" cy="632880"/>
          </a:xfrm>
          <a:custGeom>
            <a:avLst/>
            <a:gdLst>
              <a:gd name="textAreaLeft" fmla="*/ 0 w 629280"/>
              <a:gd name="textAreaRight" fmla="*/ 629640 w 629280"/>
              <a:gd name="textAreaTop" fmla="*/ 0 h 632880"/>
              <a:gd name="textAreaBottom" fmla="*/ 633240 h 632880"/>
            </a:gdLst>
            <a:ahLst/>
            <a:rect l="textAreaLeft" t="textAreaTop" r="textAreaRight" b="textAreaBottom"/>
            <a:pathLst>
              <a:path w="16880" h="16980">
                <a:moveTo>
                  <a:pt x="8388" y="4587"/>
                </a:moveTo>
                <a:cubicBezTo>
                  <a:pt x="8772" y="4587"/>
                  <a:pt x="9170" y="4645"/>
                  <a:pt x="9574" y="4770"/>
                </a:cubicBezTo>
                <a:cubicBezTo>
                  <a:pt x="12877" y="5771"/>
                  <a:pt x="13344" y="10274"/>
                  <a:pt x="10275" y="11909"/>
                </a:cubicBezTo>
                <a:cubicBezTo>
                  <a:pt x="9688" y="12228"/>
                  <a:pt x="9060" y="12379"/>
                  <a:pt x="8441" y="12379"/>
                </a:cubicBezTo>
                <a:cubicBezTo>
                  <a:pt x="7056" y="12379"/>
                  <a:pt x="5719" y="11622"/>
                  <a:pt x="5004" y="10308"/>
                </a:cubicBezTo>
                <a:cubicBezTo>
                  <a:pt x="3568" y="7640"/>
                  <a:pt x="5609" y="4587"/>
                  <a:pt x="8388" y="4587"/>
                </a:cubicBezTo>
                <a:close/>
                <a:moveTo>
                  <a:pt x="6572" y="0"/>
                </a:moveTo>
                <a:lnTo>
                  <a:pt x="2369" y="2235"/>
                </a:lnTo>
                <a:lnTo>
                  <a:pt x="3070" y="3503"/>
                </a:lnTo>
                <a:cubicBezTo>
                  <a:pt x="3270" y="3903"/>
                  <a:pt x="3236" y="4337"/>
                  <a:pt x="3003" y="4704"/>
                </a:cubicBezTo>
                <a:cubicBezTo>
                  <a:pt x="2869" y="4904"/>
                  <a:pt x="2736" y="5104"/>
                  <a:pt x="2636" y="5304"/>
                </a:cubicBezTo>
                <a:cubicBezTo>
                  <a:pt x="2402" y="5671"/>
                  <a:pt x="2035" y="5905"/>
                  <a:pt x="1602" y="5905"/>
                </a:cubicBezTo>
                <a:lnTo>
                  <a:pt x="134" y="5838"/>
                </a:lnTo>
                <a:lnTo>
                  <a:pt x="1" y="10608"/>
                </a:lnTo>
                <a:lnTo>
                  <a:pt x="1435" y="10641"/>
                </a:lnTo>
                <a:cubicBezTo>
                  <a:pt x="1869" y="10675"/>
                  <a:pt x="2236" y="10941"/>
                  <a:pt x="2436" y="11308"/>
                </a:cubicBezTo>
                <a:cubicBezTo>
                  <a:pt x="2469" y="11408"/>
                  <a:pt x="2536" y="11542"/>
                  <a:pt x="2603" y="11642"/>
                </a:cubicBezTo>
                <a:cubicBezTo>
                  <a:pt x="2636" y="11742"/>
                  <a:pt x="2703" y="11842"/>
                  <a:pt x="2769" y="11942"/>
                </a:cubicBezTo>
                <a:cubicBezTo>
                  <a:pt x="2969" y="12309"/>
                  <a:pt x="2969" y="12743"/>
                  <a:pt x="2769" y="13110"/>
                </a:cubicBezTo>
                <a:lnTo>
                  <a:pt x="2002" y="14344"/>
                </a:lnTo>
                <a:lnTo>
                  <a:pt x="6038" y="16846"/>
                </a:lnTo>
                <a:lnTo>
                  <a:pt x="6806" y="15611"/>
                </a:lnTo>
                <a:cubicBezTo>
                  <a:pt x="7022" y="15271"/>
                  <a:pt x="7382" y="15074"/>
                  <a:pt x="7780" y="15074"/>
                </a:cubicBezTo>
                <a:cubicBezTo>
                  <a:pt x="7811" y="15074"/>
                  <a:pt x="7842" y="15075"/>
                  <a:pt x="7873" y="15078"/>
                </a:cubicBezTo>
                <a:cubicBezTo>
                  <a:pt x="8106" y="15078"/>
                  <a:pt x="8340" y="15111"/>
                  <a:pt x="8607" y="15111"/>
                </a:cubicBezTo>
                <a:cubicBezTo>
                  <a:pt x="8632" y="15109"/>
                  <a:pt x="8658" y="15108"/>
                  <a:pt x="8683" y="15108"/>
                </a:cubicBezTo>
                <a:cubicBezTo>
                  <a:pt x="9057" y="15108"/>
                  <a:pt x="9420" y="15335"/>
                  <a:pt x="9608" y="15678"/>
                </a:cubicBezTo>
                <a:lnTo>
                  <a:pt x="10308" y="16979"/>
                </a:lnTo>
                <a:lnTo>
                  <a:pt x="14511" y="14711"/>
                </a:lnTo>
                <a:lnTo>
                  <a:pt x="13811" y="13443"/>
                </a:lnTo>
                <a:cubicBezTo>
                  <a:pt x="13610" y="13076"/>
                  <a:pt x="13610" y="12609"/>
                  <a:pt x="13877" y="12276"/>
                </a:cubicBezTo>
                <a:cubicBezTo>
                  <a:pt x="14011" y="12076"/>
                  <a:pt x="14144" y="11875"/>
                  <a:pt x="14244" y="11675"/>
                </a:cubicBezTo>
                <a:cubicBezTo>
                  <a:pt x="14444" y="11308"/>
                  <a:pt x="14845" y="11075"/>
                  <a:pt x="15278" y="11075"/>
                </a:cubicBezTo>
                <a:lnTo>
                  <a:pt x="16746" y="11108"/>
                </a:lnTo>
                <a:lnTo>
                  <a:pt x="16879" y="6372"/>
                </a:lnTo>
                <a:lnTo>
                  <a:pt x="15412" y="6338"/>
                </a:lnTo>
                <a:cubicBezTo>
                  <a:pt x="14978" y="6305"/>
                  <a:pt x="14611" y="6038"/>
                  <a:pt x="14444" y="5671"/>
                </a:cubicBezTo>
                <a:cubicBezTo>
                  <a:pt x="14378" y="5538"/>
                  <a:pt x="14344" y="5438"/>
                  <a:pt x="14278" y="5337"/>
                </a:cubicBezTo>
                <a:cubicBezTo>
                  <a:pt x="14211" y="5237"/>
                  <a:pt x="14177" y="5137"/>
                  <a:pt x="14111" y="5037"/>
                </a:cubicBezTo>
                <a:cubicBezTo>
                  <a:pt x="13877" y="4670"/>
                  <a:pt x="13877" y="4237"/>
                  <a:pt x="14111" y="3870"/>
                </a:cubicBezTo>
                <a:lnTo>
                  <a:pt x="14878" y="2602"/>
                </a:lnTo>
                <a:lnTo>
                  <a:pt x="10842" y="100"/>
                </a:lnTo>
                <a:lnTo>
                  <a:pt x="10075" y="1368"/>
                </a:lnTo>
                <a:cubicBezTo>
                  <a:pt x="9868" y="1663"/>
                  <a:pt x="9505" y="1880"/>
                  <a:pt x="9147" y="1880"/>
                </a:cubicBezTo>
                <a:cubicBezTo>
                  <a:pt x="9100" y="1880"/>
                  <a:pt x="9053" y="1876"/>
                  <a:pt x="9007" y="1868"/>
                </a:cubicBezTo>
                <a:lnTo>
                  <a:pt x="8273" y="1868"/>
                </a:lnTo>
                <a:cubicBezTo>
                  <a:pt x="7873" y="1868"/>
                  <a:pt x="7473" y="1635"/>
                  <a:pt x="7273" y="1268"/>
                </a:cubicBezTo>
                <a:lnTo>
                  <a:pt x="6572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Google Shape;63;p7"/>
          <p:cNvSpPr/>
          <p:nvPr/>
        </p:nvSpPr>
        <p:spPr>
          <a:xfrm rot="2051400">
            <a:off x="782280" y="4547880"/>
            <a:ext cx="439920" cy="437760"/>
          </a:xfrm>
          <a:custGeom>
            <a:avLst/>
            <a:gdLst>
              <a:gd name="textAreaLeft" fmla="*/ 0 w 439920"/>
              <a:gd name="textAreaRight" fmla="*/ 440280 w 439920"/>
              <a:gd name="textAreaTop" fmla="*/ 0 h 437760"/>
              <a:gd name="textAreaBottom" fmla="*/ 438120 h 437760"/>
            </a:gdLst>
            <a:ahLst/>
            <a:rect l="textAreaLeft" t="textAreaTop" r="textAreaRight" b="textAreaBottom"/>
            <a:pathLst>
              <a:path w="11809" h="11743">
                <a:moveTo>
                  <a:pt x="5936" y="3141"/>
                </a:moveTo>
                <a:cubicBezTo>
                  <a:pt x="6607" y="3141"/>
                  <a:pt x="7289" y="3387"/>
                  <a:pt x="7839" y="3937"/>
                </a:cubicBezTo>
                <a:cubicBezTo>
                  <a:pt x="9574" y="5671"/>
                  <a:pt x="8339" y="8607"/>
                  <a:pt x="5904" y="8607"/>
                </a:cubicBezTo>
                <a:cubicBezTo>
                  <a:pt x="4403" y="8607"/>
                  <a:pt x="3169" y="7373"/>
                  <a:pt x="3169" y="5872"/>
                </a:cubicBezTo>
                <a:cubicBezTo>
                  <a:pt x="3169" y="4223"/>
                  <a:pt x="4529" y="3141"/>
                  <a:pt x="5936" y="3141"/>
                </a:cubicBezTo>
                <a:close/>
                <a:moveTo>
                  <a:pt x="4270" y="1"/>
                </a:moveTo>
                <a:lnTo>
                  <a:pt x="4270" y="1001"/>
                </a:lnTo>
                <a:cubicBezTo>
                  <a:pt x="4270" y="1302"/>
                  <a:pt x="4103" y="1569"/>
                  <a:pt x="3836" y="1735"/>
                </a:cubicBezTo>
                <a:cubicBezTo>
                  <a:pt x="3669" y="1802"/>
                  <a:pt x="3536" y="1869"/>
                  <a:pt x="3402" y="1969"/>
                </a:cubicBezTo>
                <a:cubicBezTo>
                  <a:pt x="3279" y="2057"/>
                  <a:pt x="3128" y="2098"/>
                  <a:pt x="2974" y="2098"/>
                </a:cubicBezTo>
                <a:cubicBezTo>
                  <a:pt x="2835" y="2098"/>
                  <a:pt x="2695" y="2065"/>
                  <a:pt x="2569" y="2002"/>
                </a:cubicBezTo>
                <a:lnTo>
                  <a:pt x="1701" y="1502"/>
                </a:lnTo>
                <a:lnTo>
                  <a:pt x="33" y="4371"/>
                </a:lnTo>
                <a:lnTo>
                  <a:pt x="901" y="4871"/>
                </a:lnTo>
                <a:cubicBezTo>
                  <a:pt x="1168" y="5038"/>
                  <a:pt x="1301" y="5305"/>
                  <a:pt x="1301" y="5605"/>
                </a:cubicBezTo>
                <a:lnTo>
                  <a:pt x="1301" y="5872"/>
                </a:lnTo>
                <a:lnTo>
                  <a:pt x="1301" y="6105"/>
                </a:lnTo>
                <a:cubicBezTo>
                  <a:pt x="1301" y="6405"/>
                  <a:pt x="1168" y="6706"/>
                  <a:pt x="901" y="6839"/>
                </a:cubicBezTo>
                <a:lnTo>
                  <a:pt x="0" y="7373"/>
                </a:lnTo>
                <a:lnTo>
                  <a:pt x="1668" y="10241"/>
                </a:lnTo>
                <a:lnTo>
                  <a:pt x="2535" y="9741"/>
                </a:lnTo>
                <a:cubicBezTo>
                  <a:pt x="2655" y="9666"/>
                  <a:pt x="2789" y="9631"/>
                  <a:pt x="2921" y="9631"/>
                </a:cubicBezTo>
                <a:cubicBezTo>
                  <a:pt x="3082" y="9631"/>
                  <a:pt x="3241" y="9683"/>
                  <a:pt x="3369" y="9774"/>
                </a:cubicBezTo>
                <a:cubicBezTo>
                  <a:pt x="3503" y="9841"/>
                  <a:pt x="3636" y="9941"/>
                  <a:pt x="3803" y="10008"/>
                </a:cubicBezTo>
                <a:cubicBezTo>
                  <a:pt x="4070" y="10141"/>
                  <a:pt x="4236" y="10408"/>
                  <a:pt x="4270" y="10742"/>
                </a:cubicBezTo>
                <a:lnTo>
                  <a:pt x="4270" y="11742"/>
                </a:lnTo>
                <a:lnTo>
                  <a:pt x="7605" y="11742"/>
                </a:lnTo>
                <a:lnTo>
                  <a:pt x="7605" y="10742"/>
                </a:lnTo>
                <a:cubicBezTo>
                  <a:pt x="7572" y="10442"/>
                  <a:pt x="7739" y="10175"/>
                  <a:pt x="8006" y="10008"/>
                </a:cubicBezTo>
                <a:cubicBezTo>
                  <a:pt x="8139" y="9941"/>
                  <a:pt x="8273" y="9874"/>
                  <a:pt x="8439" y="9774"/>
                </a:cubicBezTo>
                <a:cubicBezTo>
                  <a:pt x="8563" y="9686"/>
                  <a:pt x="8714" y="9645"/>
                  <a:pt x="8868" y="9645"/>
                </a:cubicBezTo>
                <a:cubicBezTo>
                  <a:pt x="9006" y="9645"/>
                  <a:pt x="9147" y="9678"/>
                  <a:pt x="9273" y="9741"/>
                </a:cubicBezTo>
                <a:lnTo>
                  <a:pt x="10141" y="10241"/>
                </a:lnTo>
                <a:lnTo>
                  <a:pt x="11808" y="7373"/>
                </a:lnTo>
                <a:lnTo>
                  <a:pt x="10941" y="6839"/>
                </a:lnTo>
                <a:cubicBezTo>
                  <a:pt x="10674" y="6706"/>
                  <a:pt x="10508" y="6405"/>
                  <a:pt x="10541" y="6105"/>
                </a:cubicBezTo>
                <a:lnTo>
                  <a:pt x="10541" y="5872"/>
                </a:lnTo>
                <a:lnTo>
                  <a:pt x="10541" y="5638"/>
                </a:lnTo>
                <a:cubicBezTo>
                  <a:pt x="10508" y="5338"/>
                  <a:pt x="10674" y="5038"/>
                  <a:pt x="10941" y="4904"/>
                </a:cubicBezTo>
                <a:lnTo>
                  <a:pt x="11808" y="4371"/>
                </a:lnTo>
                <a:lnTo>
                  <a:pt x="10141" y="1502"/>
                </a:lnTo>
                <a:lnTo>
                  <a:pt x="9273" y="2002"/>
                </a:lnTo>
                <a:cubicBezTo>
                  <a:pt x="9147" y="2065"/>
                  <a:pt x="9006" y="2098"/>
                  <a:pt x="8868" y="2098"/>
                </a:cubicBezTo>
                <a:cubicBezTo>
                  <a:pt x="8714" y="2098"/>
                  <a:pt x="8563" y="2057"/>
                  <a:pt x="8439" y="1969"/>
                </a:cubicBezTo>
                <a:cubicBezTo>
                  <a:pt x="8306" y="1869"/>
                  <a:pt x="8173" y="1802"/>
                  <a:pt x="8006" y="1735"/>
                </a:cubicBezTo>
                <a:cubicBezTo>
                  <a:pt x="7739" y="1569"/>
                  <a:pt x="7605" y="1302"/>
                  <a:pt x="7605" y="1001"/>
                </a:cubicBezTo>
                <a:lnTo>
                  <a:pt x="7605" y="1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64;p7"/>
          <p:cNvSpPr/>
          <p:nvPr/>
        </p:nvSpPr>
        <p:spPr>
          <a:xfrm>
            <a:off x="8199720" y="219240"/>
            <a:ext cx="691560" cy="686520"/>
          </a:xfrm>
          <a:custGeom>
            <a:avLst/>
            <a:gdLst>
              <a:gd name="textAreaLeft" fmla="*/ 0 w 691560"/>
              <a:gd name="textAreaRight" fmla="*/ 691920 w 691560"/>
              <a:gd name="textAreaTop" fmla="*/ 0 h 686520"/>
              <a:gd name="textAreaBottom" fmla="*/ 686880 h 686520"/>
            </a:gdLst>
            <a:ahLst/>
            <a:rect l="textAreaLeft" t="textAreaTop" r="textAreaRight" b="textAreaBottom"/>
            <a:pathLst>
              <a:path w="21650" h="21483">
                <a:moveTo>
                  <a:pt x="10862" y="5719"/>
                </a:moveTo>
                <a:cubicBezTo>
                  <a:pt x="12093" y="5719"/>
                  <a:pt x="13351" y="6179"/>
                  <a:pt x="14378" y="7206"/>
                </a:cubicBezTo>
                <a:cubicBezTo>
                  <a:pt x="17513" y="10341"/>
                  <a:pt x="15278" y="15745"/>
                  <a:pt x="10842" y="15745"/>
                </a:cubicBezTo>
                <a:cubicBezTo>
                  <a:pt x="8073" y="15745"/>
                  <a:pt x="5805" y="13510"/>
                  <a:pt x="5838" y="10741"/>
                </a:cubicBezTo>
                <a:cubicBezTo>
                  <a:pt x="5838" y="7720"/>
                  <a:pt x="8293" y="5719"/>
                  <a:pt x="10862" y="5719"/>
                </a:cubicBezTo>
                <a:close/>
                <a:moveTo>
                  <a:pt x="7773" y="0"/>
                </a:moveTo>
                <a:lnTo>
                  <a:pt x="7773" y="1868"/>
                </a:lnTo>
                <a:cubicBezTo>
                  <a:pt x="7773" y="2402"/>
                  <a:pt x="7473" y="2902"/>
                  <a:pt x="6973" y="3169"/>
                </a:cubicBezTo>
                <a:cubicBezTo>
                  <a:pt x="6706" y="3303"/>
                  <a:pt x="6439" y="3436"/>
                  <a:pt x="6172" y="3603"/>
                </a:cubicBezTo>
                <a:cubicBezTo>
                  <a:pt x="5936" y="3766"/>
                  <a:pt x="5651" y="3851"/>
                  <a:pt x="5364" y="3851"/>
                </a:cubicBezTo>
                <a:cubicBezTo>
                  <a:pt x="5125" y="3851"/>
                  <a:pt x="4884" y="3791"/>
                  <a:pt x="4671" y="3670"/>
                </a:cubicBezTo>
                <a:lnTo>
                  <a:pt x="3036" y="2736"/>
                </a:lnTo>
                <a:lnTo>
                  <a:pt x="1" y="8006"/>
                </a:lnTo>
                <a:lnTo>
                  <a:pt x="1602" y="8940"/>
                </a:lnTo>
                <a:cubicBezTo>
                  <a:pt x="2069" y="9207"/>
                  <a:pt x="2369" y="9741"/>
                  <a:pt x="2336" y="10274"/>
                </a:cubicBezTo>
                <a:lnTo>
                  <a:pt x="2336" y="10741"/>
                </a:lnTo>
                <a:lnTo>
                  <a:pt x="2336" y="11175"/>
                </a:lnTo>
                <a:cubicBezTo>
                  <a:pt x="2369" y="11742"/>
                  <a:pt x="2069" y="12243"/>
                  <a:pt x="1602" y="12543"/>
                </a:cubicBezTo>
                <a:lnTo>
                  <a:pt x="1" y="13477"/>
                </a:lnTo>
                <a:lnTo>
                  <a:pt x="3036" y="18747"/>
                </a:lnTo>
                <a:lnTo>
                  <a:pt x="4638" y="17813"/>
                </a:lnTo>
                <a:cubicBezTo>
                  <a:pt x="4850" y="17691"/>
                  <a:pt x="5091" y="17632"/>
                  <a:pt x="5334" y="17632"/>
                </a:cubicBezTo>
                <a:cubicBezTo>
                  <a:pt x="5624" y="17632"/>
                  <a:pt x="5918" y="17717"/>
                  <a:pt x="6172" y="17880"/>
                </a:cubicBezTo>
                <a:cubicBezTo>
                  <a:pt x="6405" y="18047"/>
                  <a:pt x="6672" y="18180"/>
                  <a:pt x="6939" y="18347"/>
                </a:cubicBezTo>
                <a:cubicBezTo>
                  <a:pt x="7440" y="18580"/>
                  <a:pt x="7740" y="19081"/>
                  <a:pt x="7740" y="19614"/>
                </a:cubicBezTo>
                <a:lnTo>
                  <a:pt x="7740" y="21482"/>
                </a:lnTo>
                <a:lnTo>
                  <a:pt x="13877" y="21482"/>
                </a:lnTo>
                <a:lnTo>
                  <a:pt x="13877" y="19614"/>
                </a:lnTo>
                <a:cubicBezTo>
                  <a:pt x="13877" y="19081"/>
                  <a:pt x="14178" y="18580"/>
                  <a:pt x="14678" y="18347"/>
                </a:cubicBezTo>
                <a:cubicBezTo>
                  <a:pt x="14945" y="18180"/>
                  <a:pt x="15212" y="18047"/>
                  <a:pt x="15445" y="17880"/>
                </a:cubicBezTo>
                <a:cubicBezTo>
                  <a:pt x="15699" y="17717"/>
                  <a:pt x="15993" y="17632"/>
                  <a:pt x="16283" y="17632"/>
                </a:cubicBezTo>
                <a:cubicBezTo>
                  <a:pt x="16526" y="17632"/>
                  <a:pt x="16767" y="17691"/>
                  <a:pt x="16980" y="17813"/>
                </a:cubicBezTo>
                <a:lnTo>
                  <a:pt x="18581" y="18747"/>
                </a:lnTo>
                <a:lnTo>
                  <a:pt x="21650" y="13477"/>
                </a:lnTo>
                <a:lnTo>
                  <a:pt x="20015" y="12543"/>
                </a:lnTo>
                <a:cubicBezTo>
                  <a:pt x="19548" y="12276"/>
                  <a:pt x="19281" y="11742"/>
                  <a:pt x="19315" y="11208"/>
                </a:cubicBezTo>
                <a:lnTo>
                  <a:pt x="19315" y="10741"/>
                </a:lnTo>
                <a:lnTo>
                  <a:pt x="19315" y="10308"/>
                </a:lnTo>
                <a:cubicBezTo>
                  <a:pt x="19281" y="9741"/>
                  <a:pt x="19548" y="9240"/>
                  <a:pt x="20015" y="8940"/>
                </a:cubicBezTo>
                <a:lnTo>
                  <a:pt x="21650" y="8006"/>
                </a:lnTo>
                <a:lnTo>
                  <a:pt x="18614" y="2736"/>
                </a:lnTo>
                <a:lnTo>
                  <a:pt x="16980" y="3670"/>
                </a:lnTo>
                <a:cubicBezTo>
                  <a:pt x="16767" y="3791"/>
                  <a:pt x="16526" y="3851"/>
                  <a:pt x="16283" y="3851"/>
                </a:cubicBezTo>
                <a:cubicBezTo>
                  <a:pt x="15993" y="3851"/>
                  <a:pt x="15699" y="3766"/>
                  <a:pt x="15445" y="3603"/>
                </a:cubicBezTo>
                <a:cubicBezTo>
                  <a:pt x="15212" y="3436"/>
                  <a:pt x="14945" y="3303"/>
                  <a:pt x="14678" y="3169"/>
                </a:cubicBezTo>
                <a:cubicBezTo>
                  <a:pt x="14178" y="2902"/>
                  <a:pt x="13877" y="2402"/>
                  <a:pt x="13877" y="1868"/>
                </a:cubicBezTo>
                <a:lnTo>
                  <a:pt x="13877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6" name="Google Shape;65;p7"/>
          <p:cNvGrpSpPr/>
          <p:nvPr/>
        </p:nvGrpSpPr>
        <p:grpSpPr>
          <a:xfrm>
            <a:off x="127080" y="237600"/>
            <a:ext cx="744120" cy="650160"/>
            <a:chOff x="127080" y="237600"/>
            <a:chExt cx="744120" cy="650160"/>
          </a:xfrm>
        </p:grpSpPr>
        <p:sp>
          <p:nvSpPr>
            <p:cNvPr id="107" name="Google Shape;66;p7"/>
            <p:cNvSpPr/>
            <p:nvPr/>
          </p:nvSpPr>
          <p:spPr>
            <a:xfrm>
              <a:off x="127080" y="298080"/>
              <a:ext cx="680400" cy="589680"/>
            </a:xfrm>
            <a:custGeom>
              <a:avLst/>
              <a:gdLst>
                <a:gd name="textAreaLeft" fmla="*/ 0 w 680400"/>
                <a:gd name="textAreaRight" fmla="*/ 680760 w 680400"/>
                <a:gd name="textAreaTop" fmla="*/ 0 h 589680"/>
                <a:gd name="textAreaBottom" fmla="*/ 590040 h 589680"/>
              </a:gdLst>
              <a:ahLst/>
              <a:rect l="textAreaLeft" t="textAreaTop" r="textAreaRight" b="textAreaBottom"/>
              <a:pathLst>
                <a:path w="31657" h="27435">
                  <a:moveTo>
                    <a:pt x="18080" y="0"/>
                  </a:moveTo>
                  <a:cubicBezTo>
                    <a:pt x="6338" y="0"/>
                    <a:pt x="0" y="13777"/>
                    <a:pt x="7673" y="22683"/>
                  </a:cubicBezTo>
                  <a:cubicBezTo>
                    <a:pt x="10313" y="25751"/>
                    <a:pt x="14129" y="27435"/>
                    <a:pt x="18062" y="27435"/>
                  </a:cubicBezTo>
                  <a:cubicBezTo>
                    <a:pt x="19347" y="27435"/>
                    <a:pt x="20644" y="27255"/>
                    <a:pt x="21916" y="26886"/>
                  </a:cubicBezTo>
                  <a:cubicBezTo>
                    <a:pt x="27053" y="25418"/>
                    <a:pt x="30856" y="21048"/>
                    <a:pt x="31656" y="15745"/>
                  </a:cubicBezTo>
                  <a:lnTo>
                    <a:pt x="18080" y="13710"/>
                  </a:lnTo>
                  <a:lnTo>
                    <a:pt x="18080" y="0"/>
                  </a:lnTo>
                  <a:close/>
                </a:path>
              </a:pathLst>
            </a:custGeom>
            <a:solidFill>
              <a:srgbClr val="ebebe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8" name="Google Shape;67;p7"/>
            <p:cNvSpPr/>
            <p:nvPr/>
          </p:nvSpPr>
          <p:spPr>
            <a:xfrm>
              <a:off x="576000" y="237600"/>
              <a:ext cx="295200" cy="338040"/>
            </a:xfrm>
            <a:custGeom>
              <a:avLst/>
              <a:gdLst>
                <a:gd name="textAreaLeft" fmla="*/ 0 w 295200"/>
                <a:gd name="textAreaRight" fmla="*/ 295560 w 295200"/>
                <a:gd name="textAreaTop" fmla="*/ 0 h 338040"/>
                <a:gd name="textAreaBottom" fmla="*/ 338400 h 338040"/>
              </a:gdLst>
              <a:ahLst/>
              <a:rect l="textAreaLeft" t="textAreaTop" r="textAreaRight" b="textAreaBottom"/>
              <a:pathLst>
                <a:path w="13744" h="15745">
                  <a:moveTo>
                    <a:pt x="0" y="0"/>
                  </a:moveTo>
                  <a:lnTo>
                    <a:pt x="0" y="13710"/>
                  </a:lnTo>
                  <a:lnTo>
                    <a:pt x="13576" y="15745"/>
                  </a:lnTo>
                  <a:cubicBezTo>
                    <a:pt x="13676" y="15078"/>
                    <a:pt x="13743" y="14377"/>
                    <a:pt x="13743" y="13710"/>
                  </a:cubicBezTo>
                  <a:cubicBezTo>
                    <a:pt x="13743" y="6138"/>
                    <a:pt x="7572" y="0"/>
                    <a:pt x="0" y="0"/>
                  </a:cubicBezTo>
                  <a:close/>
                </a:path>
              </a:pathLst>
            </a:custGeom>
            <a:solidFill>
              <a:srgbClr val="dbdb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13160" y="545400"/>
            <a:ext cx="7717320" cy="25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2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70;p8"/>
          <p:cNvSpPr/>
          <p:nvPr/>
        </p:nvSpPr>
        <p:spPr>
          <a:xfrm>
            <a:off x="278280" y="1518840"/>
            <a:ext cx="293760" cy="273240"/>
          </a:xfrm>
          <a:custGeom>
            <a:avLst/>
            <a:gdLst>
              <a:gd name="textAreaLeft" fmla="*/ 0 w 293760"/>
              <a:gd name="textAreaRight" fmla="*/ 294120 w 293760"/>
              <a:gd name="textAreaTop" fmla="*/ 0 h 273240"/>
              <a:gd name="textAreaBottom" fmla="*/ 273600 h 273240"/>
            </a:gdLst>
            <a:ahLst/>
            <a:rect l="textAreaLeft" t="textAreaTop" r="textAreaRight" b="textAreaBottom"/>
            <a:pathLst>
              <a:path w="11770" h="10949">
                <a:moveTo>
                  <a:pt x="8742" y="0"/>
                </a:moveTo>
                <a:cubicBezTo>
                  <a:pt x="8526" y="0"/>
                  <a:pt x="8302" y="35"/>
                  <a:pt x="8073" y="107"/>
                </a:cubicBezTo>
                <a:cubicBezTo>
                  <a:pt x="5705" y="808"/>
                  <a:pt x="5972" y="3944"/>
                  <a:pt x="5972" y="3944"/>
                </a:cubicBezTo>
                <a:cubicBezTo>
                  <a:pt x="5972" y="3944"/>
                  <a:pt x="4789" y="1762"/>
                  <a:pt x="2890" y="1762"/>
                </a:cubicBezTo>
                <a:cubicBezTo>
                  <a:pt x="2650" y="1762"/>
                  <a:pt x="2398" y="1797"/>
                  <a:pt x="2136" y="1875"/>
                </a:cubicBezTo>
                <a:cubicBezTo>
                  <a:pt x="1" y="2509"/>
                  <a:pt x="34" y="5511"/>
                  <a:pt x="2302" y="7780"/>
                </a:cubicBezTo>
                <a:cubicBezTo>
                  <a:pt x="4337" y="9781"/>
                  <a:pt x="8073" y="10949"/>
                  <a:pt x="8073" y="10949"/>
                </a:cubicBezTo>
                <a:cubicBezTo>
                  <a:pt x="8073" y="10949"/>
                  <a:pt x="10575" y="7913"/>
                  <a:pt x="11175" y="5111"/>
                </a:cubicBezTo>
                <a:cubicBezTo>
                  <a:pt x="11770" y="2317"/>
                  <a:pt x="10510" y="0"/>
                  <a:pt x="8742" y="0"/>
                </a:cubicBezTo>
                <a:close/>
              </a:path>
            </a:pathLst>
          </a:custGeom>
          <a:solidFill>
            <a:srgbClr val="90e6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Google Shape;71;p8"/>
          <p:cNvSpPr/>
          <p:nvPr/>
        </p:nvSpPr>
        <p:spPr>
          <a:xfrm rot="1419000">
            <a:off x="7561080" y="893160"/>
            <a:ext cx="293760" cy="273240"/>
          </a:xfrm>
          <a:custGeom>
            <a:avLst/>
            <a:gdLst>
              <a:gd name="textAreaLeft" fmla="*/ 0 w 293760"/>
              <a:gd name="textAreaRight" fmla="*/ 294120 w 293760"/>
              <a:gd name="textAreaTop" fmla="*/ 0 h 273240"/>
              <a:gd name="textAreaBottom" fmla="*/ 273600 h 273240"/>
            </a:gdLst>
            <a:ahLst/>
            <a:rect l="textAreaLeft" t="textAreaTop" r="textAreaRight" b="textAreaBottom"/>
            <a:pathLst>
              <a:path w="11770" h="10950">
                <a:moveTo>
                  <a:pt x="8742" y="1"/>
                </a:moveTo>
                <a:cubicBezTo>
                  <a:pt x="8526" y="1"/>
                  <a:pt x="8302" y="35"/>
                  <a:pt x="8073" y="108"/>
                </a:cubicBezTo>
                <a:cubicBezTo>
                  <a:pt x="5704" y="808"/>
                  <a:pt x="5971" y="3944"/>
                  <a:pt x="5971" y="3944"/>
                </a:cubicBezTo>
                <a:cubicBezTo>
                  <a:pt x="5971" y="3944"/>
                  <a:pt x="4788" y="1762"/>
                  <a:pt x="2889" y="1762"/>
                </a:cubicBezTo>
                <a:cubicBezTo>
                  <a:pt x="2649" y="1762"/>
                  <a:pt x="2397" y="1797"/>
                  <a:pt x="2135" y="1876"/>
                </a:cubicBezTo>
                <a:cubicBezTo>
                  <a:pt x="0" y="2510"/>
                  <a:pt x="34" y="5512"/>
                  <a:pt x="2302" y="7780"/>
                </a:cubicBezTo>
                <a:cubicBezTo>
                  <a:pt x="4337" y="9782"/>
                  <a:pt x="8073" y="10949"/>
                  <a:pt x="8073" y="10949"/>
                </a:cubicBezTo>
                <a:cubicBezTo>
                  <a:pt x="8073" y="10949"/>
                  <a:pt x="10575" y="7914"/>
                  <a:pt x="11175" y="5112"/>
                </a:cubicBezTo>
                <a:cubicBezTo>
                  <a:pt x="11769" y="2318"/>
                  <a:pt x="10510" y="1"/>
                  <a:pt x="8742" y="1"/>
                </a:cubicBezTo>
                <a:close/>
              </a:path>
            </a:pathLst>
          </a:custGeom>
          <a:solidFill>
            <a:srgbClr val="90e6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13160" y="545400"/>
            <a:ext cx="7717320" cy="25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4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chemeClr val="dk1"/>
                </a:solidFill>
                <a:latin typeface="Alfa Slab One"/>
                <a:ea typeface="Alfa Slab One"/>
              </a:rPr>
              <a:t>Click to edit Master title style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575160" y="204840"/>
            <a:ext cx="5111280" cy="438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Cantarell"/>
              <a:buChar char="●"/>
            </a:pPr>
            <a:r>
              <a:rPr b="0" lang="en-US" sz="2400" spc="-1" strike="noStrike">
                <a:solidFill>
                  <a:schemeClr val="dk1"/>
                </a:solidFill>
                <a:latin typeface="Cantarell"/>
                <a:ea typeface="Cantarell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Cantarell"/>
              <a:buChar char="○"/>
            </a:pPr>
            <a:r>
              <a:rPr b="0" lang="en-US" sz="2100" spc="-1" strike="noStrike">
                <a:solidFill>
                  <a:schemeClr val="dk1"/>
                </a:solidFill>
                <a:latin typeface="Cantarell"/>
                <a:ea typeface="Cantarell"/>
              </a:rPr>
              <a:t>Second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5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Cantarell"/>
              <a:buChar char="■"/>
            </a:pP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828800" indent="-3175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Cantarell"/>
              <a:buChar char="●"/>
            </a:pPr>
            <a:r>
              <a:rPr b="0" lang="en-US" sz="1500" spc="-1" strike="noStrike">
                <a:solidFill>
                  <a:schemeClr val="dk1"/>
                </a:solidFill>
                <a:latin typeface="Cantarell"/>
                <a:ea typeface="Cantarell"/>
              </a:rPr>
              <a:t>Fourth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286000" indent="-3175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Cantarell"/>
              <a:buChar char="○"/>
            </a:pPr>
            <a:r>
              <a:rPr b="0" lang="en-US" sz="1500" spc="-1" strike="noStrike">
                <a:solidFill>
                  <a:schemeClr val="dk1"/>
                </a:solidFill>
                <a:latin typeface="Cantarell"/>
                <a:ea typeface="Cantarell"/>
              </a:rPr>
              <a:t>Fifth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1076400"/>
            <a:ext cx="3007800" cy="351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chemeClr val="dk1"/>
                </a:solidFill>
                <a:latin typeface="Cantarell"/>
                <a:ea typeface="Cantarell"/>
              </a:rPr>
              <a:t>Click to edit Master text styles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 idx="1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 idx="1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 idx="1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C405C9F8-44FA-4940-83FC-D8ADF3530C0F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6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5;p11"/>
          <p:cNvSpPr/>
          <p:nvPr/>
        </p:nvSpPr>
        <p:spPr>
          <a:xfrm>
            <a:off x="642600" y="617040"/>
            <a:ext cx="293760" cy="273240"/>
          </a:xfrm>
          <a:custGeom>
            <a:avLst/>
            <a:gdLst>
              <a:gd name="textAreaLeft" fmla="*/ 0 w 293760"/>
              <a:gd name="textAreaRight" fmla="*/ 294120 w 293760"/>
              <a:gd name="textAreaTop" fmla="*/ 0 h 273240"/>
              <a:gd name="textAreaBottom" fmla="*/ 273600 h 273240"/>
            </a:gdLst>
            <a:ahLst/>
            <a:rect l="textAreaLeft" t="textAreaTop" r="textAreaRight" b="textAreaBottom"/>
            <a:pathLst>
              <a:path w="11770" h="10949">
                <a:moveTo>
                  <a:pt x="8742" y="0"/>
                </a:moveTo>
                <a:cubicBezTo>
                  <a:pt x="8526" y="0"/>
                  <a:pt x="8302" y="35"/>
                  <a:pt x="8073" y="107"/>
                </a:cubicBezTo>
                <a:cubicBezTo>
                  <a:pt x="5705" y="808"/>
                  <a:pt x="5972" y="3944"/>
                  <a:pt x="5972" y="3944"/>
                </a:cubicBezTo>
                <a:cubicBezTo>
                  <a:pt x="5972" y="3944"/>
                  <a:pt x="4789" y="1762"/>
                  <a:pt x="2890" y="1762"/>
                </a:cubicBezTo>
                <a:cubicBezTo>
                  <a:pt x="2650" y="1762"/>
                  <a:pt x="2398" y="1797"/>
                  <a:pt x="2136" y="1875"/>
                </a:cubicBezTo>
                <a:cubicBezTo>
                  <a:pt x="1" y="2509"/>
                  <a:pt x="34" y="5511"/>
                  <a:pt x="2302" y="7780"/>
                </a:cubicBezTo>
                <a:cubicBezTo>
                  <a:pt x="4337" y="9781"/>
                  <a:pt x="8073" y="10949"/>
                  <a:pt x="8073" y="10949"/>
                </a:cubicBezTo>
                <a:cubicBezTo>
                  <a:pt x="8073" y="10949"/>
                  <a:pt x="10575" y="7913"/>
                  <a:pt x="11175" y="5111"/>
                </a:cubicBezTo>
                <a:cubicBezTo>
                  <a:pt x="11770" y="2317"/>
                  <a:pt x="10510" y="0"/>
                  <a:pt x="8742" y="0"/>
                </a:cubicBezTo>
                <a:close/>
              </a:path>
            </a:pathLst>
          </a:custGeom>
          <a:solidFill>
            <a:srgbClr val="90e6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Google Shape;86;p11"/>
          <p:cNvSpPr/>
          <p:nvPr/>
        </p:nvSpPr>
        <p:spPr>
          <a:xfrm>
            <a:off x="4222440" y="920520"/>
            <a:ext cx="3934800" cy="3934800"/>
          </a:xfrm>
          <a:custGeom>
            <a:avLst/>
            <a:gdLst>
              <a:gd name="textAreaLeft" fmla="*/ 0 w 3934800"/>
              <a:gd name="textAreaRight" fmla="*/ 3935160 w 3934800"/>
              <a:gd name="textAreaTop" fmla="*/ 0 h 3934800"/>
              <a:gd name="textAreaBottom" fmla="*/ 3935160 h 3934800"/>
            </a:gdLst>
            <a:ahLst/>
            <a:rect l="textAreaLeft" t="textAreaTop" r="textAreaRight" b="textAreaBottom"/>
            <a:pathLst>
              <a:path w="55307" h="55307">
                <a:moveTo>
                  <a:pt x="26986" y="0"/>
                </a:moveTo>
                <a:cubicBezTo>
                  <a:pt x="26552" y="0"/>
                  <a:pt x="26152" y="34"/>
                  <a:pt x="25719" y="67"/>
                </a:cubicBezTo>
                <a:lnTo>
                  <a:pt x="25752" y="467"/>
                </a:lnTo>
                <a:cubicBezTo>
                  <a:pt x="26152" y="434"/>
                  <a:pt x="26586" y="434"/>
                  <a:pt x="26986" y="434"/>
                </a:cubicBezTo>
                <a:lnTo>
                  <a:pt x="26986" y="0"/>
                </a:lnTo>
                <a:close/>
                <a:moveTo>
                  <a:pt x="28220" y="0"/>
                </a:moveTo>
                <a:lnTo>
                  <a:pt x="28220" y="434"/>
                </a:lnTo>
                <a:cubicBezTo>
                  <a:pt x="28621" y="434"/>
                  <a:pt x="29054" y="467"/>
                  <a:pt x="29455" y="467"/>
                </a:cubicBezTo>
                <a:lnTo>
                  <a:pt x="29455" y="67"/>
                </a:lnTo>
                <a:cubicBezTo>
                  <a:pt x="29054" y="34"/>
                  <a:pt x="28621" y="0"/>
                  <a:pt x="28220" y="0"/>
                </a:cubicBezTo>
                <a:close/>
                <a:moveTo>
                  <a:pt x="24484" y="167"/>
                </a:moveTo>
                <a:cubicBezTo>
                  <a:pt x="24051" y="201"/>
                  <a:pt x="23650" y="267"/>
                  <a:pt x="23217" y="334"/>
                </a:cubicBezTo>
                <a:lnTo>
                  <a:pt x="23283" y="734"/>
                </a:lnTo>
                <a:cubicBezTo>
                  <a:pt x="23684" y="668"/>
                  <a:pt x="24117" y="634"/>
                  <a:pt x="24518" y="567"/>
                </a:cubicBezTo>
                <a:lnTo>
                  <a:pt x="24484" y="167"/>
                </a:lnTo>
                <a:close/>
                <a:moveTo>
                  <a:pt x="30755" y="167"/>
                </a:moveTo>
                <a:lnTo>
                  <a:pt x="30689" y="567"/>
                </a:lnTo>
                <a:cubicBezTo>
                  <a:pt x="31089" y="634"/>
                  <a:pt x="31523" y="668"/>
                  <a:pt x="31923" y="734"/>
                </a:cubicBezTo>
                <a:lnTo>
                  <a:pt x="31990" y="334"/>
                </a:lnTo>
                <a:cubicBezTo>
                  <a:pt x="31589" y="267"/>
                  <a:pt x="31156" y="201"/>
                  <a:pt x="30755" y="167"/>
                </a:cubicBezTo>
                <a:close/>
                <a:moveTo>
                  <a:pt x="33224" y="534"/>
                </a:moveTo>
                <a:lnTo>
                  <a:pt x="33157" y="968"/>
                </a:lnTo>
                <a:cubicBezTo>
                  <a:pt x="33557" y="1034"/>
                  <a:pt x="33958" y="1135"/>
                  <a:pt x="34358" y="1235"/>
                </a:cubicBezTo>
                <a:lnTo>
                  <a:pt x="34458" y="801"/>
                </a:lnTo>
                <a:cubicBezTo>
                  <a:pt x="34058" y="701"/>
                  <a:pt x="33658" y="634"/>
                  <a:pt x="33224" y="534"/>
                </a:cubicBezTo>
                <a:close/>
                <a:moveTo>
                  <a:pt x="21983" y="567"/>
                </a:moveTo>
                <a:cubicBezTo>
                  <a:pt x="21582" y="634"/>
                  <a:pt x="21182" y="734"/>
                  <a:pt x="20748" y="834"/>
                </a:cubicBezTo>
                <a:lnTo>
                  <a:pt x="20848" y="1268"/>
                </a:lnTo>
                <a:cubicBezTo>
                  <a:pt x="21249" y="1168"/>
                  <a:pt x="21682" y="1068"/>
                  <a:pt x="22083" y="968"/>
                </a:cubicBezTo>
                <a:lnTo>
                  <a:pt x="21983" y="567"/>
                </a:lnTo>
                <a:close/>
                <a:moveTo>
                  <a:pt x="35692" y="1135"/>
                </a:moveTo>
                <a:lnTo>
                  <a:pt x="35559" y="1568"/>
                </a:lnTo>
                <a:cubicBezTo>
                  <a:pt x="35959" y="1668"/>
                  <a:pt x="36359" y="1802"/>
                  <a:pt x="36726" y="1935"/>
                </a:cubicBezTo>
                <a:lnTo>
                  <a:pt x="36893" y="1535"/>
                </a:lnTo>
                <a:cubicBezTo>
                  <a:pt x="36493" y="1401"/>
                  <a:pt x="36093" y="1268"/>
                  <a:pt x="35692" y="1135"/>
                </a:cubicBezTo>
                <a:close/>
                <a:moveTo>
                  <a:pt x="19547" y="1168"/>
                </a:moveTo>
                <a:cubicBezTo>
                  <a:pt x="19147" y="1301"/>
                  <a:pt x="18747" y="1435"/>
                  <a:pt x="18347" y="1602"/>
                </a:cubicBezTo>
                <a:lnTo>
                  <a:pt x="18480" y="1968"/>
                </a:lnTo>
                <a:cubicBezTo>
                  <a:pt x="18880" y="1835"/>
                  <a:pt x="19281" y="1702"/>
                  <a:pt x="19681" y="1602"/>
                </a:cubicBezTo>
                <a:lnTo>
                  <a:pt x="19547" y="1168"/>
                </a:lnTo>
                <a:close/>
                <a:moveTo>
                  <a:pt x="38061" y="2002"/>
                </a:moveTo>
                <a:lnTo>
                  <a:pt x="37894" y="2402"/>
                </a:lnTo>
                <a:cubicBezTo>
                  <a:pt x="38294" y="2536"/>
                  <a:pt x="38661" y="2702"/>
                  <a:pt x="39028" y="2869"/>
                </a:cubicBezTo>
                <a:lnTo>
                  <a:pt x="39195" y="2502"/>
                </a:lnTo>
                <a:cubicBezTo>
                  <a:pt x="38828" y="2335"/>
                  <a:pt x="38428" y="2169"/>
                  <a:pt x="38061" y="2002"/>
                </a:cubicBezTo>
                <a:close/>
                <a:moveTo>
                  <a:pt x="17179" y="2035"/>
                </a:moveTo>
                <a:cubicBezTo>
                  <a:pt x="16779" y="2202"/>
                  <a:pt x="16412" y="2369"/>
                  <a:pt x="16012" y="2536"/>
                </a:cubicBezTo>
                <a:lnTo>
                  <a:pt x="16212" y="2936"/>
                </a:lnTo>
                <a:cubicBezTo>
                  <a:pt x="16579" y="2736"/>
                  <a:pt x="16946" y="2569"/>
                  <a:pt x="17346" y="2435"/>
                </a:cubicBezTo>
                <a:lnTo>
                  <a:pt x="17179" y="2035"/>
                </a:lnTo>
                <a:close/>
                <a:moveTo>
                  <a:pt x="40362" y="3069"/>
                </a:moveTo>
                <a:lnTo>
                  <a:pt x="40162" y="3436"/>
                </a:lnTo>
                <a:cubicBezTo>
                  <a:pt x="40529" y="3636"/>
                  <a:pt x="40896" y="3836"/>
                  <a:pt x="41263" y="4037"/>
                </a:cubicBezTo>
                <a:lnTo>
                  <a:pt x="41463" y="3670"/>
                </a:lnTo>
                <a:cubicBezTo>
                  <a:pt x="41096" y="3470"/>
                  <a:pt x="40729" y="3269"/>
                  <a:pt x="40362" y="3069"/>
                </a:cubicBezTo>
                <a:close/>
                <a:moveTo>
                  <a:pt x="14911" y="3103"/>
                </a:moveTo>
                <a:cubicBezTo>
                  <a:pt x="14544" y="3303"/>
                  <a:pt x="14177" y="3503"/>
                  <a:pt x="13810" y="3703"/>
                </a:cubicBezTo>
                <a:lnTo>
                  <a:pt x="14010" y="4070"/>
                </a:lnTo>
                <a:cubicBezTo>
                  <a:pt x="14377" y="3870"/>
                  <a:pt x="14711" y="3670"/>
                  <a:pt x="15111" y="3470"/>
                </a:cubicBezTo>
                <a:lnTo>
                  <a:pt x="14911" y="3103"/>
                </a:lnTo>
                <a:close/>
                <a:moveTo>
                  <a:pt x="42531" y="4337"/>
                </a:moveTo>
                <a:lnTo>
                  <a:pt x="42330" y="4670"/>
                </a:lnTo>
                <a:cubicBezTo>
                  <a:pt x="42664" y="4904"/>
                  <a:pt x="42998" y="5137"/>
                  <a:pt x="43364" y="5371"/>
                </a:cubicBezTo>
                <a:lnTo>
                  <a:pt x="43598" y="5037"/>
                </a:lnTo>
                <a:cubicBezTo>
                  <a:pt x="43231" y="4770"/>
                  <a:pt x="42897" y="4537"/>
                  <a:pt x="42531" y="4337"/>
                </a:cubicBezTo>
                <a:close/>
                <a:moveTo>
                  <a:pt x="12743" y="4370"/>
                </a:moveTo>
                <a:cubicBezTo>
                  <a:pt x="12376" y="4604"/>
                  <a:pt x="12042" y="4837"/>
                  <a:pt x="11709" y="5071"/>
                </a:cubicBezTo>
                <a:lnTo>
                  <a:pt x="11942" y="5404"/>
                </a:lnTo>
                <a:lnTo>
                  <a:pt x="11942" y="5438"/>
                </a:lnTo>
                <a:cubicBezTo>
                  <a:pt x="12276" y="5171"/>
                  <a:pt x="12643" y="4937"/>
                  <a:pt x="12976" y="4737"/>
                </a:cubicBezTo>
                <a:lnTo>
                  <a:pt x="12743" y="4370"/>
                </a:lnTo>
                <a:close/>
                <a:moveTo>
                  <a:pt x="44599" y="5771"/>
                </a:moveTo>
                <a:lnTo>
                  <a:pt x="44332" y="6105"/>
                </a:lnTo>
                <a:cubicBezTo>
                  <a:pt x="44665" y="6372"/>
                  <a:pt x="44999" y="6638"/>
                  <a:pt x="45299" y="6872"/>
                </a:cubicBezTo>
                <a:lnTo>
                  <a:pt x="45566" y="6572"/>
                </a:lnTo>
                <a:cubicBezTo>
                  <a:pt x="45266" y="6305"/>
                  <a:pt x="44932" y="6038"/>
                  <a:pt x="44599" y="5771"/>
                </a:cubicBezTo>
                <a:close/>
                <a:moveTo>
                  <a:pt x="10674" y="5838"/>
                </a:moveTo>
                <a:cubicBezTo>
                  <a:pt x="10341" y="6071"/>
                  <a:pt x="10007" y="6338"/>
                  <a:pt x="9707" y="6605"/>
                </a:cubicBezTo>
                <a:lnTo>
                  <a:pt x="9974" y="6939"/>
                </a:lnTo>
                <a:cubicBezTo>
                  <a:pt x="10274" y="6672"/>
                  <a:pt x="10608" y="6405"/>
                  <a:pt x="10941" y="6171"/>
                </a:cubicBezTo>
                <a:lnTo>
                  <a:pt x="10674" y="5838"/>
                </a:lnTo>
                <a:close/>
                <a:moveTo>
                  <a:pt x="46500" y="7406"/>
                </a:moveTo>
                <a:lnTo>
                  <a:pt x="46233" y="7706"/>
                </a:lnTo>
                <a:cubicBezTo>
                  <a:pt x="46533" y="8006"/>
                  <a:pt x="46834" y="8306"/>
                  <a:pt x="47100" y="8573"/>
                </a:cubicBezTo>
                <a:lnTo>
                  <a:pt x="47401" y="8306"/>
                </a:lnTo>
                <a:cubicBezTo>
                  <a:pt x="47134" y="8006"/>
                  <a:pt x="46800" y="7706"/>
                  <a:pt x="46500" y="7406"/>
                </a:cubicBezTo>
                <a:close/>
                <a:moveTo>
                  <a:pt x="8773" y="7472"/>
                </a:moveTo>
                <a:cubicBezTo>
                  <a:pt x="8440" y="7739"/>
                  <a:pt x="8139" y="8039"/>
                  <a:pt x="7872" y="8340"/>
                </a:cubicBezTo>
                <a:lnTo>
                  <a:pt x="8173" y="8640"/>
                </a:lnTo>
                <a:lnTo>
                  <a:pt x="8173" y="8607"/>
                </a:lnTo>
                <a:cubicBezTo>
                  <a:pt x="8473" y="8340"/>
                  <a:pt x="8740" y="8039"/>
                  <a:pt x="9040" y="7773"/>
                </a:cubicBezTo>
                <a:lnTo>
                  <a:pt x="8773" y="7472"/>
                </a:lnTo>
                <a:close/>
                <a:moveTo>
                  <a:pt x="48268" y="9207"/>
                </a:moveTo>
                <a:lnTo>
                  <a:pt x="47968" y="9474"/>
                </a:lnTo>
                <a:cubicBezTo>
                  <a:pt x="48235" y="9807"/>
                  <a:pt x="48501" y="10108"/>
                  <a:pt x="48768" y="10441"/>
                </a:cubicBezTo>
                <a:lnTo>
                  <a:pt x="49102" y="10174"/>
                </a:lnTo>
                <a:cubicBezTo>
                  <a:pt x="48835" y="9841"/>
                  <a:pt x="48535" y="9507"/>
                  <a:pt x="48268" y="9207"/>
                </a:cubicBezTo>
                <a:close/>
                <a:moveTo>
                  <a:pt x="7005" y="9274"/>
                </a:moveTo>
                <a:cubicBezTo>
                  <a:pt x="6738" y="9574"/>
                  <a:pt x="6438" y="9874"/>
                  <a:pt x="6205" y="10208"/>
                </a:cubicBezTo>
                <a:lnTo>
                  <a:pt x="6505" y="10475"/>
                </a:lnTo>
                <a:cubicBezTo>
                  <a:pt x="6805" y="10141"/>
                  <a:pt x="7039" y="9841"/>
                  <a:pt x="7305" y="9541"/>
                </a:cubicBezTo>
                <a:lnTo>
                  <a:pt x="7005" y="9274"/>
                </a:lnTo>
                <a:close/>
                <a:moveTo>
                  <a:pt x="49869" y="11142"/>
                </a:moveTo>
                <a:lnTo>
                  <a:pt x="49536" y="11409"/>
                </a:lnTo>
                <a:cubicBezTo>
                  <a:pt x="49769" y="11742"/>
                  <a:pt x="50003" y="12076"/>
                  <a:pt x="50236" y="12409"/>
                </a:cubicBezTo>
                <a:lnTo>
                  <a:pt x="50603" y="12176"/>
                </a:lnTo>
                <a:cubicBezTo>
                  <a:pt x="50369" y="11842"/>
                  <a:pt x="50103" y="11475"/>
                  <a:pt x="49869" y="11142"/>
                </a:cubicBezTo>
                <a:close/>
                <a:moveTo>
                  <a:pt x="5404" y="11208"/>
                </a:moveTo>
                <a:cubicBezTo>
                  <a:pt x="5171" y="11542"/>
                  <a:pt x="4937" y="11876"/>
                  <a:pt x="4670" y="12242"/>
                </a:cubicBezTo>
                <a:lnTo>
                  <a:pt x="5037" y="12476"/>
                </a:lnTo>
                <a:cubicBezTo>
                  <a:pt x="5271" y="12109"/>
                  <a:pt x="5504" y="11775"/>
                  <a:pt x="5738" y="11442"/>
                </a:cubicBezTo>
                <a:lnTo>
                  <a:pt x="5404" y="11208"/>
                </a:lnTo>
                <a:close/>
                <a:moveTo>
                  <a:pt x="51270" y="13243"/>
                </a:moveTo>
                <a:lnTo>
                  <a:pt x="50903" y="13443"/>
                </a:lnTo>
                <a:cubicBezTo>
                  <a:pt x="51137" y="13810"/>
                  <a:pt x="51337" y="14144"/>
                  <a:pt x="51537" y="14511"/>
                </a:cubicBezTo>
                <a:lnTo>
                  <a:pt x="51904" y="14311"/>
                </a:lnTo>
                <a:cubicBezTo>
                  <a:pt x="51704" y="13944"/>
                  <a:pt x="51504" y="13577"/>
                  <a:pt x="51270" y="13243"/>
                </a:cubicBezTo>
                <a:close/>
                <a:moveTo>
                  <a:pt x="4003" y="13310"/>
                </a:moveTo>
                <a:cubicBezTo>
                  <a:pt x="3803" y="13677"/>
                  <a:pt x="3569" y="14044"/>
                  <a:pt x="3369" y="14411"/>
                </a:cubicBezTo>
                <a:lnTo>
                  <a:pt x="3736" y="14611"/>
                </a:lnTo>
                <a:cubicBezTo>
                  <a:pt x="3936" y="14211"/>
                  <a:pt x="4136" y="13877"/>
                  <a:pt x="4370" y="13510"/>
                </a:cubicBezTo>
                <a:lnTo>
                  <a:pt x="4003" y="13310"/>
                </a:lnTo>
                <a:close/>
                <a:moveTo>
                  <a:pt x="52504" y="15411"/>
                </a:moveTo>
                <a:lnTo>
                  <a:pt x="52104" y="15612"/>
                </a:lnTo>
                <a:cubicBezTo>
                  <a:pt x="52304" y="15978"/>
                  <a:pt x="52471" y="16345"/>
                  <a:pt x="52638" y="16712"/>
                </a:cubicBezTo>
                <a:lnTo>
                  <a:pt x="53005" y="16546"/>
                </a:lnTo>
                <a:cubicBezTo>
                  <a:pt x="52838" y="16179"/>
                  <a:pt x="52671" y="15812"/>
                  <a:pt x="52504" y="15411"/>
                </a:cubicBezTo>
                <a:close/>
                <a:moveTo>
                  <a:pt x="2802" y="15511"/>
                </a:moveTo>
                <a:cubicBezTo>
                  <a:pt x="2635" y="15878"/>
                  <a:pt x="2435" y="16279"/>
                  <a:pt x="2268" y="16646"/>
                </a:cubicBezTo>
                <a:lnTo>
                  <a:pt x="2669" y="16812"/>
                </a:lnTo>
                <a:cubicBezTo>
                  <a:pt x="2836" y="16445"/>
                  <a:pt x="3002" y="16045"/>
                  <a:pt x="3169" y="15678"/>
                </a:cubicBezTo>
                <a:lnTo>
                  <a:pt x="2802" y="15511"/>
                </a:lnTo>
                <a:close/>
                <a:moveTo>
                  <a:pt x="53505" y="17713"/>
                </a:moveTo>
                <a:lnTo>
                  <a:pt x="53105" y="17880"/>
                </a:lnTo>
                <a:cubicBezTo>
                  <a:pt x="53272" y="18247"/>
                  <a:pt x="53405" y="18647"/>
                  <a:pt x="53538" y="19047"/>
                </a:cubicBezTo>
                <a:lnTo>
                  <a:pt x="53905" y="18914"/>
                </a:lnTo>
                <a:cubicBezTo>
                  <a:pt x="53805" y="18514"/>
                  <a:pt x="53638" y="18113"/>
                  <a:pt x="53505" y="17713"/>
                </a:cubicBezTo>
                <a:close/>
                <a:moveTo>
                  <a:pt x="1801" y="17813"/>
                </a:moveTo>
                <a:cubicBezTo>
                  <a:pt x="1635" y="18213"/>
                  <a:pt x="1501" y="18580"/>
                  <a:pt x="1368" y="19014"/>
                </a:cubicBezTo>
                <a:lnTo>
                  <a:pt x="1801" y="19147"/>
                </a:lnTo>
                <a:cubicBezTo>
                  <a:pt x="1902" y="18780"/>
                  <a:pt x="2035" y="18347"/>
                  <a:pt x="2168" y="17980"/>
                </a:cubicBezTo>
                <a:lnTo>
                  <a:pt x="1801" y="17813"/>
                </a:lnTo>
                <a:close/>
                <a:moveTo>
                  <a:pt x="54272" y="20115"/>
                </a:moveTo>
                <a:lnTo>
                  <a:pt x="53872" y="20215"/>
                </a:lnTo>
                <a:cubicBezTo>
                  <a:pt x="53972" y="20615"/>
                  <a:pt x="54072" y="21015"/>
                  <a:pt x="54172" y="21416"/>
                </a:cubicBezTo>
                <a:lnTo>
                  <a:pt x="54606" y="21316"/>
                </a:lnTo>
                <a:cubicBezTo>
                  <a:pt x="54506" y="20915"/>
                  <a:pt x="54406" y="20515"/>
                  <a:pt x="54272" y="20115"/>
                </a:cubicBezTo>
                <a:close/>
                <a:moveTo>
                  <a:pt x="1001" y="20215"/>
                </a:moveTo>
                <a:cubicBezTo>
                  <a:pt x="867" y="20615"/>
                  <a:pt x="767" y="21015"/>
                  <a:pt x="667" y="21449"/>
                </a:cubicBezTo>
                <a:lnTo>
                  <a:pt x="1101" y="21516"/>
                </a:lnTo>
                <a:cubicBezTo>
                  <a:pt x="1201" y="21115"/>
                  <a:pt x="1301" y="20715"/>
                  <a:pt x="1401" y="20315"/>
                </a:cubicBezTo>
                <a:lnTo>
                  <a:pt x="1001" y="20215"/>
                </a:lnTo>
                <a:close/>
                <a:moveTo>
                  <a:pt x="54839" y="22550"/>
                </a:moveTo>
                <a:lnTo>
                  <a:pt x="54439" y="22650"/>
                </a:lnTo>
                <a:cubicBezTo>
                  <a:pt x="54506" y="23017"/>
                  <a:pt x="54572" y="23450"/>
                  <a:pt x="54639" y="23851"/>
                </a:cubicBezTo>
                <a:lnTo>
                  <a:pt x="55039" y="23817"/>
                </a:lnTo>
                <a:cubicBezTo>
                  <a:pt x="55006" y="23384"/>
                  <a:pt x="54939" y="22983"/>
                  <a:pt x="54839" y="22550"/>
                </a:cubicBezTo>
                <a:close/>
                <a:moveTo>
                  <a:pt x="434" y="22650"/>
                </a:moveTo>
                <a:cubicBezTo>
                  <a:pt x="367" y="23084"/>
                  <a:pt x="300" y="23484"/>
                  <a:pt x="234" y="23917"/>
                </a:cubicBezTo>
                <a:lnTo>
                  <a:pt x="667" y="23951"/>
                </a:lnTo>
                <a:cubicBezTo>
                  <a:pt x="734" y="23551"/>
                  <a:pt x="801" y="23150"/>
                  <a:pt x="867" y="22750"/>
                </a:cubicBezTo>
                <a:lnTo>
                  <a:pt x="434" y="22650"/>
                </a:lnTo>
                <a:close/>
                <a:moveTo>
                  <a:pt x="55206" y="25052"/>
                </a:moveTo>
                <a:lnTo>
                  <a:pt x="54773" y="25085"/>
                </a:lnTo>
                <a:cubicBezTo>
                  <a:pt x="54806" y="25485"/>
                  <a:pt x="54839" y="25919"/>
                  <a:pt x="54873" y="26319"/>
                </a:cubicBezTo>
                <a:lnTo>
                  <a:pt x="55273" y="26286"/>
                </a:lnTo>
                <a:cubicBezTo>
                  <a:pt x="55273" y="25886"/>
                  <a:pt x="55240" y="25452"/>
                  <a:pt x="55206" y="25052"/>
                </a:cubicBezTo>
                <a:close/>
                <a:moveTo>
                  <a:pt x="100" y="25185"/>
                </a:moveTo>
                <a:cubicBezTo>
                  <a:pt x="67" y="25585"/>
                  <a:pt x="34" y="26019"/>
                  <a:pt x="34" y="26419"/>
                </a:cubicBezTo>
                <a:lnTo>
                  <a:pt x="434" y="26419"/>
                </a:lnTo>
                <a:cubicBezTo>
                  <a:pt x="467" y="26019"/>
                  <a:pt x="501" y="25619"/>
                  <a:pt x="534" y="25218"/>
                </a:cubicBezTo>
                <a:lnTo>
                  <a:pt x="100" y="25185"/>
                </a:lnTo>
                <a:close/>
                <a:moveTo>
                  <a:pt x="54906" y="27587"/>
                </a:moveTo>
                <a:lnTo>
                  <a:pt x="54906" y="27654"/>
                </a:lnTo>
                <a:cubicBezTo>
                  <a:pt x="54906" y="28054"/>
                  <a:pt x="54873" y="28487"/>
                  <a:pt x="54873" y="28888"/>
                </a:cubicBezTo>
                <a:lnTo>
                  <a:pt x="55306" y="28888"/>
                </a:lnTo>
                <a:cubicBezTo>
                  <a:pt x="55306" y="28487"/>
                  <a:pt x="55306" y="28054"/>
                  <a:pt x="55306" y="27654"/>
                </a:cubicBezTo>
                <a:lnTo>
                  <a:pt x="55306" y="27587"/>
                </a:lnTo>
                <a:close/>
                <a:moveTo>
                  <a:pt x="0" y="27687"/>
                </a:moveTo>
                <a:cubicBezTo>
                  <a:pt x="0" y="28087"/>
                  <a:pt x="0" y="28521"/>
                  <a:pt x="34" y="28921"/>
                </a:cubicBezTo>
                <a:lnTo>
                  <a:pt x="434" y="28921"/>
                </a:lnTo>
                <a:cubicBezTo>
                  <a:pt x="400" y="28521"/>
                  <a:pt x="400" y="28087"/>
                  <a:pt x="400" y="27687"/>
                </a:cubicBezTo>
                <a:close/>
                <a:moveTo>
                  <a:pt x="54773" y="30089"/>
                </a:moveTo>
                <a:cubicBezTo>
                  <a:pt x="54739" y="30522"/>
                  <a:pt x="54706" y="30923"/>
                  <a:pt x="54639" y="31356"/>
                </a:cubicBezTo>
                <a:lnTo>
                  <a:pt x="55073" y="31390"/>
                </a:lnTo>
                <a:cubicBezTo>
                  <a:pt x="55140" y="30989"/>
                  <a:pt x="55173" y="30556"/>
                  <a:pt x="55206" y="30122"/>
                </a:cubicBezTo>
                <a:lnTo>
                  <a:pt x="54773" y="30089"/>
                </a:lnTo>
                <a:close/>
                <a:moveTo>
                  <a:pt x="534" y="30155"/>
                </a:moveTo>
                <a:lnTo>
                  <a:pt x="134" y="30189"/>
                </a:lnTo>
                <a:cubicBezTo>
                  <a:pt x="167" y="30622"/>
                  <a:pt x="200" y="31023"/>
                  <a:pt x="267" y="31456"/>
                </a:cubicBezTo>
                <a:lnTo>
                  <a:pt x="667" y="31390"/>
                </a:lnTo>
                <a:cubicBezTo>
                  <a:pt x="634" y="30989"/>
                  <a:pt x="567" y="30556"/>
                  <a:pt x="534" y="30155"/>
                </a:cubicBezTo>
                <a:close/>
                <a:moveTo>
                  <a:pt x="54439" y="32590"/>
                </a:moveTo>
                <a:cubicBezTo>
                  <a:pt x="54372" y="33024"/>
                  <a:pt x="54306" y="33391"/>
                  <a:pt x="54206" y="33825"/>
                </a:cubicBezTo>
                <a:lnTo>
                  <a:pt x="54606" y="33925"/>
                </a:lnTo>
                <a:lnTo>
                  <a:pt x="54606" y="33891"/>
                </a:lnTo>
                <a:cubicBezTo>
                  <a:pt x="54706" y="33458"/>
                  <a:pt x="54806" y="33057"/>
                  <a:pt x="54873" y="32690"/>
                </a:cubicBezTo>
                <a:lnTo>
                  <a:pt x="54439" y="32590"/>
                </a:lnTo>
                <a:close/>
                <a:moveTo>
                  <a:pt x="867" y="32624"/>
                </a:moveTo>
                <a:lnTo>
                  <a:pt x="467" y="32690"/>
                </a:lnTo>
                <a:cubicBezTo>
                  <a:pt x="534" y="33124"/>
                  <a:pt x="634" y="33524"/>
                  <a:pt x="734" y="33958"/>
                </a:cubicBezTo>
                <a:lnTo>
                  <a:pt x="1134" y="33825"/>
                </a:lnTo>
                <a:cubicBezTo>
                  <a:pt x="1034" y="33458"/>
                  <a:pt x="968" y="33024"/>
                  <a:pt x="867" y="32624"/>
                </a:cubicBezTo>
                <a:close/>
                <a:moveTo>
                  <a:pt x="53905" y="35025"/>
                </a:moveTo>
                <a:cubicBezTo>
                  <a:pt x="53805" y="35426"/>
                  <a:pt x="53672" y="35826"/>
                  <a:pt x="53538" y="36193"/>
                </a:cubicBezTo>
                <a:lnTo>
                  <a:pt x="53939" y="36326"/>
                </a:lnTo>
                <a:lnTo>
                  <a:pt x="53939" y="36293"/>
                </a:lnTo>
                <a:cubicBezTo>
                  <a:pt x="54072" y="35893"/>
                  <a:pt x="54206" y="35492"/>
                  <a:pt x="54306" y="35126"/>
                </a:cubicBezTo>
                <a:lnTo>
                  <a:pt x="53905" y="35025"/>
                </a:lnTo>
                <a:close/>
                <a:moveTo>
                  <a:pt x="1435" y="35059"/>
                </a:moveTo>
                <a:lnTo>
                  <a:pt x="1034" y="35159"/>
                </a:lnTo>
                <a:cubicBezTo>
                  <a:pt x="1134" y="35559"/>
                  <a:pt x="1268" y="35959"/>
                  <a:pt x="1401" y="36360"/>
                </a:cubicBezTo>
                <a:lnTo>
                  <a:pt x="1801" y="36226"/>
                </a:lnTo>
                <a:cubicBezTo>
                  <a:pt x="1668" y="35859"/>
                  <a:pt x="1568" y="35459"/>
                  <a:pt x="1435" y="35059"/>
                </a:cubicBezTo>
                <a:close/>
                <a:moveTo>
                  <a:pt x="53138" y="37360"/>
                </a:moveTo>
                <a:cubicBezTo>
                  <a:pt x="52971" y="37761"/>
                  <a:pt x="52805" y="38161"/>
                  <a:pt x="52638" y="38528"/>
                </a:cubicBezTo>
                <a:lnTo>
                  <a:pt x="53038" y="38695"/>
                </a:lnTo>
                <a:lnTo>
                  <a:pt x="53038" y="38661"/>
                </a:lnTo>
                <a:cubicBezTo>
                  <a:pt x="53205" y="38294"/>
                  <a:pt x="53372" y="37894"/>
                  <a:pt x="53505" y="37527"/>
                </a:cubicBezTo>
                <a:lnTo>
                  <a:pt x="53138" y="37360"/>
                </a:lnTo>
                <a:close/>
                <a:moveTo>
                  <a:pt x="2202" y="37394"/>
                </a:moveTo>
                <a:lnTo>
                  <a:pt x="1835" y="37561"/>
                </a:lnTo>
                <a:cubicBezTo>
                  <a:pt x="1968" y="37928"/>
                  <a:pt x="2135" y="38328"/>
                  <a:pt x="2302" y="38728"/>
                </a:cubicBezTo>
                <a:lnTo>
                  <a:pt x="2669" y="38561"/>
                </a:lnTo>
                <a:cubicBezTo>
                  <a:pt x="2502" y="38161"/>
                  <a:pt x="2369" y="37794"/>
                  <a:pt x="2202" y="37394"/>
                </a:cubicBezTo>
                <a:close/>
                <a:moveTo>
                  <a:pt x="3202" y="39662"/>
                </a:moveTo>
                <a:lnTo>
                  <a:pt x="2802" y="39829"/>
                </a:lnTo>
                <a:cubicBezTo>
                  <a:pt x="3002" y="40229"/>
                  <a:pt x="3202" y="40596"/>
                  <a:pt x="3403" y="40963"/>
                </a:cubicBezTo>
                <a:lnTo>
                  <a:pt x="3770" y="40763"/>
                </a:lnTo>
                <a:cubicBezTo>
                  <a:pt x="3569" y="40396"/>
                  <a:pt x="3369" y="40029"/>
                  <a:pt x="3202" y="39662"/>
                </a:cubicBezTo>
                <a:close/>
                <a:moveTo>
                  <a:pt x="52137" y="39662"/>
                </a:moveTo>
                <a:cubicBezTo>
                  <a:pt x="51937" y="40029"/>
                  <a:pt x="51737" y="40396"/>
                  <a:pt x="51537" y="40763"/>
                </a:cubicBezTo>
                <a:lnTo>
                  <a:pt x="51904" y="40963"/>
                </a:lnTo>
                <a:lnTo>
                  <a:pt x="51937" y="40930"/>
                </a:lnTo>
                <a:cubicBezTo>
                  <a:pt x="52137" y="40563"/>
                  <a:pt x="52338" y="40196"/>
                  <a:pt x="52504" y="39829"/>
                </a:cubicBezTo>
                <a:lnTo>
                  <a:pt x="52137" y="39662"/>
                </a:lnTo>
                <a:close/>
                <a:moveTo>
                  <a:pt x="4370" y="41797"/>
                </a:moveTo>
                <a:lnTo>
                  <a:pt x="4036" y="42030"/>
                </a:lnTo>
                <a:cubicBezTo>
                  <a:pt x="4237" y="42397"/>
                  <a:pt x="4470" y="42731"/>
                  <a:pt x="4704" y="43098"/>
                </a:cubicBezTo>
                <a:lnTo>
                  <a:pt x="5037" y="42864"/>
                </a:lnTo>
                <a:cubicBezTo>
                  <a:pt x="4804" y="42497"/>
                  <a:pt x="4603" y="42164"/>
                  <a:pt x="4370" y="41797"/>
                </a:cubicBezTo>
                <a:close/>
                <a:moveTo>
                  <a:pt x="50937" y="41797"/>
                </a:moveTo>
                <a:cubicBezTo>
                  <a:pt x="50703" y="42164"/>
                  <a:pt x="50503" y="42497"/>
                  <a:pt x="50269" y="42864"/>
                </a:cubicBezTo>
                <a:lnTo>
                  <a:pt x="50603" y="43098"/>
                </a:lnTo>
                <a:lnTo>
                  <a:pt x="50603" y="43065"/>
                </a:lnTo>
                <a:cubicBezTo>
                  <a:pt x="50836" y="42731"/>
                  <a:pt x="51070" y="42364"/>
                  <a:pt x="51270" y="42030"/>
                </a:cubicBezTo>
                <a:lnTo>
                  <a:pt x="50937" y="41797"/>
                </a:lnTo>
                <a:close/>
                <a:moveTo>
                  <a:pt x="5738" y="43932"/>
                </a:moveTo>
                <a:lnTo>
                  <a:pt x="5404" y="44199"/>
                </a:lnTo>
                <a:cubicBezTo>
                  <a:pt x="5671" y="44532"/>
                  <a:pt x="5938" y="44866"/>
                  <a:pt x="6205" y="45166"/>
                </a:cubicBezTo>
                <a:lnTo>
                  <a:pt x="6505" y="44899"/>
                </a:lnTo>
                <a:cubicBezTo>
                  <a:pt x="6271" y="44599"/>
                  <a:pt x="6004" y="44265"/>
                  <a:pt x="5738" y="43932"/>
                </a:cubicBezTo>
                <a:close/>
                <a:moveTo>
                  <a:pt x="49536" y="43932"/>
                </a:moveTo>
                <a:cubicBezTo>
                  <a:pt x="49269" y="44265"/>
                  <a:pt x="49035" y="44599"/>
                  <a:pt x="48768" y="44899"/>
                </a:cubicBezTo>
                <a:lnTo>
                  <a:pt x="49102" y="45166"/>
                </a:lnTo>
                <a:lnTo>
                  <a:pt x="49102" y="45099"/>
                </a:lnTo>
                <a:cubicBezTo>
                  <a:pt x="49369" y="44766"/>
                  <a:pt x="49636" y="44432"/>
                  <a:pt x="49869" y="44165"/>
                </a:cubicBezTo>
                <a:lnTo>
                  <a:pt x="49536" y="43932"/>
                </a:lnTo>
                <a:close/>
                <a:moveTo>
                  <a:pt x="7305" y="45867"/>
                </a:moveTo>
                <a:lnTo>
                  <a:pt x="7005" y="46133"/>
                </a:lnTo>
                <a:cubicBezTo>
                  <a:pt x="7272" y="46434"/>
                  <a:pt x="7572" y="46734"/>
                  <a:pt x="7872" y="47034"/>
                </a:cubicBezTo>
                <a:lnTo>
                  <a:pt x="8139" y="46767"/>
                </a:lnTo>
                <a:cubicBezTo>
                  <a:pt x="7872" y="46467"/>
                  <a:pt x="7606" y="46167"/>
                  <a:pt x="7305" y="45867"/>
                </a:cubicBezTo>
                <a:close/>
                <a:moveTo>
                  <a:pt x="47934" y="45867"/>
                </a:moveTo>
                <a:cubicBezTo>
                  <a:pt x="47701" y="46167"/>
                  <a:pt x="47401" y="46467"/>
                  <a:pt x="47100" y="46767"/>
                </a:cubicBezTo>
                <a:lnTo>
                  <a:pt x="47401" y="47034"/>
                </a:lnTo>
                <a:lnTo>
                  <a:pt x="47434" y="46967"/>
                </a:lnTo>
                <a:cubicBezTo>
                  <a:pt x="47734" y="46667"/>
                  <a:pt x="48034" y="46367"/>
                  <a:pt x="48268" y="46133"/>
                </a:cubicBezTo>
                <a:lnTo>
                  <a:pt x="47934" y="45867"/>
                </a:lnTo>
                <a:close/>
                <a:moveTo>
                  <a:pt x="9073" y="47634"/>
                </a:moveTo>
                <a:lnTo>
                  <a:pt x="8773" y="47935"/>
                </a:lnTo>
                <a:cubicBezTo>
                  <a:pt x="9073" y="48202"/>
                  <a:pt x="9407" y="48502"/>
                  <a:pt x="9707" y="48769"/>
                </a:cubicBezTo>
                <a:lnTo>
                  <a:pt x="9974" y="48468"/>
                </a:lnTo>
                <a:cubicBezTo>
                  <a:pt x="9674" y="48168"/>
                  <a:pt x="9374" y="47901"/>
                  <a:pt x="9073" y="47634"/>
                </a:cubicBezTo>
                <a:close/>
                <a:moveTo>
                  <a:pt x="46233" y="47601"/>
                </a:moveTo>
                <a:cubicBezTo>
                  <a:pt x="45933" y="47901"/>
                  <a:pt x="45633" y="48168"/>
                  <a:pt x="45299" y="48435"/>
                </a:cubicBezTo>
                <a:lnTo>
                  <a:pt x="45566" y="48769"/>
                </a:lnTo>
                <a:lnTo>
                  <a:pt x="45599" y="48702"/>
                </a:lnTo>
                <a:cubicBezTo>
                  <a:pt x="45933" y="48435"/>
                  <a:pt x="46233" y="48135"/>
                  <a:pt x="46500" y="47901"/>
                </a:cubicBezTo>
                <a:lnTo>
                  <a:pt x="46233" y="47601"/>
                </a:lnTo>
                <a:close/>
                <a:moveTo>
                  <a:pt x="10941" y="49236"/>
                </a:moveTo>
                <a:lnTo>
                  <a:pt x="10708" y="49536"/>
                </a:lnTo>
                <a:cubicBezTo>
                  <a:pt x="11041" y="49803"/>
                  <a:pt x="11375" y="50070"/>
                  <a:pt x="11709" y="50303"/>
                </a:cubicBezTo>
                <a:lnTo>
                  <a:pt x="11942" y="49969"/>
                </a:lnTo>
                <a:cubicBezTo>
                  <a:pt x="11608" y="49736"/>
                  <a:pt x="11275" y="49469"/>
                  <a:pt x="10941" y="49236"/>
                </a:cubicBezTo>
                <a:close/>
                <a:moveTo>
                  <a:pt x="44365" y="49236"/>
                </a:moveTo>
                <a:cubicBezTo>
                  <a:pt x="44032" y="49469"/>
                  <a:pt x="43698" y="49736"/>
                  <a:pt x="43364" y="49969"/>
                </a:cubicBezTo>
                <a:lnTo>
                  <a:pt x="43598" y="50303"/>
                </a:lnTo>
                <a:lnTo>
                  <a:pt x="43631" y="50236"/>
                </a:lnTo>
                <a:cubicBezTo>
                  <a:pt x="43965" y="50003"/>
                  <a:pt x="44332" y="49736"/>
                  <a:pt x="44599" y="49536"/>
                </a:cubicBezTo>
                <a:lnTo>
                  <a:pt x="44365" y="49236"/>
                </a:lnTo>
                <a:close/>
                <a:moveTo>
                  <a:pt x="12976" y="50637"/>
                </a:moveTo>
                <a:lnTo>
                  <a:pt x="12743" y="51004"/>
                </a:lnTo>
                <a:cubicBezTo>
                  <a:pt x="13110" y="51237"/>
                  <a:pt x="13476" y="51437"/>
                  <a:pt x="13843" y="51637"/>
                </a:cubicBezTo>
                <a:lnTo>
                  <a:pt x="14044" y="51304"/>
                </a:lnTo>
                <a:cubicBezTo>
                  <a:pt x="13677" y="51070"/>
                  <a:pt x="13310" y="50870"/>
                  <a:pt x="12976" y="50637"/>
                </a:cubicBezTo>
                <a:close/>
                <a:moveTo>
                  <a:pt x="42330" y="50637"/>
                </a:moveTo>
                <a:cubicBezTo>
                  <a:pt x="41997" y="50870"/>
                  <a:pt x="41630" y="51070"/>
                  <a:pt x="41263" y="51304"/>
                </a:cubicBezTo>
                <a:lnTo>
                  <a:pt x="41496" y="51637"/>
                </a:lnTo>
                <a:lnTo>
                  <a:pt x="41496" y="51604"/>
                </a:lnTo>
                <a:cubicBezTo>
                  <a:pt x="41863" y="51404"/>
                  <a:pt x="42230" y="51170"/>
                  <a:pt x="42564" y="51004"/>
                </a:cubicBezTo>
                <a:lnTo>
                  <a:pt x="42330" y="50637"/>
                </a:lnTo>
                <a:close/>
                <a:moveTo>
                  <a:pt x="15144" y="51871"/>
                </a:moveTo>
                <a:lnTo>
                  <a:pt x="14944" y="52238"/>
                </a:lnTo>
                <a:cubicBezTo>
                  <a:pt x="15311" y="52438"/>
                  <a:pt x="15711" y="52638"/>
                  <a:pt x="16078" y="52805"/>
                </a:cubicBezTo>
                <a:lnTo>
                  <a:pt x="16245" y="52405"/>
                </a:lnTo>
                <a:cubicBezTo>
                  <a:pt x="15878" y="52238"/>
                  <a:pt x="15511" y="52071"/>
                  <a:pt x="15144" y="51871"/>
                </a:cubicBezTo>
                <a:close/>
                <a:moveTo>
                  <a:pt x="40196" y="51871"/>
                </a:moveTo>
                <a:cubicBezTo>
                  <a:pt x="39829" y="52071"/>
                  <a:pt x="39462" y="52238"/>
                  <a:pt x="39095" y="52405"/>
                </a:cubicBezTo>
                <a:lnTo>
                  <a:pt x="39262" y="52805"/>
                </a:lnTo>
                <a:lnTo>
                  <a:pt x="39262" y="52738"/>
                </a:lnTo>
                <a:cubicBezTo>
                  <a:pt x="39662" y="52571"/>
                  <a:pt x="40029" y="52405"/>
                  <a:pt x="40396" y="52238"/>
                </a:cubicBezTo>
                <a:lnTo>
                  <a:pt x="40196" y="51871"/>
                </a:lnTo>
                <a:close/>
                <a:moveTo>
                  <a:pt x="17379" y="52905"/>
                </a:moveTo>
                <a:lnTo>
                  <a:pt x="17212" y="53272"/>
                </a:lnTo>
                <a:cubicBezTo>
                  <a:pt x="17613" y="53439"/>
                  <a:pt x="18013" y="53605"/>
                  <a:pt x="18413" y="53739"/>
                </a:cubicBezTo>
                <a:lnTo>
                  <a:pt x="18547" y="53339"/>
                </a:lnTo>
                <a:cubicBezTo>
                  <a:pt x="18146" y="53205"/>
                  <a:pt x="17746" y="53072"/>
                  <a:pt x="17379" y="52905"/>
                </a:cubicBezTo>
                <a:close/>
                <a:moveTo>
                  <a:pt x="37927" y="52905"/>
                </a:moveTo>
                <a:cubicBezTo>
                  <a:pt x="37560" y="53072"/>
                  <a:pt x="37160" y="53205"/>
                  <a:pt x="36793" y="53339"/>
                </a:cubicBezTo>
                <a:lnTo>
                  <a:pt x="36927" y="53739"/>
                </a:lnTo>
                <a:lnTo>
                  <a:pt x="36927" y="53705"/>
                </a:lnTo>
                <a:cubicBezTo>
                  <a:pt x="37327" y="53572"/>
                  <a:pt x="37727" y="53405"/>
                  <a:pt x="38094" y="53272"/>
                </a:cubicBezTo>
                <a:lnTo>
                  <a:pt x="37927" y="52905"/>
                </a:lnTo>
                <a:close/>
                <a:moveTo>
                  <a:pt x="19714" y="53705"/>
                </a:moveTo>
                <a:lnTo>
                  <a:pt x="19581" y="54106"/>
                </a:lnTo>
                <a:cubicBezTo>
                  <a:pt x="20014" y="54239"/>
                  <a:pt x="20381" y="54339"/>
                  <a:pt x="20815" y="54473"/>
                </a:cubicBezTo>
                <a:lnTo>
                  <a:pt x="20915" y="54039"/>
                </a:lnTo>
                <a:cubicBezTo>
                  <a:pt x="20515" y="53939"/>
                  <a:pt x="20115" y="53839"/>
                  <a:pt x="19714" y="53705"/>
                </a:cubicBezTo>
                <a:close/>
                <a:moveTo>
                  <a:pt x="35592" y="53705"/>
                </a:moveTo>
                <a:cubicBezTo>
                  <a:pt x="35225" y="53839"/>
                  <a:pt x="34825" y="53939"/>
                  <a:pt x="34425" y="54039"/>
                </a:cubicBezTo>
                <a:lnTo>
                  <a:pt x="34525" y="54473"/>
                </a:lnTo>
                <a:lnTo>
                  <a:pt x="34525" y="54439"/>
                </a:lnTo>
                <a:cubicBezTo>
                  <a:pt x="34925" y="54339"/>
                  <a:pt x="35359" y="54206"/>
                  <a:pt x="35726" y="54139"/>
                </a:cubicBezTo>
                <a:lnTo>
                  <a:pt x="35592" y="53705"/>
                </a:lnTo>
                <a:close/>
                <a:moveTo>
                  <a:pt x="22116" y="54306"/>
                </a:moveTo>
                <a:lnTo>
                  <a:pt x="22049" y="54740"/>
                </a:lnTo>
                <a:cubicBezTo>
                  <a:pt x="22450" y="54806"/>
                  <a:pt x="22883" y="54906"/>
                  <a:pt x="23283" y="54973"/>
                </a:cubicBezTo>
                <a:lnTo>
                  <a:pt x="23350" y="54539"/>
                </a:lnTo>
                <a:cubicBezTo>
                  <a:pt x="22950" y="54473"/>
                  <a:pt x="22550" y="54406"/>
                  <a:pt x="22116" y="54306"/>
                </a:cubicBezTo>
                <a:close/>
                <a:moveTo>
                  <a:pt x="33224" y="54306"/>
                </a:moveTo>
                <a:cubicBezTo>
                  <a:pt x="32824" y="54406"/>
                  <a:pt x="32423" y="54473"/>
                  <a:pt x="31990" y="54539"/>
                </a:cubicBezTo>
                <a:lnTo>
                  <a:pt x="32056" y="54973"/>
                </a:lnTo>
                <a:lnTo>
                  <a:pt x="32056" y="54940"/>
                </a:lnTo>
                <a:cubicBezTo>
                  <a:pt x="32490" y="54873"/>
                  <a:pt x="32890" y="54806"/>
                  <a:pt x="33324" y="54740"/>
                </a:cubicBezTo>
                <a:lnTo>
                  <a:pt x="33224" y="54306"/>
                </a:lnTo>
                <a:close/>
                <a:moveTo>
                  <a:pt x="24584" y="54706"/>
                </a:moveTo>
                <a:lnTo>
                  <a:pt x="24551" y="55140"/>
                </a:lnTo>
                <a:cubicBezTo>
                  <a:pt x="24951" y="55173"/>
                  <a:pt x="25385" y="55207"/>
                  <a:pt x="25785" y="55240"/>
                </a:cubicBezTo>
                <a:lnTo>
                  <a:pt x="25852" y="54806"/>
                </a:lnTo>
                <a:cubicBezTo>
                  <a:pt x="25418" y="54773"/>
                  <a:pt x="25018" y="54740"/>
                  <a:pt x="24584" y="54706"/>
                </a:cubicBezTo>
                <a:close/>
                <a:moveTo>
                  <a:pt x="30789" y="54706"/>
                </a:moveTo>
                <a:cubicBezTo>
                  <a:pt x="30389" y="54773"/>
                  <a:pt x="29955" y="54806"/>
                  <a:pt x="29555" y="54806"/>
                </a:cubicBezTo>
                <a:lnTo>
                  <a:pt x="29555" y="55240"/>
                </a:lnTo>
                <a:cubicBezTo>
                  <a:pt x="29988" y="55207"/>
                  <a:pt x="30422" y="55173"/>
                  <a:pt x="30856" y="55140"/>
                </a:cubicBezTo>
                <a:lnTo>
                  <a:pt x="30789" y="54706"/>
                </a:lnTo>
                <a:close/>
                <a:moveTo>
                  <a:pt x="27053" y="54873"/>
                </a:moveTo>
                <a:lnTo>
                  <a:pt x="27053" y="55307"/>
                </a:lnTo>
                <a:lnTo>
                  <a:pt x="28287" y="55307"/>
                </a:lnTo>
                <a:lnTo>
                  <a:pt x="28287" y="54873"/>
                </a:lnTo>
                <a:close/>
              </a:path>
            </a:pathLst>
          </a:custGeom>
          <a:solidFill>
            <a:srgbClr val="90e6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" name="Google Shape;87;p11"/>
          <p:cNvGrpSpPr/>
          <p:nvPr/>
        </p:nvGrpSpPr>
        <p:grpSpPr>
          <a:xfrm>
            <a:off x="4020840" y="3899880"/>
            <a:ext cx="878760" cy="806040"/>
            <a:chOff x="4020840" y="3899880"/>
            <a:chExt cx="878760" cy="806040"/>
          </a:xfrm>
        </p:grpSpPr>
        <p:sp>
          <p:nvSpPr>
            <p:cNvPr id="10" name="Google Shape;88;p11"/>
            <p:cNvSpPr/>
            <p:nvPr/>
          </p:nvSpPr>
          <p:spPr>
            <a:xfrm rot="459600">
              <a:off x="4064400" y="3949200"/>
              <a:ext cx="791640" cy="706680"/>
            </a:xfrm>
            <a:custGeom>
              <a:avLst/>
              <a:gdLst>
                <a:gd name="textAreaLeft" fmla="*/ 0 w 791640"/>
                <a:gd name="textAreaRight" fmla="*/ 792000 w 791640"/>
                <a:gd name="textAreaTop" fmla="*/ 0 h 706680"/>
                <a:gd name="textAreaBottom" fmla="*/ 707040 h 706680"/>
              </a:gdLst>
              <a:ahLst/>
              <a:rect l="textAreaLeft" t="textAreaTop" r="textAreaRight" b="textAreaBottom"/>
              <a:pathLst>
                <a:path w="27087" h="24194">
                  <a:moveTo>
                    <a:pt x="13465" y="0"/>
                  </a:moveTo>
                  <a:cubicBezTo>
                    <a:pt x="11907" y="0"/>
                    <a:pt x="10326" y="304"/>
                    <a:pt x="8807" y="941"/>
                  </a:cubicBezTo>
                  <a:cubicBezTo>
                    <a:pt x="2969" y="3376"/>
                    <a:pt x="1" y="9881"/>
                    <a:pt x="1969" y="15885"/>
                  </a:cubicBezTo>
                  <a:cubicBezTo>
                    <a:pt x="3633" y="20934"/>
                    <a:pt x="8372" y="24193"/>
                    <a:pt x="13487" y="24193"/>
                  </a:cubicBezTo>
                  <a:cubicBezTo>
                    <a:pt x="14422" y="24193"/>
                    <a:pt x="15369" y="24084"/>
                    <a:pt x="16312" y="23858"/>
                  </a:cubicBezTo>
                  <a:cubicBezTo>
                    <a:pt x="17546" y="23557"/>
                    <a:pt x="18747" y="23057"/>
                    <a:pt x="19815" y="22390"/>
                  </a:cubicBezTo>
                  <a:cubicBezTo>
                    <a:pt x="25185" y="19054"/>
                    <a:pt x="27087" y="12183"/>
                    <a:pt x="24218" y="6579"/>
                  </a:cubicBezTo>
                  <a:cubicBezTo>
                    <a:pt x="22075" y="2417"/>
                    <a:pt x="17860" y="0"/>
                    <a:pt x="13465" y="0"/>
                  </a:cubicBezTo>
                  <a:close/>
                </a:path>
              </a:pathLst>
            </a:custGeom>
            <a:solidFill>
              <a:srgbClr val="ebebe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Google Shape;89;p11"/>
            <p:cNvSpPr/>
            <p:nvPr/>
          </p:nvSpPr>
          <p:spPr>
            <a:xfrm rot="459600">
              <a:off x="4344840" y="4155480"/>
              <a:ext cx="236520" cy="214920"/>
            </a:xfrm>
            <a:custGeom>
              <a:avLst/>
              <a:gdLst>
                <a:gd name="textAreaLeft" fmla="*/ 0 w 236520"/>
                <a:gd name="textAreaRight" fmla="*/ 236880 w 236520"/>
                <a:gd name="textAreaTop" fmla="*/ 0 h 214920"/>
                <a:gd name="textAreaBottom" fmla="*/ 215280 h 214920"/>
              </a:gdLst>
              <a:ahLst/>
              <a:rect l="textAreaLeft" t="textAreaTop" r="textAreaRight" b="textAreaBottom"/>
              <a:pathLst>
                <a:path w="8107" h="7371">
                  <a:moveTo>
                    <a:pt x="4045" y="1"/>
                  </a:moveTo>
                  <a:cubicBezTo>
                    <a:pt x="3766" y="1"/>
                    <a:pt x="3484" y="33"/>
                    <a:pt x="3203" y="100"/>
                  </a:cubicBezTo>
                  <a:cubicBezTo>
                    <a:pt x="1234" y="567"/>
                    <a:pt x="0" y="2535"/>
                    <a:pt x="467" y="4536"/>
                  </a:cubicBezTo>
                  <a:cubicBezTo>
                    <a:pt x="867" y="6223"/>
                    <a:pt x="2370" y="7370"/>
                    <a:pt x="4051" y="7370"/>
                  </a:cubicBezTo>
                  <a:cubicBezTo>
                    <a:pt x="4332" y="7370"/>
                    <a:pt x="4617" y="7338"/>
                    <a:pt x="4904" y="7272"/>
                  </a:cubicBezTo>
                  <a:cubicBezTo>
                    <a:pt x="6872" y="6805"/>
                    <a:pt x="8106" y="4803"/>
                    <a:pt x="7639" y="2835"/>
                  </a:cubicBezTo>
                  <a:cubicBezTo>
                    <a:pt x="7239" y="1149"/>
                    <a:pt x="5712" y="1"/>
                    <a:pt x="404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" name="Google Shape;90;p11"/>
            <p:cNvSpPr/>
            <p:nvPr/>
          </p:nvSpPr>
          <p:spPr>
            <a:xfrm rot="459600">
              <a:off x="4243320" y="4376520"/>
              <a:ext cx="371160" cy="277920"/>
            </a:xfrm>
            <a:custGeom>
              <a:avLst/>
              <a:gdLst>
                <a:gd name="textAreaLeft" fmla="*/ 0 w 371160"/>
                <a:gd name="textAreaRight" fmla="*/ 371520 w 371160"/>
                <a:gd name="textAreaTop" fmla="*/ 0 h 277920"/>
                <a:gd name="textAreaBottom" fmla="*/ 278280 h 277920"/>
              </a:gdLst>
              <a:ahLst/>
              <a:rect l="textAreaLeft" t="textAreaTop" r="textAreaRight" b="textAreaBottom"/>
              <a:pathLst>
                <a:path w="12710" h="9517">
                  <a:moveTo>
                    <a:pt x="6338" y="0"/>
                  </a:moveTo>
                  <a:cubicBezTo>
                    <a:pt x="2903" y="0"/>
                    <a:pt x="101" y="2736"/>
                    <a:pt x="1" y="6172"/>
                  </a:cubicBezTo>
                  <a:lnTo>
                    <a:pt x="1" y="7706"/>
                  </a:lnTo>
                  <a:cubicBezTo>
                    <a:pt x="1917" y="8898"/>
                    <a:pt x="4128" y="9517"/>
                    <a:pt x="6358" y="9517"/>
                  </a:cubicBezTo>
                  <a:cubicBezTo>
                    <a:pt x="7311" y="9517"/>
                    <a:pt x="8268" y="9403"/>
                    <a:pt x="9207" y="9174"/>
                  </a:cubicBezTo>
                  <a:cubicBezTo>
                    <a:pt x="10441" y="8873"/>
                    <a:pt x="11642" y="8373"/>
                    <a:pt x="12710" y="7706"/>
                  </a:cubicBezTo>
                  <a:lnTo>
                    <a:pt x="12710" y="6172"/>
                  </a:lnTo>
                  <a:cubicBezTo>
                    <a:pt x="12610" y="2736"/>
                    <a:pt x="9808" y="0"/>
                    <a:pt x="633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" name="Google Shape;91;p11"/>
          <p:cNvSpPr/>
          <p:nvPr/>
        </p:nvSpPr>
        <p:spPr>
          <a:xfrm>
            <a:off x="6859080" y="564840"/>
            <a:ext cx="1540800" cy="842400"/>
          </a:xfrm>
          <a:custGeom>
            <a:avLst/>
            <a:gdLst>
              <a:gd name="textAreaLeft" fmla="*/ 0 w 1540800"/>
              <a:gd name="textAreaRight" fmla="*/ 1541160 w 1540800"/>
              <a:gd name="textAreaTop" fmla="*/ 0 h 842400"/>
              <a:gd name="textAreaBottom" fmla="*/ 842760 h 842400"/>
            </a:gdLst>
            <a:ahLst/>
            <a:rect l="textAreaLeft" t="textAreaTop" r="textAreaRight" b="textAreaBottom"/>
            <a:pathLst>
              <a:path w="34359" h="18793">
                <a:moveTo>
                  <a:pt x="13570" y="1"/>
                </a:moveTo>
                <a:cubicBezTo>
                  <a:pt x="13110" y="1"/>
                  <a:pt x="12644" y="37"/>
                  <a:pt x="12176" y="113"/>
                </a:cubicBezTo>
                <a:cubicBezTo>
                  <a:pt x="8073" y="780"/>
                  <a:pt x="5004" y="4282"/>
                  <a:pt x="4838" y="8452"/>
                </a:cubicBezTo>
                <a:cubicBezTo>
                  <a:pt x="2102" y="8685"/>
                  <a:pt x="1" y="11087"/>
                  <a:pt x="134" y="13856"/>
                </a:cubicBezTo>
                <a:cubicBezTo>
                  <a:pt x="268" y="16624"/>
                  <a:pt x="2569" y="18793"/>
                  <a:pt x="5338" y="18793"/>
                </a:cubicBezTo>
                <a:lnTo>
                  <a:pt x="30289" y="18793"/>
                </a:lnTo>
                <a:cubicBezTo>
                  <a:pt x="32591" y="18593"/>
                  <a:pt x="34359" y="16691"/>
                  <a:pt x="34359" y="14390"/>
                </a:cubicBezTo>
                <a:cubicBezTo>
                  <a:pt x="34359" y="11954"/>
                  <a:pt x="32391" y="9986"/>
                  <a:pt x="29956" y="9953"/>
                </a:cubicBezTo>
                <a:cubicBezTo>
                  <a:pt x="29722" y="9953"/>
                  <a:pt x="29489" y="9986"/>
                  <a:pt x="29255" y="10020"/>
                </a:cubicBezTo>
                <a:cubicBezTo>
                  <a:pt x="29088" y="7284"/>
                  <a:pt x="26820" y="5183"/>
                  <a:pt x="24085" y="5150"/>
                </a:cubicBezTo>
                <a:cubicBezTo>
                  <a:pt x="23284" y="5150"/>
                  <a:pt x="22483" y="5350"/>
                  <a:pt x="21750" y="5717"/>
                </a:cubicBezTo>
                <a:cubicBezTo>
                  <a:pt x="20477" y="2255"/>
                  <a:pt x="17185" y="1"/>
                  <a:pt x="13570" y="1"/>
                </a:cubicBez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Google Shape;92;p11"/>
          <p:cNvSpPr/>
          <p:nvPr/>
        </p:nvSpPr>
        <p:spPr>
          <a:xfrm rot="1419000">
            <a:off x="2751480" y="4080240"/>
            <a:ext cx="293760" cy="273240"/>
          </a:xfrm>
          <a:custGeom>
            <a:avLst/>
            <a:gdLst>
              <a:gd name="textAreaLeft" fmla="*/ 0 w 293760"/>
              <a:gd name="textAreaRight" fmla="*/ 294120 w 293760"/>
              <a:gd name="textAreaTop" fmla="*/ 0 h 273240"/>
              <a:gd name="textAreaBottom" fmla="*/ 273600 h 273240"/>
            </a:gdLst>
            <a:ahLst/>
            <a:rect l="textAreaLeft" t="textAreaTop" r="textAreaRight" b="textAreaBottom"/>
            <a:pathLst>
              <a:path w="11770" h="10950">
                <a:moveTo>
                  <a:pt x="8742" y="1"/>
                </a:moveTo>
                <a:cubicBezTo>
                  <a:pt x="8526" y="1"/>
                  <a:pt x="8302" y="35"/>
                  <a:pt x="8073" y="108"/>
                </a:cubicBezTo>
                <a:cubicBezTo>
                  <a:pt x="5704" y="808"/>
                  <a:pt x="5971" y="3944"/>
                  <a:pt x="5971" y="3944"/>
                </a:cubicBezTo>
                <a:cubicBezTo>
                  <a:pt x="5971" y="3944"/>
                  <a:pt x="4788" y="1762"/>
                  <a:pt x="2889" y="1762"/>
                </a:cubicBezTo>
                <a:cubicBezTo>
                  <a:pt x="2649" y="1762"/>
                  <a:pt x="2397" y="1797"/>
                  <a:pt x="2135" y="1876"/>
                </a:cubicBezTo>
                <a:cubicBezTo>
                  <a:pt x="0" y="2510"/>
                  <a:pt x="34" y="5512"/>
                  <a:pt x="2302" y="7780"/>
                </a:cubicBezTo>
                <a:cubicBezTo>
                  <a:pt x="4337" y="9782"/>
                  <a:pt x="8073" y="10949"/>
                  <a:pt x="8073" y="10949"/>
                </a:cubicBezTo>
                <a:cubicBezTo>
                  <a:pt x="8073" y="10949"/>
                  <a:pt x="10575" y="7914"/>
                  <a:pt x="11175" y="5112"/>
                </a:cubicBezTo>
                <a:cubicBezTo>
                  <a:pt x="11769" y="2318"/>
                  <a:pt x="10510" y="1"/>
                  <a:pt x="8742" y="1"/>
                </a:cubicBezTo>
                <a:close/>
              </a:path>
            </a:pathLst>
          </a:custGeom>
          <a:solidFill>
            <a:srgbClr val="90e6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13160" y="1407240"/>
            <a:ext cx="2760480" cy="157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78;p10"/>
          <p:cNvGrpSpPr/>
          <p:nvPr/>
        </p:nvGrpSpPr>
        <p:grpSpPr>
          <a:xfrm>
            <a:off x="816480" y="1248120"/>
            <a:ext cx="3253320" cy="1889640"/>
            <a:chOff x="816480" y="1248120"/>
            <a:chExt cx="3253320" cy="1889640"/>
          </a:xfrm>
        </p:grpSpPr>
        <p:sp>
          <p:nvSpPr>
            <p:cNvPr id="121" name="Google Shape;79;p10"/>
            <p:cNvSpPr/>
            <p:nvPr/>
          </p:nvSpPr>
          <p:spPr>
            <a:xfrm flipH="1">
              <a:off x="816120" y="1248120"/>
              <a:ext cx="2813400" cy="1889640"/>
            </a:xfrm>
            <a:custGeom>
              <a:avLst/>
              <a:gdLst>
                <a:gd name="textAreaLeft" fmla="*/ -360 w 2813400"/>
                <a:gd name="textAreaRight" fmla="*/ 2813400 w 2813400"/>
                <a:gd name="textAreaTop" fmla="*/ 0 h 1889640"/>
                <a:gd name="textAreaBottom" fmla="*/ 1890000 h 1889640"/>
              </a:gdLst>
              <a:ahLst/>
              <a:rect l="textAreaLeft" t="textAreaTop" r="textAreaRight" b="textAreaBottom"/>
              <a:pathLst>
                <a:path w="28221" h="15913">
                  <a:moveTo>
                    <a:pt x="0" y="1"/>
                  </a:moveTo>
                  <a:lnTo>
                    <a:pt x="0" y="15912"/>
                  </a:lnTo>
                  <a:lnTo>
                    <a:pt x="28220" y="15912"/>
                  </a:lnTo>
                  <a:lnTo>
                    <a:pt x="28220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2" name="Google Shape;80;p10"/>
            <p:cNvSpPr/>
            <p:nvPr/>
          </p:nvSpPr>
          <p:spPr>
            <a:xfrm flipH="1" rot="16200000">
              <a:off x="3632040" y="2700360"/>
              <a:ext cx="431280" cy="443160"/>
            </a:xfrm>
            <a:custGeom>
              <a:avLst/>
              <a:gdLst>
                <a:gd name="textAreaLeft" fmla="*/ 360 w 431280"/>
                <a:gd name="textAreaRight" fmla="*/ 432000 w 431280"/>
                <a:gd name="textAreaTop" fmla="*/ 0 h 443160"/>
                <a:gd name="textAreaBottom" fmla="*/ 443520 h 443160"/>
              </a:gdLst>
              <a:ahLst/>
              <a:rect l="textAreaLeft" t="textAreaTop" r="textAreaRight" b="textAreaBottom"/>
              <a:pathLst>
                <a:path w="4771" h="4904">
                  <a:moveTo>
                    <a:pt x="0" y="0"/>
                  </a:moveTo>
                  <a:lnTo>
                    <a:pt x="0" y="4904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3" name="Google Shape;81;p10"/>
          <p:cNvSpPr/>
          <p:nvPr/>
        </p:nvSpPr>
        <p:spPr>
          <a:xfrm>
            <a:off x="6917760" y="2720520"/>
            <a:ext cx="3934800" cy="3934800"/>
          </a:xfrm>
          <a:custGeom>
            <a:avLst/>
            <a:gdLst>
              <a:gd name="textAreaLeft" fmla="*/ 0 w 3934800"/>
              <a:gd name="textAreaRight" fmla="*/ 3935160 w 3934800"/>
              <a:gd name="textAreaTop" fmla="*/ 0 h 3934800"/>
              <a:gd name="textAreaBottom" fmla="*/ 3935160 h 3934800"/>
            </a:gdLst>
            <a:ahLst/>
            <a:rect l="textAreaLeft" t="textAreaTop" r="textAreaRight" b="textAreaBottom"/>
            <a:pathLst>
              <a:path w="55307" h="55307">
                <a:moveTo>
                  <a:pt x="26986" y="0"/>
                </a:moveTo>
                <a:cubicBezTo>
                  <a:pt x="26552" y="0"/>
                  <a:pt x="26152" y="34"/>
                  <a:pt x="25719" y="67"/>
                </a:cubicBezTo>
                <a:lnTo>
                  <a:pt x="25752" y="467"/>
                </a:lnTo>
                <a:cubicBezTo>
                  <a:pt x="26152" y="434"/>
                  <a:pt x="26586" y="434"/>
                  <a:pt x="26986" y="434"/>
                </a:cubicBezTo>
                <a:lnTo>
                  <a:pt x="26986" y="0"/>
                </a:lnTo>
                <a:close/>
                <a:moveTo>
                  <a:pt x="28220" y="0"/>
                </a:moveTo>
                <a:lnTo>
                  <a:pt x="28220" y="434"/>
                </a:lnTo>
                <a:cubicBezTo>
                  <a:pt x="28621" y="434"/>
                  <a:pt x="29054" y="467"/>
                  <a:pt x="29455" y="467"/>
                </a:cubicBezTo>
                <a:lnTo>
                  <a:pt x="29455" y="67"/>
                </a:lnTo>
                <a:cubicBezTo>
                  <a:pt x="29054" y="34"/>
                  <a:pt x="28621" y="0"/>
                  <a:pt x="28220" y="0"/>
                </a:cubicBezTo>
                <a:close/>
                <a:moveTo>
                  <a:pt x="24484" y="167"/>
                </a:moveTo>
                <a:cubicBezTo>
                  <a:pt x="24051" y="201"/>
                  <a:pt x="23650" y="267"/>
                  <a:pt x="23217" y="334"/>
                </a:cubicBezTo>
                <a:lnTo>
                  <a:pt x="23283" y="734"/>
                </a:lnTo>
                <a:cubicBezTo>
                  <a:pt x="23684" y="668"/>
                  <a:pt x="24117" y="634"/>
                  <a:pt x="24518" y="567"/>
                </a:cubicBezTo>
                <a:lnTo>
                  <a:pt x="24484" y="167"/>
                </a:lnTo>
                <a:close/>
                <a:moveTo>
                  <a:pt x="30755" y="167"/>
                </a:moveTo>
                <a:lnTo>
                  <a:pt x="30689" y="567"/>
                </a:lnTo>
                <a:cubicBezTo>
                  <a:pt x="31089" y="634"/>
                  <a:pt x="31523" y="668"/>
                  <a:pt x="31923" y="734"/>
                </a:cubicBezTo>
                <a:lnTo>
                  <a:pt x="31990" y="334"/>
                </a:lnTo>
                <a:cubicBezTo>
                  <a:pt x="31589" y="267"/>
                  <a:pt x="31156" y="201"/>
                  <a:pt x="30755" y="167"/>
                </a:cubicBezTo>
                <a:close/>
                <a:moveTo>
                  <a:pt x="33224" y="534"/>
                </a:moveTo>
                <a:lnTo>
                  <a:pt x="33157" y="968"/>
                </a:lnTo>
                <a:cubicBezTo>
                  <a:pt x="33557" y="1034"/>
                  <a:pt x="33958" y="1135"/>
                  <a:pt x="34358" y="1235"/>
                </a:cubicBezTo>
                <a:lnTo>
                  <a:pt x="34458" y="801"/>
                </a:lnTo>
                <a:cubicBezTo>
                  <a:pt x="34058" y="701"/>
                  <a:pt x="33658" y="634"/>
                  <a:pt x="33224" y="534"/>
                </a:cubicBezTo>
                <a:close/>
                <a:moveTo>
                  <a:pt x="21983" y="567"/>
                </a:moveTo>
                <a:cubicBezTo>
                  <a:pt x="21582" y="634"/>
                  <a:pt x="21182" y="734"/>
                  <a:pt x="20748" y="834"/>
                </a:cubicBezTo>
                <a:lnTo>
                  <a:pt x="20848" y="1268"/>
                </a:lnTo>
                <a:cubicBezTo>
                  <a:pt x="21249" y="1168"/>
                  <a:pt x="21682" y="1068"/>
                  <a:pt x="22083" y="968"/>
                </a:cubicBezTo>
                <a:lnTo>
                  <a:pt x="21983" y="567"/>
                </a:lnTo>
                <a:close/>
                <a:moveTo>
                  <a:pt x="35692" y="1135"/>
                </a:moveTo>
                <a:lnTo>
                  <a:pt x="35559" y="1568"/>
                </a:lnTo>
                <a:cubicBezTo>
                  <a:pt x="35959" y="1668"/>
                  <a:pt x="36359" y="1802"/>
                  <a:pt x="36726" y="1935"/>
                </a:cubicBezTo>
                <a:lnTo>
                  <a:pt x="36893" y="1535"/>
                </a:lnTo>
                <a:cubicBezTo>
                  <a:pt x="36493" y="1401"/>
                  <a:pt x="36093" y="1268"/>
                  <a:pt x="35692" y="1135"/>
                </a:cubicBezTo>
                <a:close/>
                <a:moveTo>
                  <a:pt x="19547" y="1168"/>
                </a:moveTo>
                <a:cubicBezTo>
                  <a:pt x="19147" y="1301"/>
                  <a:pt x="18747" y="1435"/>
                  <a:pt x="18347" y="1602"/>
                </a:cubicBezTo>
                <a:lnTo>
                  <a:pt x="18480" y="1968"/>
                </a:lnTo>
                <a:cubicBezTo>
                  <a:pt x="18880" y="1835"/>
                  <a:pt x="19281" y="1702"/>
                  <a:pt x="19681" y="1602"/>
                </a:cubicBezTo>
                <a:lnTo>
                  <a:pt x="19547" y="1168"/>
                </a:lnTo>
                <a:close/>
                <a:moveTo>
                  <a:pt x="38061" y="2002"/>
                </a:moveTo>
                <a:lnTo>
                  <a:pt x="37894" y="2402"/>
                </a:lnTo>
                <a:cubicBezTo>
                  <a:pt x="38294" y="2536"/>
                  <a:pt x="38661" y="2702"/>
                  <a:pt x="39028" y="2869"/>
                </a:cubicBezTo>
                <a:lnTo>
                  <a:pt x="39195" y="2502"/>
                </a:lnTo>
                <a:cubicBezTo>
                  <a:pt x="38828" y="2335"/>
                  <a:pt x="38428" y="2169"/>
                  <a:pt x="38061" y="2002"/>
                </a:cubicBezTo>
                <a:close/>
                <a:moveTo>
                  <a:pt x="17179" y="2035"/>
                </a:moveTo>
                <a:cubicBezTo>
                  <a:pt x="16779" y="2202"/>
                  <a:pt x="16412" y="2369"/>
                  <a:pt x="16012" y="2536"/>
                </a:cubicBezTo>
                <a:lnTo>
                  <a:pt x="16212" y="2936"/>
                </a:lnTo>
                <a:cubicBezTo>
                  <a:pt x="16579" y="2736"/>
                  <a:pt x="16946" y="2569"/>
                  <a:pt x="17346" y="2435"/>
                </a:cubicBezTo>
                <a:lnTo>
                  <a:pt x="17179" y="2035"/>
                </a:lnTo>
                <a:close/>
                <a:moveTo>
                  <a:pt x="40362" y="3069"/>
                </a:moveTo>
                <a:lnTo>
                  <a:pt x="40162" y="3436"/>
                </a:lnTo>
                <a:cubicBezTo>
                  <a:pt x="40529" y="3636"/>
                  <a:pt x="40896" y="3836"/>
                  <a:pt x="41263" y="4037"/>
                </a:cubicBezTo>
                <a:lnTo>
                  <a:pt x="41463" y="3670"/>
                </a:lnTo>
                <a:cubicBezTo>
                  <a:pt x="41096" y="3470"/>
                  <a:pt x="40729" y="3269"/>
                  <a:pt x="40362" y="3069"/>
                </a:cubicBezTo>
                <a:close/>
                <a:moveTo>
                  <a:pt x="14911" y="3103"/>
                </a:moveTo>
                <a:cubicBezTo>
                  <a:pt x="14544" y="3303"/>
                  <a:pt x="14177" y="3503"/>
                  <a:pt x="13810" y="3703"/>
                </a:cubicBezTo>
                <a:lnTo>
                  <a:pt x="14010" y="4070"/>
                </a:lnTo>
                <a:cubicBezTo>
                  <a:pt x="14377" y="3870"/>
                  <a:pt x="14711" y="3670"/>
                  <a:pt x="15111" y="3470"/>
                </a:cubicBezTo>
                <a:lnTo>
                  <a:pt x="14911" y="3103"/>
                </a:lnTo>
                <a:close/>
                <a:moveTo>
                  <a:pt x="42531" y="4337"/>
                </a:moveTo>
                <a:lnTo>
                  <a:pt x="42330" y="4670"/>
                </a:lnTo>
                <a:cubicBezTo>
                  <a:pt x="42664" y="4904"/>
                  <a:pt x="42998" y="5137"/>
                  <a:pt x="43364" y="5371"/>
                </a:cubicBezTo>
                <a:lnTo>
                  <a:pt x="43598" y="5037"/>
                </a:lnTo>
                <a:cubicBezTo>
                  <a:pt x="43231" y="4770"/>
                  <a:pt x="42897" y="4537"/>
                  <a:pt x="42531" y="4337"/>
                </a:cubicBezTo>
                <a:close/>
                <a:moveTo>
                  <a:pt x="12743" y="4370"/>
                </a:moveTo>
                <a:cubicBezTo>
                  <a:pt x="12376" y="4604"/>
                  <a:pt x="12042" y="4837"/>
                  <a:pt x="11709" y="5071"/>
                </a:cubicBezTo>
                <a:lnTo>
                  <a:pt x="11942" y="5404"/>
                </a:lnTo>
                <a:lnTo>
                  <a:pt x="11942" y="5438"/>
                </a:lnTo>
                <a:cubicBezTo>
                  <a:pt x="12276" y="5171"/>
                  <a:pt x="12643" y="4937"/>
                  <a:pt x="12976" y="4737"/>
                </a:cubicBezTo>
                <a:lnTo>
                  <a:pt x="12743" y="4370"/>
                </a:lnTo>
                <a:close/>
                <a:moveTo>
                  <a:pt x="44599" y="5771"/>
                </a:moveTo>
                <a:lnTo>
                  <a:pt x="44332" y="6105"/>
                </a:lnTo>
                <a:cubicBezTo>
                  <a:pt x="44665" y="6372"/>
                  <a:pt x="44999" y="6638"/>
                  <a:pt x="45299" y="6872"/>
                </a:cubicBezTo>
                <a:lnTo>
                  <a:pt x="45566" y="6572"/>
                </a:lnTo>
                <a:cubicBezTo>
                  <a:pt x="45266" y="6305"/>
                  <a:pt x="44932" y="6038"/>
                  <a:pt x="44599" y="5771"/>
                </a:cubicBezTo>
                <a:close/>
                <a:moveTo>
                  <a:pt x="10674" y="5838"/>
                </a:moveTo>
                <a:cubicBezTo>
                  <a:pt x="10341" y="6071"/>
                  <a:pt x="10007" y="6338"/>
                  <a:pt x="9707" y="6605"/>
                </a:cubicBezTo>
                <a:lnTo>
                  <a:pt x="9974" y="6939"/>
                </a:lnTo>
                <a:cubicBezTo>
                  <a:pt x="10274" y="6672"/>
                  <a:pt x="10608" y="6405"/>
                  <a:pt x="10941" y="6171"/>
                </a:cubicBezTo>
                <a:lnTo>
                  <a:pt x="10674" y="5838"/>
                </a:lnTo>
                <a:close/>
                <a:moveTo>
                  <a:pt x="46500" y="7406"/>
                </a:moveTo>
                <a:lnTo>
                  <a:pt x="46233" y="7706"/>
                </a:lnTo>
                <a:cubicBezTo>
                  <a:pt x="46533" y="8006"/>
                  <a:pt x="46834" y="8306"/>
                  <a:pt x="47100" y="8573"/>
                </a:cubicBezTo>
                <a:lnTo>
                  <a:pt x="47401" y="8306"/>
                </a:lnTo>
                <a:cubicBezTo>
                  <a:pt x="47134" y="8006"/>
                  <a:pt x="46800" y="7706"/>
                  <a:pt x="46500" y="7406"/>
                </a:cubicBezTo>
                <a:close/>
                <a:moveTo>
                  <a:pt x="8773" y="7472"/>
                </a:moveTo>
                <a:cubicBezTo>
                  <a:pt x="8440" y="7739"/>
                  <a:pt x="8139" y="8039"/>
                  <a:pt x="7872" y="8340"/>
                </a:cubicBezTo>
                <a:lnTo>
                  <a:pt x="8173" y="8640"/>
                </a:lnTo>
                <a:lnTo>
                  <a:pt x="8173" y="8607"/>
                </a:lnTo>
                <a:cubicBezTo>
                  <a:pt x="8473" y="8340"/>
                  <a:pt x="8740" y="8039"/>
                  <a:pt x="9040" y="7773"/>
                </a:cubicBezTo>
                <a:lnTo>
                  <a:pt x="8773" y="7472"/>
                </a:lnTo>
                <a:close/>
                <a:moveTo>
                  <a:pt x="48268" y="9207"/>
                </a:moveTo>
                <a:lnTo>
                  <a:pt x="47968" y="9474"/>
                </a:lnTo>
                <a:cubicBezTo>
                  <a:pt x="48235" y="9807"/>
                  <a:pt x="48501" y="10108"/>
                  <a:pt x="48768" y="10441"/>
                </a:cubicBezTo>
                <a:lnTo>
                  <a:pt x="49102" y="10174"/>
                </a:lnTo>
                <a:cubicBezTo>
                  <a:pt x="48835" y="9841"/>
                  <a:pt x="48535" y="9507"/>
                  <a:pt x="48268" y="9207"/>
                </a:cubicBezTo>
                <a:close/>
                <a:moveTo>
                  <a:pt x="7005" y="9274"/>
                </a:moveTo>
                <a:cubicBezTo>
                  <a:pt x="6738" y="9574"/>
                  <a:pt x="6438" y="9874"/>
                  <a:pt x="6205" y="10208"/>
                </a:cubicBezTo>
                <a:lnTo>
                  <a:pt x="6505" y="10475"/>
                </a:lnTo>
                <a:cubicBezTo>
                  <a:pt x="6805" y="10141"/>
                  <a:pt x="7039" y="9841"/>
                  <a:pt x="7305" y="9541"/>
                </a:cubicBezTo>
                <a:lnTo>
                  <a:pt x="7005" y="9274"/>
                </a:lnTo>
                <a:close/>
                <a:moveTo>
                  <a:pt x="49869" y="11142"/>
                </a:moveTo>
                <a:lnTo>
                  <a:pt x="49536" y="11409"/>
                </a:lnTo>
                <a:cubicBezTo>
                  <a:pt x="49769" y="11742"/>
                  <a:pt x="50003" y="12076"/>
                  <a:pt x="50236" y="12409"/>
                </a:cubicBezTo>
                <a:lnTo>
                  <a:pt x="50603" y="12176"/>
                </a:lnTo>
                <a:cubicBezTo>
                  <a:pt x="50369" y="11842"/>
                  <a:pt x="50103" y="11475"/>
                  <a:pt x="49869" y="11142"/>
                </a:cubicBezTo>
                <a:close/>
                <a:moveTo>
                  <a:pt x="5404" y="11208"/>
                </a:moveTo>
                <a:cubicBezTo>
                  <a:pt x="5171" y="11542"/>
                  <a:pt x="4937" y="11876"/>
                  <a:pt x="4670" y="12242"/>
                </a:cubicBezTo>
                <a:lnTo>
                  <a:pt x="5037" y="12476"/>
                </a:lnTo>
                <a:cubicBezTo>
                  <a:pt x="5271" y="12109"/>
                  <a:pt x="5504" y="11775"/>
                  <a:pt x="5738" y="11442"/>
                </a:cubicBezTo>
                <a:lnTo>
                  <a:pt x="5404" y="11208"/>
                </a:lnTo>
                <a:close/>
                <a:moveTo>
                  <a:pt x="51270" y="13243"/>
                </a:moveTo>
                <a:lnTo>
                  <a:pt x="50903" y="13443"/>
                </a:lnTo>
                <a:cubicBezTo>
                  <a:pt x="51137" y="13810"/>
                  <a:pt x="51337" y="14144"/>
                  <a:pt x="51537" y="14511"/>
                </a:cubicBezTo>
                <a:lnTo>
                  <a:pt x="51904" y="14311"/>
                </a:lnTo>
                <a:cubicBezTo>
                  <a:pt x="51704" y="13944"/>
                  <a:pt x="51504" y="13577"/>
                  <a:pt x="51270" y="13243"/>
                </a:cubicBezTo>
                <a:close/>
                <a:moveTo>
                  <a:pt x="4003" y="13310"/>
                </a:moveTo>
                <a:cubicBezTo>
                  <a:pt x="3803" y="13677"/>
                  <a:pt x="3569" y="14044"/>
                  <a:pt x="3369" y="14411"/>
                </a:cubicBezTo>
                <a:lnTo>
                  <a:pt x="3736" y="14611"/>
                </a:lnTo>
                <a:cubicBezTo>
                  <a:pt x="3936" y="14211"/>
                  <a:pt x="4136" y="13877"/>
                  <a:pt x="4370" y="13510"/>
                </a:cubicBezTo>
                <a:lnTo>
                  <a:pt x="4003" y="13310"/>
                </a:lnTo>
                <a:close/>
                <a:moveTo>
                  <a:pt x="52504" y="15411"/>
                </a:moveTo>
                <a:lnTo>
                  <a:pt x="52104" y="15612"/>
                </a:lnTo>
                <a:cubicBezTo>
                  <a:pt x="52304" y="15978"/>
                  <a:pt x="52471" y="16345"/>
                  <a:pt x="52638" y="16712"/>
                </a:cubicBezTo>
                <a:lnTo>
                  <a:pt x="53005" y="16546"/>
                </a:lnTo>
                <a:cubicBezTo>
                  <a:pt x="52838" y="16179"/>
                  <a:pt x="52671" y="15812"/>
                  <a:pt x="52504" y="15411"/>
                </a:cubicBezTo>
                <a:close/>
                <a:moveTo>
                  <a:pt x="2802" y="15511"/>
                </a:moveTo>
                <a:cubicBezTo>
                  <a:pt x="2635" y="15878"/>
                  <a:pt x="2435" y="16279"/>
                  <a:pt x="2268" y="16646"/>
                </a:cubicBezTo>
                <a:lnTo>
                  <a:pt x="2669" y="16812"/>
                </a:lnTo>
                <a:cubicBezTo>
                  <a:pt x="2836" y="16445"/>
                  <a:pt x="3002" y="16045"/>
                  <a:pt x="3169" y="15678"/>
                </a:cubicBezTo>
                <a:lnTo>
                  <a:pt x="2802" y="15511"/>
                </a:lnTo>
                <a:close/>
                <a:moveTo>
                  <a:pt x="53505" y="17713"/>
                </a:moveTo>
                <a:lnTo>
                  <a:pt x="53105" y="17880"/>
                </a:lnTo>
                <a:cubicBezTo>
                  <a:pt x="53272" y="18247"/>
                  <a:pt x="53405" y="18647"/>
                  <a:pt x="53538" y="19047"/>
                </a:cubicBezTo>
                <a:lnTo>
                  <a:pt x="53905" y="18914"/>
                </a:lnTo>
                <a:cubicBezTo>
                  <a:pt x="53805" y="18514"/>
                  <a:pt x="53638" y="18113"/>
                  <a:pt x="53505" y="17713"/>
                </a:cubicBezTo>
                <a:close/>
                <a:moveTo>
                  <a:pt x="1801" y="17813"/>
                </a:moveTo>
                <a:cubicBezTo>
                  <a:pt x="1635" y="18213"/>
                  <a:pt x="1501" y="18580"/>
                  <a:pt x="1368" y="19014"/>
                </a:cubicBezTo>
                <a:lnTo>
                  <a:pt x="1801" y="19147"/>
                </a:lnTo>
                <a:cubicBezTo>
                  <a:pt x="1902" y="18780"/>
                  <a:pt x="2035" y="18347"/>
                  <a:pt x="2168" y="17980"/>
                </a:cubicBezTo>
                <a:lnTo>
                  <a:pt x="1801" y="17813"/>
                </a:lnTo>
                <a:close/>
                <a:moveTo>
                  <a:pt x="54272" y="20115"/>
                </a:moveTo>
                <a:lnTo>
                  <a:pt x="53872" y="20215"/>
                </a:lnTo>
                <a:cubicBezTo>
                  <a:pt x="53972" y="20615"/>
                  <a:pt x="54072" y="21015"/>
                  <a:pt x="54172" y="21416"/>
                </a:cubicBezTo>
                <a:lnTo>
                  <a:pt x="54606" y="21316"/>
                </a:lnTo>
                <a:cubicBezTo>
                  <a:pt x="54506" y="20915"/>
                  <a:pt x="54406" y="20515"/>
                  <a:pt x="54272" y="20115"/>
                </a:cubicBezTo>
                <a:close/>
                <a:moveTo>
                  <a:pt x="1001" y="20215"/>
                </a:moveTo>
                <a:cubicBezTo>
                  <a:pt x="867" y="20615"/>
                  <a:pt x="767" y="21015"/>
                  <a:pt x="667" y="21449"/>
                </a:cubicBezTo>
                <a:lnTo>
                  <a:pt x="1101" y="21516"/>
                </a:lnTo>
                <a:cubicBezTo>
                  <a:pt x="1201" y="21115"/>
                  <a:pt x="1301" y="20715"/>
                  <a:pt x="1401" y="20315"/>
                </a:cubicBezTo>
                <a:lnTo>
                  <a:pt x="1001" y="20215"/>
                </a:lnTo>
                <a:close/>
                <a:moveTo>
                  <a:pt x="54839" y="22550"/>
                </a:moveTo>
                <a:lnTo>
                  <a:pt x="54439" y="22650"/>
                </a:lnTo>
                <a:cubicBezTo>
                  <a:pt x="54506" y="23017"/>
                  <a:pt x="54572" y="23450"/>
                  <a:pt x="54639" y="23851"/>
                </a:cubicBezTo>
                <a:lnTo>
                  <a:pt x="55039" y="23817"/>
                </a:lnTo>
                <a:cubicBezTo>
                  <a:pt x="55006" y="23384"/>
                  <a:pt x="54939" y="22983"/>
                  <a:pt x="54839" y="22550"/>
                </a:cubicBezTo>
                <a:close/>
                <a:moveTo>
                  <a:pt x="434" y="22650"/>
                </a:moveTo>
                <a:cubicBezTo>
                  <a:pt x="367" y="23084"/>
                  <a:pt x="300" y="23484"/>
                  <a:pt x="234" y="23917"/>
                </a:cubicBezTo>
                <a:lnTo>
                  <a:pt x="667" y="23951"/>
                </a:lnTo>
                <a:cubicBezTo>
                  <a:pt x="734" y="23551"/>
                  <a:pt x="801" y="23150"/>
                  <a:pt x="867" y="22750"/>
                </a:cubicBezTo>
                <a:lnTo>
                  <a:pt x="434" y="22650"/>
                </a:lnTo>
                <a:close/>
                <a:moveTo>
                  <a:pt x="55206" y="25052"/>
                </a:moveTo>
                <a:lnTo>
                  <a:pt x="54773" y="25085"/>
                </a:lnTo>
                <a:cubicBezTo>
                  <a:pt x="54806" y="25485"/>
                  <a:pt x="54839" y="25919"/>
                  <a:pt x="54873" y="26319"/>
                </a:cubicBezTo>
                <a:lnTo>
                  <a:pt x="55273" y="26286"/>
                </a:lnTo>
                <a:cubicBezTo>
                  <a:pt x="55273" y="25886"/>
                  <a:pt x="55240" y="25452"/>
                  <a:pt x="55206" y="25052"/>
                </a:cubicBezTo>
                <a:close/>
                <a:moveTo>
                  <a:pt x="100" y="25185"/>
                </a:moveTo>
                <a:cubicBezTo>
                  <a:pt x="67" y="25585"/>
                  <a:pt x="34" y="26019"/>
                  <a:pt x="34" y="26419"/>
                </a:cubicBezTo>
                <a:lnTo>
                  <a:pt x="434" y="26419"/>
                </a:lnTo>
                <a:cubicBezTo>
                  <a:pt x="467" y="26019"/>
                  <a:pt x="501" y="25619"/>
                  <a:pt x="534" y="25218"/>
                </a:cubicBezTo>
                <a:lnTo>
                  <a:pt x="100" y="25185"/>
                </a:lnTo>
                <a:close/>
                <a:moveTo>
                  <a:pt x="54906" y="27587"/>
                </a:moveTo>
                <a:lnTo>
                  <a:pt x="54906" y="27654"/>
                </a:lnTo>
                <a:cubicBezTo>
                  <a:pt x="54906" y="28054"/>
                  <a:pt x="54873" y="28487"/>
                  <a:pt x="54873" y="28888"/>
                </a:cubicBezTo>
                <a:lnTo>
                  <a:pt x="55306" y="28888"/>
                </a:lnTo>
                <a:cubicBezTo>
                  <a:pt x="55306" y="28487"/>
                  <a:pt x="55306" y="28054"/>
                  <a:pt x="55306" y="27654"/>
                </a:cubicBezTo>
                <a:lnTo>
                  <a:pt x="55306" y="27587"/>
                </a:lnTo>
                <a:close/>
                <a:moveTo>
                  <a:pt x="0" y="27687"/>
                </a:moveTo>
                <a:cubicBezTo>
                  <a:pt x="0" y="28087"/>
                  <a:pt x="0" y="28521"/>
                  <a:pt x="34" y="28921"/>
                </a:cubicBezTo>
                <a:lnTo>
                  <a:pt x="434" y="28921"/>
                </a:lnTo>
                <a:cubicBezTo>
                  <a:pt x="400" y="28521"/>
                  <a:pt x="400" y="28087"/>
                  <a:pt x="400" y="27687"/>
                </a:cubicBezTo>
                <a:close/>
                <a:moveTo>
                  <a:pt x="54773" y="30089"/>
                </a:moveTo>
                <a:cubicBezTo>
                  <a:pt x="54739" y="30522"/>
                  <a:pt x="54706" y="30923"/>
                  <a:pt x="54639" y="31356"/>
                </a:cubicBezTo>
                <a:lnTo>
                  <a:pt x="55073" y="31390"/>
                </a:lnTo>
                <a:cubicBezTo>
                  <a:pt x="55140" y="30989"/>
                  <a:pt x="55173" y="30556"/>
                  <a:pt x="55206" y="30122"/>
                </a:cubicBezTo>
                <a:lnTo>
                  <a:pt x="54773" y="30089"/>
                </a:lnTo>
                <a:close/>
                <a:moveTo>
                  <a:pt x="534" y="30155"/>
                </a:moveTo>
                <a:lnTo>
                  <a:pt x="134" y="30189"/>
                </a:lnTo>
                <a:cubicBezTo>
                  <a:pt x="167" y="30622"/>
                  <a:pt x="200" y="31023"/>
                  <a:pt x="267" y="31456"/>
                </a:cubicBezTo>
                <a:lnTo>
                  <a:pt x="667" y="31390"/>
                </a:lnTo>
                <a:cubicBezTo>
                  <a:pt x="634" y="30989"/>
                  <a:pt x="567" y="30556"/>
                  <a:pt x="534" y="30155"/>
                </a:cubicBezTo>
                <a:close/>
                <a:moveTo>
                  <a:pt x="54439" y="32590"/>
                </a:moveTo>
                <a:cubicBezTo>
                  <a:pt x="54372" y="33024"/>
                  <a:pt x="54306" y="33391"/>
                  <a:pt x="54206" y="33825"/>
                </a:cubicBezTo>
                <a:lnTo>
                  <a:pt x="54606" y="33925"/>
                </a:lnTo>
                <a:lnTo>
                  <a:pt x="54606" y="33891"/>
                </a:lnTo>
                <a:cubicBezTo>
                  <a:pt x="54706" y="33458"/>
                  <a:pt x="54806" y="33057"/>
                  <a:pt x="54873" y="32690"/>
                </a:cubicBezTo>
                <a:lnTo>
                  <a:pt x="54439" y="32590"/>
                </a:lnTo>
                <a:close/>
                <a:moveTo>
                  <a:pt x="867" y="32624"/>
                </a:moveTo>
                <a:lnTo>
                  <a:pt x="467" y="32690"/>
                </a:lnTo>
                <a:cubicBezTo>
                  <a:pt x="534" y="33124"/>
                  <a:pt x="634" y="33524"/>
                  <a:pt x="734" y="33958"/>
                </a:cubicBezTo>
                <a:lnTo>
                  <a:pt x="1134" y="33825"/>
                </a:lnTo>
                <a:cubicBezTo>
                  <a:pt x="1034" y="33458"/>
                  <a:pt x="968" y="33024"/>
                  <a:pt x="867" y="32624"/>
                </a:cubicBezTo>
                <a:close/>
                <a:moveTo>
                  <a:pt x="53905" y="35025"/>
                </a:moveTo>
                <a:cubicBezTo>
                  <a:pt x="53805" y="35426"/>
                  <a:pt x="53672" y="35826"/>
                  <a:pt x="53538" y="36193"/>
                </a:cubicBezTo>
                <a:lnTo>
                  <a:pt x="53939" y="36326"/>
                </a:lnTo>
                <a:lnTo>
                  <a:pt x="53939" y="36293"/>
                </a:lnTo>
                <a:cubicBezTo>
                  <a:pt x="54072" y="35893"/>
                  <a:pt x="54206" y="35492"/>
                  <a:pt x="54306" y="35126"/>
                </a:cubicBezTo>
                <a:lnTo>
                  <a:pt x="53905" y="35025"/>
                </a:lnTo>
                <a:close/>
                <a:moveTo>
                  <a:pt x="1435" y="35059"/>
                </a:moveTo>
                <a:lnTo>
                  <a:pt x="1034" y="35159"/>
                </a:lnTo>
                <a:cubicBezTo>
                  <a:pt x="1134" y="35559"/>
                  <a:pt x="1268" y="35959"/>
                  <a:pt x="1401" y="36360"/>
                </a:cubicBezTo>
                <a:lnTo>
                  <a:pt x="1801" y="36226"/>
                </a:lnTo>
                <a:cubicBezTo>
                  <a:pt x="1668" y="35859"/>
                  <a:pt x="1568" y="35459"/>
                  <a:pt x="1435" y="35059"/>
                </a:cubicBezTo>
                <a:close/>
                <a:moveTo>
                  <a:pt x="53138" y="37360"/>
                </a:moveTo>
                <a:cubicBezTo>
                  <a:pt x="52971" y="37761"/>
                  <a:pt x="52805" y="38161"/>
                  <a:pt x="52638" y="38528"/>
                </a:cubicBezTo>
                <a:lnTo>
                  <a:pt x="53038" y="38695"/>
                </a:lnTo>
                <a:lnTo>
                  <a:pt x="53038" y="38661"/>
                </a:lnTo>
                <a:cubicBezTo>
                  <a:pt x="53205" y="38294"/>
                  <a:pt x="53372" y="37894"/>
                  <a:pt x="53505" y="37527"/>
                </a:cubicBezTo>
                <a:lnTo>
                  <a:pt x="53138" y="37360"/>
                </a:lnTo>
                <a:close/>
                <a:moveTo>
                  <a:pt x="2202" y="37394"/>
                </a:moveTo>
                <a:lnTo>
                  <a:pt x="1835" y="37561"/>
                </a:lnTo>
                <a:cubicBezTo>
                  <a:pt x="1968" y="37928"/>
                  <a:pt x="2135" y="38328"/>
                  <a:pt x="2302" y="38728"/>
                </a:cubicBezTo>
                <a:lnTo>
                  <a:pt x="2669" y="38561"/>
                </a:lnTo>
                <a:cubicBezTo>
                  <a:pt x="2502" y="38161"/>
                  <a:pt x="2369" y="37794"/>
                  <a:pt x="2202" y="37394"/>
                </a:cubicBezTo>
                <a:close/>
                <a:moveTo>
                  <a:pt x="3202" y="39662"/>
                </a:moveTo>
                <a:lnTo>
                  <a:pt x="2802" y="39829"/>
                </a:lnTo>
                <a:cubicBezTo>
                  <a:pt x="3002" y="40229"/>
                  <a:pt x="3202" y="40596"/>
                  <a:pt x="3403" y="40963"/>
                </a:cubicBezTo>
                <a:lnTo>
                  <a:pt x="3770" y="40763"/>
                </a:lnTo>
                <a:cubicBezTo>
                  <a:pt x="3569" y="40396"/>
                  <a:pt x="3369" y="40029"/>
                  <a:pt x="3202" y="39662"/>
                </a:cubicBezTo>
                <a:close/>
                <a:moveTo>
                  <a:pt x="52137" y="39662"/>
                </a:moveTo>
                <a:cubicBezTo>
                  <a:pt x="51937" y="40029"/>
                  <a:pt x="51737" y="40396"/>
                  <a:pt x="51537" y="40763"/>
                </a:cubicBezTo>
                <a:lnTo>
                  <a:pt x="51904" y="40963"/>
                </a:lnTo>
                <a:lnTo>
                  <a:pt x="51937" y="40930"/>
                </a:lnTo>
                <a:cubicBezTo>
                  <a:pt x="52137" y="40563"/>
                  <a:pt x="52338" y="40196"/>
                  <a:pt x="52504" y="39829"/>
                </a:cubicBezTo>
                <a:lnTo>
                  <a:pt x="52137" y="39662"/>
                </a:lnTo>
                <a:close/>
                <a:moveTo>
                  <a:pt x="4370" y="41797"/>
                </a:moveTo>
                <a:lnTo>
                  <a:pt x="4036" y="42030"/>
                </a:lnTo>
                <a:cubicBezTo>
                  <a:pt x="4237" y="42397"/>
                  <a:pt x="4470" y="42731"/>
                  <a:pt x="4704" y="43098"/>
                </a:cubicBezTo>
                <a:lnTo>
                  <a:pt x="5037" y="42864"/>
                </a:lnTo>
                <a:cubicBezTo>
                  <a:pt x="4804" y="42497"/>
                  <a:pt x="4603" y="42164"/>
                  <a:pt x="4370" y="41797"/>
                </a:cubicBezTo>
                <a:close/>
                <a:moveTo>
                  <a:pt x="50937" y="41797"/>
                </a:moveTo>
                <a:cubicBezTo>
                  <a:pt x="50703" y="42164"/>
                  <a:pt x="50503" y="42497"/>
                  <a:pt x="50269" y="42864"/>
                </a:cubicBezTo>
                <a:lnTo>
                  <a:pt x="50603" y="43098"/>
                </a:lnTo>
                <a:lnTo>
                  <a:pt x="50603" y="43065"/>
                </a:lnTo>
                <a:cubicBezTo>
                  <a:pt x="50836" y="42731"/>
                  <a:pt x="51070" y="42364"/>
                  <a:pt x="51270" y="42030"/>
                </a:cubicBezTo>
                <a:lnTo>
                  <a:pt x="50937" y="41797"/>
                </a:lnTo>
                <a:close/>
                <a:moveTo>
                  <a:pt x="5738" y="43932"/>
                </a:moveTo>
                <a:lnTo>
                  <a:pt x="5404" y="44199"/>
                </a:lnTo>
                <a:cubicBezTo>
                  <a:pt x="5671" y="44532"/>
                  <a:pt x="5938" y="44866"/>
                  <a:pt x="6205" y="45166"/>
                </a:cubicBezTo>
                <a:lnTo>
                  <a:pt x="6505" y="44899"/>
                </a:lnTo>
                <a:cubicBezTo>
                  <a:pt x="6271" y="44599"/>
                  <a:pt x="6004" y="44265"/>
                  <a:pt x="5738" y="43932"/>
                </a:cubicBezTo>
                <a:close/>
                <a:moveTo>
                  <a:pt x="49536" y="43932"/>
                </a:moveTo>
                <a:cubicBezTo>
                  <a:pt x="49269" y="44265"/>
                  <a:pt x="49035" y="44599"/>
                  <a:pt x="48768" y="44899"/>
                </a:cubicBezTo>
                <a:lnTo>
                  <a:pt x="49102" y="45166"/>
                </a:lnTo>
                <a:lnTo>
                  <a:pt x="49102" y="45099"/>
                </a:lnTo>
                <a:cubicBezTo>
                  <a:pt x="49369" y="44766"/>
                  <a:pt x="49636" y="44432"/>
                  <a:pt x="49869" y="44165"/>
                </a:cubicBezTo>
                <a:lnTo>
                  <a:pt x="49536" y="43932"/>
                </a:lnTo>
                <a:close/>
                <a:moveTo>
                  <a:pt x="7305" y="45867"/>
                </a:moveTo>
                <a:lnTo>
                  <a:pt x="7005" y="46133"/>
                </a:lnTo>
                <a:cubicBezTo>
                  <a:pt x="7272" y="46434"/>
                  <a:pt x="7572" y="46734"/>
                  <a:pt x="7872" y="47034"/>
                </a:cubicBezTo>
                <a:lnTo>
                  <a:pt x="8139" y="46767"/>
                </a:lnTo>
                <a:cubicBezTo>
                  <a:pt x="7872" y="46467"/>
                  <a:pt x="7606" y="46167"/>
                  <a:pt x="7305" y="45867"/>
                </a:cubicBezTo>
                <a:close/>
                <a:moveTo>
                  <a:pt x="47934" y="45867"/>
                </a:moveTo>
                <a:cubicBezTo>
                  <a:pt x="47701" y="46167"/>
                  <a:pt x="47401" y="46467"/>
                  <a:pt x="47100" y="46767"/>
                </a:cubicBezTo>
                <a:lnTo>
                  <a:pt x="47401" y="47034"/>
                </a:lnTo>
                <a:lnTo>
                  <a:pt x="47434" y="46967"/>
                </a:lnTo>
                <a:cubicBezTo>
                  <a:pt x="47734" y="46667"/>
                  <a:pt x="48034" y="46367"/>
                  <a:pt x="48268" y="46133"/>
                </a:cubicBezTo>
                <a:lnTo>
                  <a:pt x="47934" y="45867"/>
                </a:lnTo>
                <a:close/>
                <a:moveTo>
                  <a:pt x="9073" y="47634"/>
                </a:moveTo>
                <a:lnTo>
                  <a:pt x="8773" y="47935"/>
                </a:lnTo>
                <a:cubicBezTo>
                  <a:pt x="9073" y="48202"/>
                  <a:pt x="9407" y="48502"/>
                  <a:pt x="9707" y="48769"/>
                </a:cubicBezTo>
                <a:lnTo>
                  <a:pt x="9974" y="48468"/>
                </a:lnTo>
                <a:cubicBezTo>
                  <a:pt x="9674" y="48168"/>
                  <a:pt x="9374" y="47901"/>
                  <a:pt x="9073" y="47634"/>
                </a:cubicBezTo>
                <a:close/>
                <a:moveTo>
                  <a:pt x="46233" y="47601"/>
                </a:moveTo>
                <a:cubicBezTo>
                  <a:pt x="45933" y="47901"/>
                  <a:pt x="45633" y="48168"/>
                  <a:pt x="45299" y="48435"/>
                </a:cubicBezTo>
                <a:lnTo>
                  <a:pt x="45566" y="48769"/>
                </a:lnTo>
                <a:lnTo>
                  <a:pt x="45599" y="48702"/>
                </a:lnTo>
                <a:cubicBezTo>
                  <a:pt x="45933" y="48435"/>
                  <a:pt x="46233" y="48135"/>
                  <a:pt x="46500" y="47901"/>
                </a:cubicBezTo>
                <a:lnTo>
                  <a:pt x="46233" y="47601"/>
                </a:lnTo>
                <a:close/>
                <a:moveTo>
                  <a:pt x="10941" y="49236"/>
                </a:moveTo>
                <a:lnTo>
                  <a:pt x="10708" y="49536"/>
                </a:lnTo>
                <a:cubicBezTo>
                  <a:pt x="11041" y="49803"/>
                  <a:pt x="11375" y="50070"/>
                  <a:pt x="11709" y="50303"/>
                </a:cubicBezTo>
                <a:lnTo>
                  <a:pt x="11942" y="49969"/>
                </a:lnTo>
                <a:cubicBezTo>
                  <a:pt x="11608" y="49736"/>
                  <a:pt x="11275" y="49469"/>
                  <a:pt x="10941" y="49236"/>
                </a:cubicBezTo>
                <a:close/>
                <a:moveTo>
                  <a:pt x="44365" y="49236"/>
                </a:moveTo>
                <a:cubicBezTo>
                  <a:pt x="44032" y="49469"/>
                  <a:pt x="43698" y="49736"/>
                  <a:pt x="43364" y="49969"/>
                </a:cubicBezTo>
                <a:lnTo>
                  <a:pt x="43598" y="50303"/>
                </a:lnTo>
                <a:lnTo>
                  <a:pt x="43631" y="50236"/>
                </a:lnTo>
                <a:cubicBezTo>
                  <a:pt x="43965" y="50003"/>
                  <a:pt x="44332" y="49736"/>
                  <a:pt x="44599" y="49536"/>
                </a:cubicBezTo>
                <a:lnTo>
                  <a:pt x="44365" y="49236"/>
                </a:lnTo>
                <a:close/>
                <a:moveTo>
                  <a:pt x="12976" y="50637"/>
                </a:moveTo>
                <a:lnTo>
                  <a:pt x="12743" y="51004"/>
                </a:lnTo>
                <a:cubicBezTo>
                  <a:pt x="13110" y="51237"/>
                  <a:pt x="13476" y="51437"/>
                  <a:pt x="13843" y="51637"/>
                </a:cubicBezTo>
                <a:lnTo>
                  <a:pt x="14044" y="51304"/>
                </a:lnTo>
                <a:cubicBezTo>
                  <a:pt x="13677" y="51070"/>
                  <a:pt x="13310" y="50870"/>
                  <a:pt x="12976" y="50637"/>
                </a:cubicBezTo>
                <a:close/>
                <a:moveTo>
                  <a:pt x="42330" y="50637"/>
                </a:moveTo>
                <a:cubicBezTo>
                  <a:pt x="41997" y="50870"/>
                  <a:pt x="41630" y="51070"/>
                  <a:pt x="41263" y="51304"/>
                </a:cubicBezTo>
                <a:lnTo>
                  <a:pt x="41496" y="51637"/>
                </a:lnTo>
                <a:lnTo>
                  <a:pt x="41496" y="51604"/>
                </a:lnTo>
                <a:cubicBezTo>
                  <a:pt x="41863" y="51404"/>
                  <a:pt x="42230" y="51170"/>
                  <a:pt x="42564" y="51004"/>
                </a:cubicBezTo>
                <a:lnTo>
                  <a:pt x="42330" y="50637"/>
                </a:lnTo>
                <a:close/>
                <a:moveTo>
                  <a:pt x="15144" y="51871"/>
                </a:moveTo>
                <a:lnTo>
                  <a:pt x="14944" y="52238"/>
                </a:lnTo>
                <a:cubicBezTo>
                  <a:pt x="15311" y="52438"/>
                  <a:pt x="15711" y="52638"/>
                  <a:pt x="16078" y="52805"/>
                </a:cubicBezTo>
                <a:lnTo>
                  <a:pt x="16245" y="52405"/>
                </a:lnTo>
                <a:cubicBezTo>
                  <a:pt x="15878" y="52238"/>
                  <a:pt x="15511" y="52071"/>
                  <a:pt x="15144" y="51871"/>
                </a:cubicBezTo>
                <a:close/>
                <a:moveTo>
                  <a:pt x="40196" y="51871"/>
                </a:moveTo>
                <a:cubicBezTo>
                  <a:pt x="39829" y="52071"/>
                  <a:pt x="39462" y="52238"/>
                  <a:pt x="39095" y="52405"/>
                </a:cubicBezTo>
                <a:lnTo>
                  <a:pt x="39262" y="52805"/>
                </a:lnTo>
                <a:lnTo>
                  <a:pt x="39262" y="52738"/>
                </a:lnTo>
                <a:cubicBezTo>
                  <a:pt x="39662" y="52571"/>
                  <a:pt x="40029" y="52405"/>
                  <a:pt x="40396" y="52238"/>
                </a:cubicBezTo>
                <a:lnTo>
                  <a:pt x="40196" y="51871"/>
                </a:lnTo>
                <a:close/>
                <a:moveTo>
                  <a:pt x="17379" y="52905"/>
                </a:moveTo>
                <a:lnTo>
                  <a:pt x="17212" y="53272"/>
                </a:lnTo>
                <a:cubicBezTo>
                  <a:pt x="17613" y="53439"/>
                  <a:pt x="18013" y="53605"/>
                  <a:pt x="18413" y="53739"/>
                </a:cubicBezTo>
                <a:lnTo>
                  <a:pt x="18547" y="53339"/>
                </a:lnTo>
                <a:cubicBezTo>
                  <a:pt x="18146" y="53205"/>
                  <a:pt x="17746" y="53072"/>
                  <a:pt x="17379" y="52905"/>
                </a:cubicBezTo>
                <a:close/>
                <a:moveTo>
                  <a:pt x="37927" y="52905"/>
                </a:moveTo>
                <a:cubicBezTo>
                  <a:pt x="37560" y="53072"/>
                  <a:pt x="37160" y="53205"/>
                  <a:pt x="36793" y="53339"/>
                </a:cubicBezTo>
                <a:lnTo>
                  <a:pt x="36927" y="53739"/>
                </a:lnTo>
                <a:lnTo>
                  <a:pt x="36927" y="53705"/>
                </a:lnTo>
                <a:cubicBezTo>
                  <a:pt x="37327" y="53572"/>
                  <a:pt x="37727" y="53405"/>
                  <a:pt x="38094" y="53272"/>
                </a:cubicBezTo>
                <a:lnTo>
                  <a:pt x="37927" y="52905"/>
                </a:lnTo>
                <a:close/>
                <a:moveTo>
                  <a:pt x="19714" y="53705"/>
                </a:moveTo>
                <a:lnTo>
                  <a:pt x="19581" y="54106"/>
                </a:lnTo>
                <a:cubicBezTo>
                  <a:pt x="20014" y="54239"/>
                  <a:pt x="20381" y="54339"/>
                  <a:pt x="20815" y="54473"/>
                </a:cubicBezTo>
                <a:lnTo>
                  <a:pt x="20915" y="54039"/>
                </a:lnTo>
                <a:cubicBezTo>
                  <a:pt x="20515" y="53939"/>
                  <a:pt x="20115" y="53839"/>
                  <a:pt x="19714" y="53705"/>
                </a:cubicBezTo>
                <a:close/>
                <a:moveTo>
                  <a:pt x="35592" y="53705"/>
                </a:moveTo>
                <a:cubicBezTo>
                  <a:pt x="35225" y="53839"/>
                  <a:pt x="34825" y="53939"/>
                  <a:pt x="34425" y="54039"/>
                </a:cubicBezTo>
                <a:lnTo>
                  <a:pt x="34525" y="54473"/>
                </a:lnTo>
                <a:lnTo>
                  <a:pt x="34525" y="54439"/>
                </a:lnTo>
                <a:cubicBezTo>
                  <a:pt x="34925" y="54339"/>
                  <a:pt x="35359" y="54206"/>
                  <a:pt x="35726" y="54139"/>
                </a:cubicBezTo>
                <a:lnTo>
                  <a:pt x="35592" y="53705"/>
                </a:lnTo>
                <a:close/>
                <a:moveTo>
                  <a:pt x="22116" y="54306"/>
                </a:moveTo>
                <a:lnTo>
                  <a:pt x="22049" y="54740"/>
                </a:lnTo>
                <a:cubicBezTo>
                  <a:pt x="22450" y="54806"/>
                  <a:pt x="22883" y="54906"/>
                  <a:pt x="23283" y="54973"/>
                </a:cubicBezTo>
                <a:lnTo>
                  <a:pt x="23350" y="54539"/>
                </a:lnTo>
                <a:cubicBezTo>
                  <a:pt x="22950" y="54473"/>
                  <a:pt x="22550" y="54406"/>
                  <a:pt x="22116" y="54306"/>
                </a:cubicBezTo>
                <a:close/>
                <a:moveTo>
                  <a:pt x="33224" y="54306"/>
                </a:moveTo>
                <a:cubicBezTo>
                  <a:pt x="32824" y="54406"/>
                  <a:pt x="32423" y="54473"/>
                  <a:pt x="31990" y="54539"/>
                </a:cubicBezTo>
                <a:lnTo>
                  <a:pt x="32056" y="54973"/>
                </a:lnTo>
                <a:lnTo>
                  <a:pt x="32056" y="54940"/>
                </a:lnTo>
                <a:cubicBezTo>
                  <a:pt x="32490" y="54873"/>
                  <a:pt x="32890" y="54806"/>
                  <a:pt x="33324" y="54740"/>
                </a:cubicBezTo>
                <a:lnTo>
                  <a:pt x="33224" y="54306"/>
                </a:lnTo>
                <a:close/>
                <a:moveTo>
                  <a:pt x="24584" y="54706"/>
                </a:moveTo>
                <a:lnTo>
                  <a:pt x="24551" y="55140"/>
                </a:lnTo>
                <a:cubicBezTo>
                  <a:pt x="24951" y="55173"/>
                  <a:pt x="25385" y="55207"/>
                  <a:pt x="25785" y="55240"/>
                </a:cubicBezTo>
                <a:lnTo>
                  <a:pt x="25852" y="54806"/>
                </a:lnTo>
                <a:cubicBezTo>
                  <a:pt x="25418" y="54773"/>
                  <a:pt x="25018" y="54740"/>
                  <a:pt x="24584" y="54706"/>
                </a:cubicBezTo>
                <a:close/>
                <a:moveTo>
                  <a:pt x="30789" y="54706"/>
                </a:moveTo>
                <a:cubicBezTo>
                  <a:pt x="30389" y="54773"/>
                  <a:pt x="29955" y="54806"/>
                  <a:pt x="29555" y="54806"/>
                </a:cubicBezTo>
                <a:lnTo>
                  <a:pt x="29555" y="55240"/>
                </a:lnTo>
                <a:cubicBezTo>
                  <a:pt x="29988" y="55207"/>
                  <a:pt x="30422" y="55173"/>
                  <a:pt x="30856" y="55140"/>
                </a:cubicBezTo>
                <a:lnTo>
                  <a:pt x="30789" y="54706"/>
                </a:lnTo>
                <a:close/>
                <a:moveTo>
                  <a:pt x="27053" y="54873"/>
                </a:moveTo>
                <a:lnTo>
                  <a:pt x="27053" y="55307"/>
                </a:lnTo>
                <a:lnTo>
                  <a:pt x="28287" y="55307"/>
                </a:lnTo>
                <a:lnTo>
                  <a:pt x="28287" y="54873"/>
                </a:lnTo>
                <a:close/>
              </a:path>
            </a:pathLst>
          </a:custGeom>
          <a:solidFill>
            <a:srgbClr val="90e6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Google Shape;82;p10"/>
          <p:cNvSpPr/>
          <p:nvPr/>
        </p:nvSpPr>
        <p:spPr>
          <a:xfrm>
            <a:off x="361800" y="2887560"/>
            <a:ext cx="1182960" cy="646920"/>
          </a:xfrm>
          <a:custGeom>
            <a:avLst/>
            <a:gdLst>
              <a:gd name="textAreaLeft" fmla="*/ 0 w 1182960"/>
              <a:gd name="textAreaRight" fmla="*/ 1183320 w 1182960"/>
              <a:gd name="textAreaTop" fmla="*/ 0 h 646920"/>
              <a:gd name="textAreaBottom" fmla="*/ 647280 h 646920"/>
            </a:gdLst>
            <a:ahLst/>
            <a:rect l="textAreaLeft" t="textAreaTop" r="textAreaRight" b="textAreaBottom"/>
            <a:pathLst>
              <a:path w="34359" h="18793">
                <a:moveTo>
                  <a:pt x="13570" y="1"/>
                </a:moveTo>
                <a:cubicBezTo>
                  <a:pt x="13110" y="1"/>
                  <a:pt x="12644" y="37"/>
                  <a:pt x="12176" y="113"/>
                </a:cubicBezTo>
                <a:cubicBezTo>
                  <a:pt x="8073" y="780"/>
                  <a:pt x="5004" y="4282"/>
                  <a:pt x="4838" y="8452"/>
                </a:cubicBezTo>
                <a:cubicBezTo>
                  <a:pt x="2102" y="8685"/>
                  <a:pt x="1" y="11087"/>
                  <a:pt x="134" y="13856"/>
                </a:cubicBezTo>
                <a:cubicBezTo>
                  <a:pt x="268" y="16624"/>
                  <a:pt x="2569" y="18793"/>
                  <a:pt x="5338" y="18793"/>
                </a:cubicBezTo>
                <a:lnTo>
                  <a:pt x="30289" y="18793"/>
                </a:lnTo>
                <a:cubicBezTo>
                  <a:pt x="32591" y="18593"/>
                  <a:pt x="34359" y="16691"/>
                  <a:pt x="34359" y="14390"/>
                </a:cubicBezTo>
                <a:cubicBezTo>
                  <a:pt x="34359" y="11954"/>
                  <a:pt x="32391" y="9986"/>
                  <a:pt x="29956" y="9953"/>
                </a:cubicBezTo>
                <a:cubicBezTo>
                  <a:pt x="29722" y="9953"/>
                  <a:pt x="29489" y="9986"/>
                  <a:pt x="29255" y="10020"/>
                </a:cubicBezTo>
                <a:cubicBezTo>
                  <a:pt x="29088" y="7284"/>
                  <a:pt x="26820" y="5183"/>
                  <a:pt x="24085" y="5150"/>
                </a:cubicBezTo>
                <a:cubicBezTo>
                  <a:pt x="23284" y="5150"/>
                  <a:pt x="22483" y="5350"/>
                  <a:pt x="21750" y="5717"/>
                </a:cubicBezTo>
                <a:cubicBezTo>
                  <a:pt x="20477" y="2255"/>
                  <a:pt x="17185" y="1"/>
                  <a:pt x="13570" y="1"/>
                </a:cubicBez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26200" y="1248120"/>
            <a:ext cx="2796120" cy="188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28120" y="2534400"/>
            <a:ext cx="3117960" cy="74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16320" y="2062800"/>
            <a:ext cx="3645360" cy="85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6200" spc="-1" strike="noStrike">
                <a:solidFill>
                  <a:schemeClr val="dk1"/>
                </a:solidFill>
                <a:latin typeface="Alfa Slab One"/>
                <a:ea typeface="Alfa Slab One"/>
              </a:rPr>
              <a:t>xx%</a:t>
            </a:r>
            <a:endParaRPr b="0" lang="en-US" sz="6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750240" y="2916720"/>
            <a:ext cx="3376800" cy="77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title"/>
          </p:nvPr>
        </p:nvSpPr>
        <p:spPr>
          <a:xfrm>
            <a:off x="713160" y="545400"/>
            <a:ext cx="7717320" cy="25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04;p15"/>
          <p:cNvSpPr/>
          <p:nvPr/>
        </p:nvSpPr>
        <p:spPr>
          <a:xfrm>
            <a:off x="8022240" y="747720"/>
            <a:ext cx="360360" cy="362520"/>
          </a:xfrm>
          <a:custGeom>
            <a:avLst/>
            <a:gdLst>
              <a:gd name="textAreaLeft" fmla="*/ 0 w 360360"/>
              <a:gd name="textAreaRight" fmla="*/ 360720 w 360360"/>
              <a:gd name="textAreaTop" fmla="*/ 0 h 362520"/>
              <a:gd name="textAreaBottom" fmla="*/ 362880 h 362520"/>
            </a:gdLst>
            <a:ahLst/>
            <a:rect l="textAreaLeft" t="textAreaTop" r="textAreaRight" b="textAreaBottom"/>
            <a:pathLst>
              <a:path w="16880" h="16980">
                <a:moveTo>
                  <a:pt x="8388" y="4587"/>
                </a:moveTo>
                <a:cubicBezTo>
                  <a:pt x="8772" y="4587"/>
                  <a:pt x="9170" y="4645"/>
                  <a:pt x="9574" y="4770"/>
                </a:cubicBezTo>
                <a:cubicBezTo>
                  <a:pt x="12877" y="5771"/>
                  <a:pt x="13344" y="10274"/>
                  <a:pt x="10275" y="11909"/>
                </a:cubicBezTo>
                <a:cubicBezTo>
                  <a:pt x="9688" y="12228"/>
                  <a:pt x="9060" y="12379"/>
                  <a:pt x="8441" y="12379"/>
                </a:cubicBezTo>
                <a:cubicBezTo>
                  <a:pt x="7056" y="12379"/>
                  <a:pt x="5719" y="11622"/>
                  <a:pt x="5004" y="10308"/>
                </a:cubicBezTo>
                <a:cubicBezTo>
                  <a:pt x="3568" y="7640"/>
                  <a:pt x="5609" y="4587"/>
                  <a:pt x="8388" y="4587"/>
                </a:cubicBezTo>
                <a:close/>
                <a:moveTo>
                  <a:pt x="6572" y="0"/>
                </a:moveTo>
                <a:lnTo>
                  <a:pt x="2369" y="2235"/>
                </a:lnTo>
                <a:lnTo>
                  <a:pt x="3070" y="3503"/>
                </a:lnTo>
                <a:cubicBezTo>
                  <a:pt x="3270" y="3903"/>
                  <a:pt x="3236" y="4337"/>
                  <a:pt x="3003" y="4704"/>
                </a:cubicBezTo>
                <a:cubicBezTo>
                  <a:pt x="2869" y="4904"/>
                  <a:pt x="2736" y="5104"/>
                  <a:pt x="2636" y="5304"/>
                </a:cubicBezTo>
                <a:cubicBezTo>
                  <a:pt x="2402" y="5671"/>
                  <a:pt x="2035" y="5905"/>
                  <a:pt x="1602" y="5905"/>
                </a:cubicBezTo>
                <a:lnTo>
                  <a:pt x="134" y="5838"/>
                </a:lnTo>
                <a:lnTo>
                  <a:pt x="1" y="10608"/>
                </a:lnTo>
                <a:lnTo>
                  <a:pt x="1435" y="10641"/>
                </a:lnTo>
                <a:cubicBezTo>
                  <a:pt x="1869" y="10675"/>
                  <a:pt x="2236" y="10941"/>
                  <a:pt x="2436" y="11308"/>
                </a:cubicBezTo>
                <a:cubicBezTo>
                  <a:pt x="2469" y="11408"/>
                  <a:pt x="2536" y="11542"/>
                  <a:pt x="2603" y="11642"/>
                </a:cubicBezTo>
                <a:cubicBezTo>
                  <a:pt x="2636" y="11742"/>
                  <a:pt x="2703" y="11842"/>
                  <a:pt x="2769" y="11942"/>
                </a:cubicBezTo>
                <a:cubicBezTo>
                  <a:pt x="2969" y="12309"/>
                  <a:pt x="2969" y="12743"/>
                  <a:pt x="2769" y="13110"/>
                </a:cubicBezTo>
                <a:lnTo>
                  <a:pt x="2002" y="14344"/>
                </a:lnTo>
                <a:lnTo>
                  <a:pt x="6038" y="16846"/>
                </a:lnTo>
                <a:lnTo>
                  <a:pt x="6806" y="15611"/>
                </a:lnTo>
                <a:cubicBezTo>
                  <a:pt x="7022" y="15271"/>
                  <a:pt x="7382" y="15074"/>
                  <a:pt x="7780" y="15074"/>
                </a:cubicBezTo>
                <a:cubicBezTo>
                  <a:pt x="7811" y="15074"/>
                  <a:pt x="7842" y="15075"/>
                  <a:pt x="7873" y="15078"/>
                </a:cubicBezTo>
                <a:cubicBezTo>
                  <a:pt x="8106" y="15078"/>
                  <a:pt x="8340" y="15111"/>
                  <a:pt x="8607" y="15111"/>
                </a:cubicBezTo>
                <a:cubicBezTo>
                  <a:pt x="8632" y="15109"/>
                  <a:pt x="8658" y="15108"/>
                  <a:pt x="8683" y="15108"/>
                </a:cubicBezTo>
                <a:cubicBezTo>
                  <a:pt x="9057" y="15108"/>
                  <a:pt x="9420" y="15335"/>
                  <a:pt x="9608" y="15678"/>
                </a:cubicBezTo>
                <a:lnTo>
                  <a:pt x="10308" y="16979"/>
                </a:lnTo>
                <a:lnTo>
                  <a:pt x="14511" y="14711"/>
                </a:lnTo>
                <a:lnTo>
                  <a:pt x="13811" y="13443"/>
                </a:lnTo>
                <a:cubicBezTo>
                  <a:pt x="13610" y="13076"/>
                  <a:pt x="13610" y="12609"/>
                  <a:pt x="13877" y="12276"/>
                </a:cubicBezTo>
                <a:cubicBezTo>
                  <a:pt x="14011" y="12076"/>
                  <a:pt x="14144" y="11875"/>
                  <a:pt x="14244" y="11675"/>
                </a:cubicBezTo>
                <a:cubicBezTo>
                  <a:pt x="14444" y="11308"/>
                  <a:pt x="14845" y="11075"/>
                  <a:pt x="15278" y="11075"/>
                </a:cubicBezTo>
                <a:lnTo>
                  <a:pt x="16746" y="11108"/>
                </a:lnTo>
                <a:lnTo>
                  <a:pt x="16879" y="6372"/>
                </a:lnTo>
                <a:lnTo>
                  <a:pt x="15412" y="6338"/>
                </a:lnTo>
                <a:cubicBezTo>
                  <a:pt x="14978" y="6305"/>
                  <a:pt x="14611" y="6038"/>
                  <a:pt x="14444" y="5671"/>
                </a:cubicBezTo>
                <a:cubicBezTo>
                  <a:pt x="14378" y="5538"/>
                  <a:pt x="14344" y="5438"/>
                  <a:pt x="14278" y="5337"/>
                </a:cubicBezTo>
                <a:cubicBezTo>
                  <a:pt x="14211" y="5237"/>
                  <a:pt x="14177" y="5137"/>
                  <a:pt x="14111" y="5037"/>
                </a:cubicBezTo>
                <a:cubicBezTo>
                  <a:pt x="13877" y="4670"/>
                  <a:pt x="13877" y="4237"/>
                  <a:pt x="14111" y="3870"/>
                </a:cubicBezTo>
                <a:lnTo>
                  <a:pt x="14878" y="2602"/>
                </a:lnTo>
                <a:lnTo>
                  <a:pt x="10842" y="100"/>
                </a:lnTo>
                <a:lnTo>
                  <a:pt x="10075" y="1368"/>
                </a:lnTo>
                <a:cubicBezTo>
                  <a:pt x="9868" y="1663"/>
                  <a:pt x="9505" y="1880"/>
                  <a:pt x="9147" y="1880"/>
                </a:cubicBezTo>
                <a:cubicBezTo>
                  <a:pt x="9100" y="1880"/>
                  <a:pt x="9053" y="1876"/>
                  <a:pt x="9007" y="1868"/>
                </a:cubicBezTo>
                <a:lnTo>
                  <a:pt x="8273" y="1868"/>
                </a:lnTo>
                <a:cubicBezTo>
                  <a:pt x="7873" y="1868"/>
                  <a:pt x="7473" y="1635"/>
                  <a:pt x="7273" y="1268"/>
                </a:cubicBezTo>
                <a:lnTo>
                  <a:pt x="6572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Google Shape;105;p15"/>
          <p:cNvSpPr/>
          <p:nvPr/>
        </p:nvSpPr>
        <p:spPr>
          <a:xfrm>
            <a:off x="8320320" y="638280"/>
            <a:ext cx="252000" cy="250560"/>
          </a:xfrm>
          <a:custGeom>
            <a:avLst/>
            <a:gdLst>
              <a:gd name="textAreaLeft" fmla="*/ 0 w 252000"/>
              <a:gd name="textAreaRight" fmla="*/ 252360 w 252000"/>
              <a:gd name="textAreaTop" fmla="*/ 0 h 250560"/>
              <a:gd name="textAreaBottom" fmla="*/ 250920 h 250560"/>
            </a:gdLst>
            <a:ahLst/>
            <a:rect l="textAreaLeft" t="textAreaTop" r="textAreaRight" b="textAreaBottom"/>
            <a:pathLst>
              <a:path w="11809" h="11743">
                <a:moveTo>
                  <a:pt x="5936" y="3141"/>
                </a:moveTo>
                <a:cubicBezTo>
                  <a:pt x="6607" y="3141"/>
                  <a:pt x="7289" y="3387"/>
                  <a:pt x="7839" y="3937"/>
                </a:cubicBezTo>
                <a:cubicBezTo>
                  <a:pt x="9574" y="5671"/>
                  <a:pt x="8339" y="8607"/>
                  <a:pt x="5904" y="8607"/>
                </a:cubicBezTo>
                <a:cubicBezTo>
                  <a:pt x="4403" y="8607"/>
                  <a:pt x="3169" y="7373"/>
                  <a:pt x="3169" y="5872"/>
                </a:cubicBezTo>
                <a:cubicBezTo>
                  <a:pt x="3169" y="4223"/>
                  <a:pt x="4529" y="3141"/>
                  <a:pt x="5936" y="3141"/>
                </a:cubicBezTo>
                <a:close/>
                <a:moveTo>
                  <a:pt x="4270" y="1"/>
                </a:moveTo>
                <a:lnTo>
                  <a:pt x="4270" y="1001"/>
                </a:lnTo>
                <a:cubicBezTo>
                  <a:pt x="4270" y="1302"/>
                  <a:pt x="4103" y="1569"/>
                  <a:pt x="3836" y="1735"/>
                </a:cubicBezTo>
                <a:cubicBezTo>
                  <a:pt x="3669" y="1802"/>
                  <a:pt x="3536" y="1869"/>
                  <a:pt x="3402" y="1969"/>
                </a:cubicBezTo>
                <a:cubicBezTo>
                  <a:pt x="3279" y="2057"/>
                  <a:pt x="3128" y="2098"/>
                  <a:pt x="2974" y="2098"/>
                </a:cubicBezTo>
                <a:cubicBezTo>
                  <a:pt x="2835" y="2098"/>
                  <a:pt x="2695" y="2065"/>
                  <a:pt x="2569" y="2002"/>
                </a:cubicBezTo>
                <a:lnTo>
                  <a:pt x="1701" y="1502"/>
                </a:lnTo>
                <a:lnTo>
                  <a:pt x="33" y="4371"/>
                </a:lnTo>
                <a:lnTo>
                  <a:pt x="901" y="4871"/>
                </a:lnTo>
                <a:cubicBezTo>
                  <a:pt x="1168" y="5038"/>
                  <a:pt x="1301" y="5305"/>
                  <a:pt x="1301" y="5605"/>
                </a:cubicBezTo>
                <a:lnTo>
                  <a:pt x="1301" y="5872"/>
                </a:lnTo>
                <a:lnTo>
                  <a:pt x="1301" y="6105"/>
                </a:lnTo>
                <a:cubicBezTo>
                  <a:pt x="1301" y="6405"/>
                  <a:pt x="1168" y="6706"/>
                  <a:pt x="901" y="6839"/>
                </a:cubicBezTo>
                <a:lnTo>
                  <a:pt x="0" y="7373"/>
                </a:lnTo>
                <a:lnTo>
                  <a:pt x="1668" y="10241"/>
                </a:lnTo>
                <a:lnTo>
                  <a:pt x="2535" y="9741"/>
                </a:lnTo>
                <a:cubicBezTo>
                  <a:pt x="2655" y="9666"/>
                  <a:pt x="2789" y="9631"/>
                  <a:pt x="2921" y="9631"/>
                </a:cubicBezTo>
                <a:cubicBezTo>
                  <a:pt x="3082" y="9631"/>
                  <a:pt x="3241" y="9683"/>
                  <a:pt x="3369" y="9774"/>
                </a:cubicBezTo>
                <a:cubicBezTo>
                  <a:pt x="3503" y="9841"/>
                  <a:pt x="3636" y="9941"/>
                  <a:pt x="3803" y="10008"/>
                </a:cubicBezTo>
                <a:cubicBezTo>
                  <a:pt x="4070" y="10141"/>
                  <a:pt x="4236" y="10408"/>
                  <a:pt x="4270" y="10742"/>
                </a:cubicBezTo>
                <a:lnTo>
                  <a:pt x="4270" y="11742"/>
                </a:lnTo>
                <a:lnTo>
                  <a:pt x="7605" y="11742"/>
                </a:lnTo>
                <a:lnTo>
                  <a:pt x="7605" y="10742"/>
                </a:lnTo>
                <a:cubicBezTo>
                  <a:pt x="7572" y="10442"/>
                  <a:pt x="7739" y="10175"/>
                  <a:pt x="8006" y="10008"/>
                </a:cubicBezTo>
                <a:cubicBezTo>
                  <a:pt x="8139" y="9941"/>
                  <a:pt x="8273" y="9874"/>
                  <a:pt x="8439" y="9774"/>
                </a:cubicBezTo>
                <a:cubicBezTo>
                  <a:pt x="8563" y="9686"/>
                  <a:pt x="8714" y="9645"/>
                  <a:pt x="8868" y="9645"/>
                </a:cubicBezTo>
                <a:cubicBezTo>
                  <a:pt x="9006" y="9645"/>
                  <a:pt x="9147" y="9678"/>
                  <a:pt x="9273" y="9741"/>
                </a:cubicBezTo>
                <a:lnTo>
                  <a:pt x="10141" y="10241"/>
                </a:lnTo>
                <a:lnTo>
                  <a:pt x="11808" y="7373"/>
                </a:lnTo>
                <a:lnTo>
                  <a:pt x="10941" y="6839"/>
                </a:lnTo>
                <a:cubicBezTo>
                  <a:pt x="10674" y="6706"/>
                  <a:pt x="10508" y="6405"/>
                  <a:pt x="10541" y="6105"/>
                </a:cubicBezTo>
                <a:lnTo>
                  <a:pt x="10541" y="5872"/>
                </a:lnTo>
                <a:lnTo>
                  <a:pt x="10541" y="5638"/>
                </a:lnTo>
                <a:cubicBezTo>
                  <a:pt x="10508" y="5338"/>
                  <a:pt x="10674" y="5038"/>
                  <a:pt x="10941" y="4904"/>
                </a:cubicBezTo>
                <a:lnTo>
                  <a:pt x="11808" y="4371"/>
                </a:lnTo>
                <a:lnTo>
                  <a:pt x="10141" y="1502"/>
                </a:lnTo>
                <a:lnTo>
                  <a:pt x="9273" y="2002"/>
                </a:lnTo>
                <a:cubicBezTo>
                  <a:pt x="9147" y="2065"/>
                  <a:pt x="9006" y="2098"/>
                  <a:pt x="8868" y="2098"/>
                </a:cubicBezTo>
                <a:cubicBezTo>
                  <a:pt x="8714" y="2098"/>
                  <a:pt x="8563" y="2057"/>
                  <a:pt x="8439" y="1969"/>
                </a:cubicBezTo>
                <a:cubicBezTo>
                  <a:pt x="8306" y="1869"/>
                  <a:pt x="8173" y="1802"/>
                  <a:pt x="8006" y="1735"/>
                </a:cubicBezTo>
                <a:cubicBezTo>
                  <a:pt x="7739" y="1569"/>
                  <a:pt x="7605" y="1302"/>
                  <a:pt x="7605" y="1001"/>
                </a:cubicBezTo>
                <a:lnTo>
                  <a:pt x="7605" y="1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Google Shape;106;p15"/>
          <p:cNvSpPr/>
          <p:nvPr/>
        </p:nvSpPr>
        <p:spPr>
          <a:xfrm>
            <a:off x="4199760" y="4371480"/>
            <a:ext cx="4397400" cy="213120"/>
          </a:xfrm>
          <a:custGeom>
            <a:avLst/>
            <a:gdLst>
              <a:gd name="textAreaLeft" fmla="*/ 0 w 4397400"/>
              <a:gd name="textAreaRight" fmla="*/ 4397760 w 4397400"/>
              <a:gd name="textAreaTop" fmla="*/ 0 h 213120"/>
              <a:gd name="textAreaBottom" fmla="*/ 213480 h 213120"/>
            </a:gdLst>
            <a:ahLst/>
            <a:rect l="textAreaLeft" t="textAreaTop" r="textAreaRight" b="textAreaBottom"/>
            <a:pathLst>
              <a:path w="173958" h="11543">
                <a:moveTo>
                  <a:pt x="86963" y="1"/>
                </a:moveTo>
                <a:cubicBezTo>
                  <a:pt x="38928" y="1"/>
                  <a:pt x="0" y="2569"/>
                  <a:pt x="0" y="5772"/>
                </a:cubicBezTo>
                <a:cubicBezTo>
                  <a:pt x="0" y="8974"/>
                  <a:pt x="38928" y="11543"/>
                  <a:pt x="86963" y="11543"/>
                </a:cubicBezTo>
                <a:cubicBezTo>
                  <a:pt x="134997" y="11543"/>
                  <a:pt x="173958" y="8974"/>
                  <a:pt x="173958" y="5772"/>
                </a:cubicBezTo>
                <a:cubicBezTo>
                  <a:pt x="173958" y="2569"/>
                  <a:pt x="134997" y="1"/>
                  <a:pt x="86963" y="1"/>
                </a:cubicBez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Google Shape;107;p15"/>
          <p:cNvSpPr/>
          <p:nvPr/>
        </p:nvSpPr>
        <p:spPr>
          <a:xfrm>
            <a:off x="601920" y="524160"/>
            <a:ext cx="532440" cy="528120"/>
          </a:xfrm>
          <a:custGeom>
            <a:avLst/>
            <a:gdLst>
              <a:gd name="textAreaLeft" fmla="*/ 0 w 532440"/>
              <a:gd name="textAreaRight" fmla="*/ 532800 w 532440"/>
              <a:gd name="textAreaTop" fmla="*/ 0 h 528120"/>
              <a:gd name="textAreaBottom" fmla="*/ 528480 h 528120"/>
            </a:gdLst>
            <a:ahLst/>
            <a:rect l="textAreaLeft" t="textAreaTop" r="textAreaRight" b="textAreaBottom"/>
            <a:pathLst>
              <a:path w="21650" h="21483">
                <a:moveTo>
                  <a:pt x="10862" y="5719"/>
                </a:moveTo>
                <a:cubicBezTo>
                  <a:pt x="12093" y="5719"/>
                  <a:pt x="13351" y="6179"/>
                  <a:pt x="14378" y="7206"/>
                </a:cubicBezTo>
                <a:cubicBezTo>
                  <a:pt x="17513" y="10341"/>
                  <a:pt x="15278" y="15745"/>
                  <a:pt x="10842" y="15745"/>
                </a:cubicBezTo>
                <a:cubicBezTo>
                  <a:pt x="8073" y="15745"/>
                  <a:pt x="5805" y="13510"/>
                  <a:pt x="5838" y="10741"/>
                </a:cubicBezTo>
                <a:cubicBezTo>
                  <a:pt x="5838" y="7720"/>
                  <a:pt x="8293" y="5719"/>
                  <a:pt x="10862" y="5719"/>
                </a:cubicBezTo>
                <a:close/>
                <a:moveTo>
                  <a:pt x="7773" y="0"/>
                </a:moveTo>
                <a:lnTo>
                  <a:pt x="7773" y="1868"/>
                </a:lnTo>
                <a:cubicBezTo>
                  <a:pt x="7773" y="2402"/>
                  <a:pt x="7473" y="2902"/>
                  <a:pt x="6973" y="3169"/>
                </a:cubicBezTo>
                <a:cubicBezTo>
                  <a:pt x="6706" y="3303"/>
                  <a:pt x="6439" y="3436"/>
                  <a:pt x="6172" y="3603"/>
                </a:cubicBezTo>
                <a:cubicBezTo>
                  <a:pt x="5936" y="3766"/>
                  <a:pt x="5651" y="3851"/>
                  <a:pt x="5364" y="3851"/>
                </a:cubicBezTo>
                <a:cubicBezTo>
                  <a:pt x="5125" y="3851"/>
                  <a:pt x="4884" y="3791"/>
                  <a:pt x="4671" y="3670"/>
                </a:cubicBezTo>
                <a:lnTo>
                  <a:pt x="3036" y="2736"/>
                </a:lnTo>
                <a:lnTo>
                  <a:pt x="1" y="8006"/>
                </a:lnTo>
                <a:lnTo>
                  <a:pt x="1602" y="8940"/>
                </a:lnTo>
                <a:cubicBezTo>
                  <a:pt x="2069" y="9207"/>
                  <a:pt x="2369" y="9741"/>
                  <a:pt x="2336" y="10274"/>
                </a:cubicBezTo>
                <a:lnTo>
                  <a:pt x="2336" y="10741"/>
                </a:lnTo>
                <a:lnTo>
                  <a:pt x="2336" y="11175"/>
                </a:lnTo>
                <a:cubicBezTo>
                  <a:pt x="2369" y="11742"/>
                  <a:pt x="2069" y="12243"/>
                  <a:pt x="1602" y="12543"/>
                </a:cubicBezTo>
                <a:lnTo>
                  <a:pt x="1" y="13477"/>
                </a:lnTo>
                <a:lnTo>
                  <a:pt x="3036" y="18747"/>
                </a:lnTo>
                <a:lnTo>
                  <a:pt x="4638" y="17813"/>
                </a:lnTo>
                <a:cubicBezTo>
                  <a:pt x="4850" y="17691"/>
                  <a:pt x="5091" y="17632"/>
                  <a:pt x="5334" y="17632"/>
                </a:cubicBezTo>
                <a:cubicBezTo>
                  <a:pt x="5624" y="17632"/>
                  <a:pt x="5918" y="17717"/>
                  <a:pt x="6172" y="17880"/>
                </a:cubicBezTo>
                <a:cubicBezTo>
                  <a:pt x="6405" y="18047"/>
                  <a:pt x="6672" y="18180"/>
                  <a:pt x="6939" y="18347"/>
                </a:cubicBezTo>
                <a:cubicBezTo>
                  <a:pt x="7440" y="18580"/>
                  <a:pt x="7740" y="19081"/>
                  <a:pt x="7740" y="19614"/>
                </a:cubicBezTo>
                <a:lnTo>
                  <a:pt x="7740" y="21482"/>
                </a:lnTo>
                <a:lnTo>
                  <a:pt x="13877" y="21482"/>
                </a:lnTo>
                <a:lnTo>
                  <a:pt x="13877" y="19614"/>
                </a:lnTo>
                <a:cubicBezTo>
                  <a:pt x="13877" y="19081"/>
                  <a:pt x="14178" y="18580"/>
                  <a:pt x="14678" y="18347"/>
                </a:cubicBezTo>
                <a:cubicBezTo>
                  <a:pt x="14945" y="18180"/>
                  <a:pt x="15212" y="18047"/>
                  <a:pt x="15445" y="17880"/>
                </a:cubicBezTo>
                <a:cubicBezTo>
                  <a:pt x="15699" y="17717"/>
                  <a:pt x="15993" y="17632"/>
                  <a:pt x="16283" y="17632"/>
                </a:cubicBezTo>
                <a:cubicBezTo>
                  <a:pt x="16526" y="17632"/>
                  <a:pt x="16767" y="17691"/>
                  <a:pt x="16980" y="17813"/>
                </a:cubicBezTo>
                <a:lnTo>
                  <a:pt x="18581" y="18747"/>
                </a:lnTo>
                <a:lnTo>
                  <a:pt x="21650" y="13477"/>
                </a:lnTo>
                <a:lnTo>
                  <a:pt x="20015" y="12543"/>
                </a:lnTo>
                <a:cubicBezTo>
                  <a:pt x="19548" y="12276"/>
                  <a:pt x="19281" y="11742"/>
                  <a:pt x="19315" y="11208"/>
                </a:cubicBezTo>
                <a:lnTo>
                  <a:pt x="19315" y="10741"/>
                </a:lnTo>
                <a:lnTo>
                  <a:pt x="19315" y="10308"/>
                </a:lnTo>
                <a:cubicBezTo>
                  <a:pt x="19281" y="9741"/>
                  <a:pt x="19548" y="9240"/>
                  <a:pt x="20015" y="8940"/>
                </a:cubicBezTo>
                <a:lnTo>
                  <a:pt x="21650" y="8006"/>
                </a:lnTo>
                <a:lnTo>
                  <a:pt x="18614" y="2736"/>
                </a:lnTo>
                <a:lnTo>
                  <a:pt x="16980" y="3670"/>
                </a:lnTo>
                <a:cubicBezTo>
                  <a:pt x="16767" y="3791"/>
                  <a:pt x="16526" y="3851"/>
                  <a:pt x="16283" y="3851"/>
                </a:cubicBezTo>
                <a:cubicBezTo>
                  <a:pt x="15993" y="3851"/>
                  <a:pt x="15699" y="3766"/>
                  <a:pt x="15445" y="3603"/>
                </a:cubicBezTo>
                <a:cubicBezTo>
                  <a:pt x="15212" y="3436"/>
                  <a:pt x="14945" y="3303"/>
                  <a:pt x="14678" y="3169"/>
                </a:cubicBezTo>
                <a:cubicBezTo>
                  <a:pt x="14178" y="2902"/>
                  <a:pt x="13877" y="2402"/>
                  <a:pt x="13877" y="1868"/>
                </a:cubicBezTo>
                <a:lnTo>
                  <a:pt x="13877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Google Shape;108;p15"/>
          <p:cNvSpPr/>
          <p:nvPr/>
        </p:nvSpPr>
        <p:spPr>
          <a:xfrm>
            <a:off x="3237480" y="1350720"/>
            <a:ext cx="701280" cy="608040"/>
          </a:xfrm>
          <a:custGeom>
            <a:avLst/>
            <a:gdLst>
              <a:gd name="textAreaLeft" fmla="*/ 0 w 701280"/>
              <a:gd name="textAreaRight" fmla="*/ 701640 w 701280"/>
              <a:gd name="textAreaTop" fmla="*/ 0 h 608040"/>
              <a:gd name="textAreaBottom" fmla="*/ 608400 h 608040"/>
            </a:gdLst>
            <a:ahLst/>
            <a:rect l="textAreaLeft" t="textAreaTop" r="textAreaRight" b="textAreaBottom"/>
            <a:pathLst>
              <a:path w="31657" h="27435">
                <a:moveTo>
                  <a:pt x="18080" y="0"/>
                </a:moveTo>
                <a:cubicBezTo>
                  <a:pt x="6338" y="0"/>
                  <a:pt x="0" y="13777"/>
                  <a:pt x="7673" y="22683"/>
                </a:cubicBezTo>
                <a:cubicBezTo>
                  <a:pt x="10313" y="25751"/>
                  <a:pt x="14129" y="27435"/>
                  <a:pt x="18062" y="27435"/>
                </a:cubicBezTo>
                <a:cubicBezTo>
                  <a:pt x="19347" y="27435"/>
                  <a:pt x="20644" y="27255"/>
                  <a:pt x="21916" y="26886"/>
                </a:cubicBezTo>
                <a:cubicBezTo>
                  <a:pt x="27053" y="25418"/>
                  <a:pt x="30856" y="21048"/>
                  <a:pt x="31656" y="15745"/>
                </a:cubicBezTo>
                <a:lnTo>
                  <a:pt x="18080" y="13710"/>
                </a:lnTo>
                <a:lnTo>
                  <a:pt x="18080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Google Shape;109;p15"/>
          <p:cNvSpPr/>
          <p:nvPr/>
        </p:nvSpPr>
        <p:spPr>
          <a:xfrm>
            <a:off x="3700440" y="1288440"/>
            <a:ext cx="304200" cy="348840"/>
          </a:xfrm>
          <a:custGeom>
            <a:avLst/>
            <a:gdLst>
              <a:gd name="textAreaLeft" fmla="*/ 0 w 304200"/>
              <a:gd name="textAreaRight" fmla="*/ 304560 w 304200"/>
              <a:gd name="textAreaTop" fmla="*/ 0 h 348840"/>
              <a:gd name="textAreaBottom" fmla="*/ 349200 h 348840"/>
            </a:gdLst>
            <a:ahLst/>
            <a:rect l="textAreaLeft" t="textAreaTop" r="textAreaRight" b="textAreaBottom"/>
            <a:pathLst>
              <a:path w="13744" h="15745">
                <a:moveTo>
                  <a:pt x="0" y="0"/>
                </a:moveTo>
                <a:lnTo>
                  <a:pt x="0" y="13710"/>
                </a:lnTo>
                <a:lnTo>
                  <a:pt x="13576" y="15745"/>
                </a:lnTo>
                <a:cubicBezTo>
                  <a:pt x="13676" y="15078"/>
                  <a:pt x="13743" y="14377"/>
                  <a:pt x="13743" y="13710"/>
                </a:cubicBezTo>
                <a:cubicBezTo>
                  <a:pt x="13743" y="6138"/>
                  <a:pt x="7572" y="0"/>
                  <a:pt x="0" y="0"/>
                </a:cubicBezTo>
                <a:close/>
              </a:path>
            </a:pathLst>
          </a:custGeom>
          <a:solidFill>
            <a:srgbClr val="dbdbd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468320" y="1249920"/>
            <a:ext cx="190944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title"/>
          </p:nvPr>
        </p:nvSpPr>
        <p:spPr>
          <a:xfrm>
            <a:off x="4468320" y="3112200"/>
            <a:ext cx="190944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title"/>
          </p:nvPr>
        </p:nvSpPr>
        <p:spPr>
          <a:xfrm>
            <a:off x="6687720" y="1248840"/>
            <a:ext cx="190944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title"/>
          </p:nvPr>
        </p:nvSpPr>
        <p:spPr>
          <a:xfrm>
            <a:off x="6687720" y="3112200"/>
            <a:ext cx="190944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title"/>
          </p:nvPr>
        </p:nvSpPr>
        <p:spPr>
          <a:xfrm>
            <a:off x="4468320" y="864720"/>
            <a:ext cx="610560" cy="38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900" spc="-1" strike="noStrike">
                <a:solidFill>
                  <a:schemeClr val="dk1"/>
                </a:solidFill>
                <a:latin typeface="Alfa Slab One"/>
                <a:ea typeface="Alfa Slab One"/>
              </a:rPr>
              <a:t>xx%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6"/>
          <p:cNvSpPr>
            <a:spLocks noGrp="1"/>
          </p:cNvSpPr>
          <p:nvPr>
            <p:ph type="title"/>
          </p:nvPr>
        </p:nvSpPr>
        <p:spPr>
          <a:xfrm>
            <a:off x="6687720" y="866520"/>
            <a:ext cx="610560" cy="3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900" spc="-1" strike="noStrike">
                <a:solidFill>
                  <a:schemeClr val="dk1"/>
                </a:solidFill>
                <a:latin typeface="Alfa Slab One"/>
                <a:ea typeface="Alfa Slab One"/>
              </a:rPr>
              <a:t>xx%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7"/>
          <p:cNvSpPr>
            <a:spLocks noGrp="1"/>
          </p:cNvSpPr>
          <p:nvPr>
            <p:ph type="title"/>
          </p:nvPr>
        </p:nvSpPr>
        <p:spPr>
          <a:xfrm>
            <a:off x="4468320" y="2732040"/>
            <a:ext cx="61056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900" spc="-1" strike="noStrike">
                <a:solidFill>
                  <a:schemeClr val="dk1"/>
                </a:solidFill>
                <a:latin typeface="Alfa Slab One"/>
                <a:ea typeface="Alfa Slab One"/>
              </a:rPr>
              <a:t>xx%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8"/>
          <p:cNvSpPr>
            <a:spLocks noGrp="1"/>
          </p:cNvSpPr>
          <p:nvPr>
            <p:ph type="title"/>
          </p:nvPr>
        </p:nvSpPr>
        <p:spPr>
          <a:xfrm>
            <a:off x="6687720" y="2721240"/>
            <a:ext cx="610560" cy="38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900" spc="-1" strike="noStrike">
                <a:solidFill>
                  <a:schemeClr val="dk1"/>
                </a:solidFill>
                <a:latin typeface="Alfa Slab One"/>
                <a:ea typeface="Alfa Slab One"/>
              </a:rPr>
              <a:t>xx%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123;p16"/>
          <p:cNvSpPr/>
          <p:nvPr/>
        </p:nvSpPr>
        <p:spPr>
          <a:xfrm>
            <a:off x="7562880" y="2286360"/>
            <a:ext cx="1007640" cy="1000080"/>
          </a:xfrm>
          <a:custGeom>
            <a:avLst/>
            <a:gdLst>
              <a:gd name="textAreaLeft" fmla="*/ 0 w 1007640"/>
              <a:gd name="textAreaRight" fmla="*/ 1008000 w 1007640"/>
              <a:gd name="textAreaTop" fmla="*/ 0 h 1000080"/>
              <a:gd name="textAreaBottom" fmla="*/ 1000440 h 1000080"/>
            </a:gdLst>
            <a:ahLst/>
            <a:rect l="textAreaLeft" t="textAreaTop" r="textAreaRight" b="textAreaBottom"/>
            <a:pathLst>
              <a:path w="21650" h="21483">
                <a:moveTo>
                  <a:pt x="10862" y="5719"/>
                </a:moveTo>
                <a:cubicBezTo>
                  <a:pt x="12093" y="5719"/>
                  <a:pt x="13351" y="6179"/>
                  <a:pt x="14378" y="7206"/>
                </a:cubicBezTo>
                <a:cubicBezTo>
                  <a:pt x="17513" y="10341"/>
                  <a:pt x="15278" y="15745"/>
                  <a:pt x="10842" y="15745"/>
                </a:cubicBezTo>
                <a:cubicBezTo>
                  <a:pt x="8073" y="15745"/>
                  <a:pt x="5805" y="13510"/>
                  <a:pt x="5838" y="10741"/>
                </a:cubicBezTo>
                <a:cubicBezTo>
                  <a:pt x="5838" y="7720"/>
                  <a:pt x="8293" y="5719"/>
                  <a:pt x="10862" y="5719"/>
                </a:cubicBezTo>
                <a:close/>
                <a:moveTo>
                  <a:pt x="7773" y="0"/>
                </a:moveTo>
                <a:lnTo>
                  <a:pt x="7773" y="1868"/>
                </a:lnTo>
                <a:cubicBezTo>
                  <a:pt x="7773" y="2402"/>
                  <a:pt x="7473" y="2902"/>
                  <a:pt x="6973" y="3169"/>
                </a:cubicBezTo>
                <a:cubicBezTo>
                  <a:pt x="6706" y="3303"/>
                  <a:pt x="6439" y="3436"/>
                  <a:pt x="6172" y="3603"/>
                </a:cubicBezTo>
                <a:cubicBezTo>
                  <a:pt x="5936" y="3766"/>
                  <a:pt x="5651" y="3851"/>
                  <a:pt x="5364" y="3851"/>
                </a:cubicBezTo>
                <a:cubicBezTo>
                  <a:pt x="5125" y="3851"/>
                  <a:pt x="4884" y="3791"/>
                  <a:pt x="4671" y="3670"/>
                </a:cubicBezTo>
                <a:lnTo>
                  <a:pt x="3036" y="2736"/>
                </a:lnTo>
                <a:lnTo>
                  <a:pt x="1" y="8006"/>
                </a:lnTo>
                <a:lnTo>
                  <a:pt x="1602" y="8940"/>
                </a:lnTo>
                <a:cubicBezTo>
                  <a:pt x="2069" y="9207"/>
                  <a:pt x="2369" y="9741"/>
                  <a:pt x="2336" y="10274"/>
                </a:cubicBezTo>
                <a:lnTo>
                  <a:pt x="2336" y="10741"/>
                </a:lnTo>
                <a:lnTo>
                  <a:pt x="2336" y="11175"/>
                </a:lnTo>
                <a:cubicBezTo>
                  <a:pt x="2369" y="11742"/>
                  <a:pt x="2069" y="12243"/>
                  <a:pt x="1602" y="12543"/>
                </a:cubicBezTo>
                <a:lnTo>
                  <a:pt x="1" y="13477"/>
                </a:lnTo>
                <a:lnTo>
                  <a:pt x="3036" y="18747"/>
                </a:lnTo>
                <a:lnTo>
                  <a:pt x="4638" y="17813"/>
                </a:lnTo>
                <a:cubicBezTo>
                  <a:pt x="4850" y="17691"/>
                  <a:pt x="5091" y="17632"/>
                  <a:pt x="5334" y="17632"/>
                </a:cubicBezTo>
                <a:cubicBezTo>
                  <a:pt x="5624" y="17632"/>
                  <a:pt x="5918" y="17717"/>
                  <a:pt x="6172" y="17880"/>
                </a:cubicBezTo>
                <a:cubicBezTo>
                  <a:pt x="6405" y="18047"/>
                  <a:pt x="6672" y="18180"/>
                  <a:pt x="6939" y="18347"/>
                </a:cubicBezTo>
                <a:cubicBezTo>
                  <a:pt x="7440" y="18580"/>
                  <a:pt x="7740" y="19081"/>
                  <a:pt x="7740" y="19614"/>
                </a:cubicBezTo>
                <a:lnTo>
                  <a:pt x="7740" y="21482"/>
                </a:lnTo>
                <a:lnTo>
                  <a:pt x="13877" y="21482"/>
                </a:lnTo>
                <a:lnTo>
                  <a:pt x="13877" y="19614"/>
                </a:lnTo>
                <a:cubicBezTo>
                  <a:pt x="13877" y="19081"/>
                  <a:pt x="14178" y="18580"/>
                  <a:pt x="14678" y="18347"/>
                </a:cubicBezTo>
                <a:cubicBezTo>
                  <a:pt x="14945" y="18180"/>
                  <a:pt x="15212" y="18047"/>
                  <a:pt x="15445" y="17880"/>
                </a:cubicBezTo>
                <a:cubicBezTo>
                  <a:pt x="15699" y="17717"/>
                  <a:pt x="15993" y="17632"/>
                  <a:pt x="16283" y="17632"/>
                </a:cubicBezTo>
                <a:cubicBezTo>
                  <a:pt x="16526" y="17632"/>
                  <a:pt x="16767" y="17691"/>
                  <a:pt x="16980" y="17813"/>
                </a:cubicBezTo>
                <a:lnTo>
                  <a:pt x="18581" y="18747"/>
                </a:lnTo>
                <a:lnTo>
                  <a:pt x="21650" y="13477"/>
                </a:lnTo>
                <a:lnTo>
                  <a:pt x="20015" y="12543"/>
                </a:lnTo>
                <a:cubicBezTo>
                  <a:pt x="19548" y="12276"/>
                  <a:pt x="19281" y="11742"/>
                  <a:pt x="19315" y="11208"/>
                </a:cubicBezTo>
                <a:lnTo>
                  <a:pt x="19315" y="10741"/>
                </a:lnTo>
                <a:lnTo>
                  <a:pt x="19315" y="10308"/>
                </a:lnTo>
                <a:cubicBezTo>
                  <a:pt x="19281" y="9741"/>
                  <a:pt x="19548" y="9240"/>
                  <a:pt x="20015" y="8940"/>
                </a:cubicBezTo>
                <a:lnTo>
                  <a:pt x="21650" y="8006"/>
                </a:lnTo>
                <a:lnTo>
                  <a:pt x="18614" y="2736"/>
                </a:lnTo>
                <a:lnTo>
                  <a:pt x="16980" y="3670"/>
                </a:lnTo>
                <a:cubicBezTo>
                  <a:pt x="16767" y="3791"/>
                  <a:pt x="16526" y="3851"/>
                  <a:pt x="16283" y="3851"/>
                </a:cubicBezTo>
                <a:cubicBezTo>
                  <a:pt x="15993" y="3851"/>
                  <a:pt x="15699" y="3766"/>
                  <a:pt x="15445" y="3603"/>
                </a:cubicBezTo>
                <a:cubicBezTo>
                  <a:pt x="15212" y="3436"/>
                  <a:pt x="14945" y="3303"/>
                  <a:pt x="14678" y="3169"/>
                </a:cubicBezTo>
                <a:cubicBezTo>
                  <a:pt x="14178" y="2902"/>
                  <a:pt x="13877" y="2402"/>
                  <a:pt x="13877" y="1868"/>
                </a:cubicBezTo>
                <a:lnTo>
                  <a:pt x="13877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Google Shape;124;p16"/>
          <p:cNvSpPr/>
          <p:nvPr/>
        </p:nvSpPr>
        <p:spPr>
          <a:xfrm>
            <a:off x="603720" y="4176000"/>
            <a:ext cx="595800" cy="599400"/>
          </a:xfrm>
          <a:custGeom>
            <a:avLst/>
            <a:gdLst>
              <a:gd name="textAreaLeft" fmla="*/ 0 w 595800"/>
              <a:gd name="textAreaRight" fmla="*/ 596160 w 595800"/>
              <a:gd name="textAreaTop" fmla="*/ 0 h 599400"/>
              <a:gd name="textAreaBottom" fmla="*/ 599760 h 599400"/>
            </a:gdLst>
            <a:ahLst/>
            <a:rect l="textAreaLeft" t="textAreaTop" r="textAreaRight" b="textAreaBottom"/>
            <a:pathLst>
              <a:path w="16880" h="16980">
                <a:moveTo>
                  <a:pt x="8388" y="4587"/>
                </a:moveTo>
                <a:cubicBezTo>
                  <a:pt x="8772" y="4587"/>
                  <a:pt x="9170" y="4645"/>
                  <a:pt x="9574" y="4770"/>
                </a:cubicBezTo>
                <a:cubicBezTo>
                  <a:pt x="12877" y="5771"/>
                  <a:pt x="13344" y="10274"/>
                  <a:pt x="10275" y="11909"/>
                </a:cubicBezTo>
                <a:cubicBezTo>
                  <a:pt x="9688" y="12228"/>
                  <a:pt x="9060" y="12379"/>
                  <a:pt x="8441" y="12379"/>
                </a:cubicBezTo>
                <a:cubicBezTo>
                  <a:pt x="7056" y="12379"/>
                  <a:pt x="5719" y="11622"/>
                  <a:pt x="5004" y="10308"/>
                </a:cubicBezTo>
                <a:cubicBezTo>
                  <a:pt x="3568" y="7640"/>
                  <a:pt x="5609" y="4587"/>
                  <a:pt x="8388" y="4587"/>
                </a:cubicBezTo>
                <a:close/>
                <a:moveTo>
                  <a:pt x="6572" y="0"/>
                </a:moveTo>
                <a:lnTo>
                  <a:pt x="2369" y="2235"/>
                </a:lnTo>
                <a:lnTo>
                  <a:pt x="3070" y="3503"/>
                </a:lnTo>
                <a:cubicBezTo>
                  <a:pt x="3270" y="3903"/>
                  <a:pt x="3236" y="4337"/>
                  <a:pt x="3003" y="4704"/>
                </a:cubicBezTo>
                <a:cubicBezTo>
                  <a:pt x="2869" y="4904"/>
                  <a:pt x="2736" y="5104"/>
                  <a:pt x="2636" y="5304"/>
                </a:cubicBezTo>
                <a:cubicBezTo>
                  <a:pt x="2402" y="5671"/>
                  <a:pt x="2035" y="5905"/>
                  <a:pt x="1602" y="5905"/>
                </a:cubicBezTo>
                <a:lnTo>
                  <a:pt x="134" y="5838"/>
                </a:lnTo>
                <a:lnTo>
                  <a:pt x="1" y="10608"/>
                </a:lnTo>
                <a:lnTo>
                  <a:pt x="1435" y="10641"/>
                </a:lnTo>
                <a:cubicBezTo>
                  <a:pt x="1869" y="10675"/>
                  <a:pt x="2236" y="10941"/>
                  <a:pt x="2436" y="11308"/>
                </a:cubicBezTo>
                <a:cubicBezTo>
                  <a:pt x="2469" y="11408"/>
                  <a:pt x="2536" y="11542"/>
                  <a:pt x="2603" y="11642"/>
                </a:cubicBezTo>
                <a:cubicBezTo>
                  <a:pt x="2636" y="11742"/>
                  <a:pt x="2703" y="11842"/>
                  <a:pt x="2769" y="11942"/>
                </a:cubicBezTo>
                <a:cubicBezTo>
                  <a:pt x="2969" y="12309"/>
                  <a:pt x="2969" y="12743"/>
                  <a:pt x="2769" y="13110"/>
                </a:cubicBezTo>
                <a:lnTo>
                  <a:pt x="2002" y="14344"/>
                </a:lnTo>
                <a:lnTo>
                  <a:pt x="6038" y="16846"/>
                </a:lnTo>
                <a:lnTo>
                  <a:pt x="6806" y="15611"/>
                </a:lnTo>
                <a:cubicBezTo>
                  <a:pt x="7022" y="15271"/>
                  <a:pt x="7382" y="15074"/>
                  <a:pt x="7780" y="15074"/>
                </a:cubicBezTo>
                <a:cubicBezTo>
                  <a:pt x="7811" y="15074"/>
                  <a:pt x="7842" y="15075"/>
                  <a:pt x="7873" y="15078"/>
                </a:cubicBezTo>
                <a:cubicBezTo>
                  <a:pt x="8106" y="15078"/>
                  <a:pt x="8340" y="15111"/>
                  <a:pt x="8607" y="15111"/>
                </a:cubicBezTo>
                <a:cubicBezTo>
                  <a:pt x="8632" y="15109"/>
                  <a:pt x="8658" y="15108"/>
                  <a:pt x="8683" y="15108"/>
                </a:cubicBezTo>
                <a:cubicBezTo>
                  <a:pt x="9057" y="15108"/>
                  <a:pt x="9420" y="15335"/>
                  <a:pt x="9608" y="15678"/>
                </a:cubicBezTo>
                <a:lnTo>
                  <a:pt x="10308" y="16979"/>
                </a:lnTo>
                <a:lnTo>
                  <a:pt x="14511" y="14711"/>
                </a:lnTo>
                <a:lnTo>
                  <a:pt x="13811" y="13443"/>
                </a:lnTo>
                <a:cubicBezTo>
                  <a:pt x="13610" y="13076"/>
                  <a:pt x="13610" y="12609"/>
                  <a:pt x="13877" y="12276"/>
                </a:cubicBezTo>
                <a:cubicBezTo>
                  <a:pt x="14011" y="12076"/>
                  <a:pt x="14144" y="11875"/>
                  <a:pt x="14244" y="11675"/>
                </a:cubicBezTo>
                <a:cubicBezTo>
                  <a:pt x="14444" y="11308"/>
                  <a:pt x="14845" y="11075"/>
                  <a:pt x="15278" y="11075"/>
                </a:cubicBezTo>
                <a:lnTo>
                  <a:pt x="16746" y="11108"/>
                </a:lnTo>
                <a:lnTo>
                  <a:pt x="16879" y="6372"/>
                </a:lnTo>
                <a:lnTo>
                  <a:pt x="15412" y="6338"/>
                </a:lnTo>
                <a:cubicBezTo>
                  <a:pt x="14978" y="6305"/>
                  <a:pt x="14611" y="6038"/>
                  <a:pt x="14444" y="5671"/>
                </a:cubicBezTo>
                <a:cubicBezTo>
                  <a:pt x="14378" y="5538"/>
                  <a:pt x="14344" y="5438"/>
                  <a:pt x="14278" y="5337"/>
                </a:cubicBezTo>
                <a:cubicBezTo>
                  <a:pt x="14211" y="5237"/>
                  <a:pt x="14177" y="5137"/>
                  <a:pt x="14111" y="5037"/>
                </a:cubicBezTo>
                <a:cubicBezTo>
                  <a:pt x="13877" y="4670"/>
                  <a:pt x="13877" y="4237"/>
                  <a:pt x="14111" y="3870"/>
                </a:cubicBezTo>
                <a:lnTo>
                  <a:pt x="14878" y="2602"/>
                </a:lnTo>
                <a:lnTo>
                  <a:pt x="10842" y="100"/>
                </a:lnTo>
                <a:lnTo>
                  <a:pt x="10075" y="1368"/>
                </a:lnTo>
                <a:cubicBezTo>
                  <a:pt x="9868" y="1663"/>
                  <a:pt x="9505" y="1880"/>
                  <a:pt x="9147" y="1880"/>
                </a:cubicBezTo>
                <a:cubicBezTo>
                  <a:pt x="9100" y="1880"/>
                  <a:pt x="9053" y="1876"/>
                  <a:pt x="9007" y="1868"/>
                </a:cubicBezTo>
                <a:lnTo>
                  <a:pt x="8273" y="1868"/>
                </a:lnTo>
                <a:cubicBezTo>
                  <a:pt x="7873" y="1868"/>
                  <a:pt x="7473" y="1635"/>
                  <a:pt x="7273" y="1268"/>
                </a:cubicBezTo>
                <a:lnTo>
                  <a:pt x="6572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Google Shape;125;p16"/>
          <p:cNvSpPr/>
          <p:nvPr/>
        </p:nvSpPr>
        <p:spPr>
          <a:xfrm>
            <a:off x="1144440" y="4057560"/>
            <a:ext cx="416880" cy="414360"/>
          </a:xfrm>
          <a:custGeom>
            <a:avLst/>
            <a:gdLst>
              <a:gd name="textAreaLeft" fmla="*/ 0 w 416880"/>
              <a:gd name="textAreaRight" fmla="*/ 417240 w 416880"/>
              <a:gd name="textAreaTop" fmla="*/ 0 h 414360"/>
              <a:gd name="textAreaBottom" fmla="*/ 414720 h 414360"/>
            </a:gdLst>
            <a:ahLst/>
            <a:rect l="textAreaLeft" t="textAreaTop" r="textAreaRight" b="textAreaBottom"/>
            <a:pathLst>
              <a:path w="11809" h="11743">
                <a:moveTo>
                  <a:pt x="5936" y="3141"/>
                </a:moveTo>
                <a:cubicBezTo>
                  <a:pt x="6607" y="3141"/>
                  <a:pt x="7289" y="3387"/>
                  <a:pt x="7839" y="3937"/>
                </a:cubicBezTo>
                <a:cubicBezTo>
                  <a:pt x="9574" y="5671"/>
                  <a:pt x="8339" y="8607"/>
                  <a:pt x="5904" y="8607"/>
                </a:cubicBezTo>
                <a:cubicBezTo>
                  <a:pt x="4403" y="8607"/>
                  <a:pt x="3169" y="7373"/>
                  <a:pt x="3169" y="5872"/>
                </a:cubicBezTo>
                <a:cubicBezTo>
                  <a:pt x="3169" y="4223"/>
                  <a:pt x="4529" y="3141"/>
                  <a:pt x="5936" y="3141"/>
                </a:cubicBezTo>
                <a:close/>
                <a:moveTo>
                  <a:pt x="4270" y="1"/>
                </a:moveTo>
                <a:lnTo>
                  <a:pt x="4270" y="1001"/>
                </a:lnTo>
                <a:cubicBezTo>
                  <a:pt x="4270" y="1302"/>
                  <a:pt x="4103" y="1569"/>
                  <a:pt x="3836" y="1735"/>
                </a:cubicBezTo>
                <a:cubicBezTo>
                  <a:pt x="3669" y="1802"/>
                  <a:pt x="3536" y="1869"/>
                  <a:pt x="3402" y="1969"/>
                </a:cubicBezTo>
                <a:cubicBezTo>
                  <a:pt x="3279" y="2057"/>
                  <a:pt x="3128" y="2098"/>
                  <a:pt x="2974" y="2098"/>
                </a:cubicBezTo>
                <a:cubicBezTo>
                  <a:pt x="2835" y="2098"/>
                  <a:pt x="2695" y="2065"/>
                  <a:pt x="2569" y="2002"/>
                </a:cubicBezTo>
                <a:lnTo>
                  <a:pt x="1701" y="1502"/>
                </a:lnTo>
                <a:lnTo>
                  <a:pt x="33" y="4371"/>
                </a:lnTo>
                <a:lnTo>
                  <a:pt x="901" y="4871"/>
                </a:lnTo>
                <a:cubicBezTo>
                  <a:pt x="1168" y="5038"/>
                  <a:pt x="1301" y="5305"/>
                  <a:pt x="1301" y="5605"/>
                </a:cubicBezTo>
                <a:lnTo>
                  <a:pt x="1301" y="5872"/>
                </a:lnTo>
                <a:lnTo>
                  <a:pt x="1301" y="6105"/>
                </a:lnTo>
                <a:cubicBezTo>
                  <a:pt x="1301" y="6405"/>
                  <a:pt x="1168" y="6706"/>
                  <a:pt x="901" y="6839"/>
                </a:cubicBezTo>
                <a:lnTo>
                  <a:pt x="0" y="7373"/>
                </a:lnTo>
                <a:lnTo>
                  <a:pt x="1668" y="10241"/>
                </a:lnTo>
                <a:lnTo>
                  <a:pt x="2535" y="9741"/>
                </a:lnTo>
                <a:cubicBezTo>
                  <a:pt x="2655" y="9666"/>
                  <a:pt x="2789" y="9631"/>
                  <a:pt x="2921" y="9631"/>
                </a:cubicBezTo>
                <a:cubicBezTo>
                  <a:pt x="3082" y="9631"/>
                  <a:pt x="3241" y="9683"/>
                  <a:pt x="3369" y="9774"/>
                </a:cubicBezTo>
                <a:cubicBezTo>
                  <a:pt x="3503" y="9841"/>
                  <a:pt x="3636" y="9941"/>
                  <a:pt x="3803" y="10008"/>
                </a:cubicBezTo>
                <a:cubicBezTo>
                  <a:pt x="4070" y="10141"/>
                  <a:pt x="4236" y="10408"/>
                  <a:pt x="4270" y="10742"/>
                </a:cubicBezTo>
                <a:lnTo>
                  <a:pt x="4270" y="11742"/>
                </a:lnTo>
                <a:lnTo>
                  <a:pt x="7605" y="11742"/>
                </a:lnTo>
                <a:lnTo>
                  <a:pt x="7605" y="10742"/>
                </a:lnTo>
                <a:cubicBezTo>
                  <a:pt x="7572" y="10442"/>
                  <a:pt x="7739" y="10175"/>
                  <a:pt x="8006" y="10008"/>
                </a:cubicBezTo>
                <a:cubicBezTo>
                  <a:pt x="8139" y="9941"/>
                  <a:pt x="8273" y="9874"/>
                  <a:pt x="8439" y="9774"/>
                </a:cubicBezTo>
                <a:cubicBezTo>
                  <a:pt x="8563" y="9686"/>
                  <a:pt x="8714" y="9645"/>
                  <a:pt x="8868" y="9645"/>
                </a:cubicBezTo>
                <a:cubicBezTo>
                  <a:pt x="9006" y="9645"/>
                  <a:pt x="9147" y="9678"/>
                  <a:pt x="9273" y="9741"/>
                </a:cubicBezTo>
                <a:lnTo>
                  <a:pt x="10141" y="10241"/>
                </a:lnTo>
                <a:lnTo>
                  <a:pt x="11808" y="7373"/>
                </a:lnTo>
                <a:lnTo>
                  <a:pt x="10941" y="6839"/>
                </a:lnTo>
                <a:cubicBezTo>
                  <a:pt x="10674" y="6706"/>
                  <a:pt x="10508" y="6405"/>
                  <a:pt x="10541" y="6105"/>
                </a:cubicBezTo>
                <a:lnTo>
                  <a:pt x="10541" y="5872"/>
                </a:lnTo>
                <a:lnTo>
                  <a:pt x="10541" y="5638"/>
                </a:lnTo>
                <a:cubicBezTo>
                  <a:pt x="10508" y="5338"/>
                  <a:pt x="10674" y="5038"/>
                  <a:pt x="10941" y="4904"/>
                </a:cubicBezTo>
                <a:lnTo>
                  <a:pt x="11808" y="4371"/>
                </a:lnTo>
                <a:lnTo>
                  <a:pt x="10141" y="1502"/>
                </a:lnTo>
                <a:lnTo>
                  <a:pt x="9273" y="2002"/>
                </a:lnTo>
                <a:cubicBezTo>
                  <a:pt x="9147" y="2065"/>
                  <a:pt x="9006" y="2098"/>
                  <a:pt x="8868" y="2098"/>
                </a:cubicBezTo>
                <a:cubicBezTo>
                  <a:pt x="8714" y="2098"/>
                  <a:pt x="8563" y="2057"/>
                  <a:pt x="8439" y="1969"/>
                </a:cubicBezTo>
                <a:cubicBezTo>
                  <a:pt x="8306" y="1869"/>
                  <a:pt x="8173" y="1802"/>
                  <a:pt x="8006" y="1735"/>
                </a:cubicBezTo>
                <a:cubicBezTo>
                  <a:pt x="7739" y="1569"/>
                  <a:pt x="7605" y="1302"/>
                  <a:pt x="7605" y="1001"/>
                </a:cubicBezTo>
                <a:lnTo>
                  <a:pt x="7605" y="1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Google Shape;126;p16"/>
          <p:cNvSpPr/>
          <p:nvPr/>
        </p:nvSpPr>
        <p:spPr>
          <a:xfrm>
            <a:off x="323280" y="556560"/>
            <a:ext cx="1193040" cy="1033920"/>
          </a:xfrm>
          <a:custGeom>
            <a:avLst/>
            <a:gdLst>
              <a:gd name="textAreaLeft" fmla="*/ 0 w 1193040"/>
              <a:gd name="textAreaRight" fmla="*/ 1193400 w 1193040"/>
              <a:gd name="textAreaTop" fmla="*/ 0 h 1033920"/>
              <a:gd name="textAreaBottom" fmla="*/ 1034280 h 1033920"/>
            </a:gdLst>
            <a:ahLst/>
            <a:rect l="textAreaLeft" t="textAreaTop" r="textAreaRight" b="textAreaBottom"/>
            <a:pathLst>
              <a:path w="31657" h="27435">
                <a:moveTo>
                  <a:pt x="18080" y="0"/>
                </a:moveTo>
                <a:cubicBezTo>
                  <a:pt x="6338" y="0"/>
                  <a:pt x="0" y="13777"/>
                  <a:pt x="7673" y="22683"/>
                </a:cubicBezTo>
                <a:cubicBezTo>
                  <a:pt x="10313" y="25751"/>
                  <a:pt x="14129" y="27435"/>
                  <a:pt x="18062" y="27435"/>
                </a:cubicBezTo>
                <a:cubicBezTo>
                  <a:pt x="19347" y="27435"/>
                  <a:pt x="20644" y="27255"/>
                  <a:pt x="21916" y="26886"/>
                </a:cubicBezTo>
                <a:cubicBezTo>
                  <a:pt x="27053" y="25418"/>
                  <a:pt x="30856" y="21048"/>
                  <a:pt x="31656" y="15745"/>
                </a:cubicBezTo>
                <a:lnTo>
                  <a:pt x="18080" y="13710"/>
                </a:lnTo>
                <a:lnTo>
                  <a:pt x="18080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Google Shape;127;p16"/>
          <p:cNvSpPr/>
          <p:nvPr/>
        </p:nvSpPr>
        <p:spPr>
          <a:xfrm>
            <a:off x="1110600" y="450720"/>
            <a:ext cx="517680" cy="593280"/>
          </a:xfrm>
          <a:custGeom>
            <a:avLst/>
            <a:gdLst>
              <a:gd name="textAreaLeft" fmla="*/ 0 w 517680"/>
              <a:gd name="textAreaRight" fmla="*/ 518040 w 517680"/>
              <a:gd name="textAreaTop" fmla="*/ 0 h 593280"/>
              <a:gd name="textAreaBottom" fmla="*/ 593640 h 593280"/>
            </a:gdLst>
            <a:ahLst/>
            <a:rect l="textAreaLeft" t="textAreaTop" r="textAreaRight" b="textAreaBottom"/>
            <a:pathLst>
              <a:path w="13744" h="15745">
                <a:moveTo>
                  <a:pt x="0" y="0"/>
                </a:moveTo>
                <a:lnTo>
                  <a:pt x="0" y="13710"/>
                </a:lnTo>
                <a:lnTo>
                  <a:pt x="13576" y="15745"/>
                </a:lnTo>
                <a:cubicBezTo>
                  <a:pt x="13676" y="15078"/>
                  <a:pt x="13743" y="14377"/>
                  <a:pt x="13743" y="13710"/>
                </a:cubicBezTo>
                <a:cubicBezTo>
                  <a:pt x="13743" y="6138"/>
                  <a:pt x="7572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899360" y="1973520"/>
            <a:ext cx="2543400" cy="40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1899360" y="3625920"/>
            <a:ext cx="2543400" cy="40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4700880" y="1976040"/>
            <a:ext cx="2543400" cy="40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700880" y="3628440"/>
            <a:ext cx="2543400" cy="40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2740680" y="1561320"/>
            <a:ext cx="861120" cy="40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1900" spc="-1" strike="noStrike">
                <a:solidFill>
                  <a:schemeClr val="dk1"/>
                </a:solidFill>
                <a:latin typeface="Alfa Slab One"/>
                <a:ea typeface="Alfa Slab One"/>
              </a:rPr>
              <a:t>xx%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title"/>
          </p:nvPr>
        </p:nvSpPr>
        <p:spPr>
          <a:xfrm>
            <a:off x="5542200" y="1561320"/>
            <a:ext cx="861120" cy="40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1900" spc="-1" strike="noStrike">
                <a:solidFill>
                  <a:schemeClr val="dk1"/>
                </a:solidFill>
                <a:latin typeface="Alfa Slab One"/>
                <a:ea typeface="Alfa Slab One"/>
              </a:rPr>
              <a:t>xx%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title"/>
          </p:nvPr>
        </p:nvSpPr>
        <p:spPr>
          <a:xfrm>
            <a:off x="2740680" y="3218760"/>
            <a:ext cx="861120" cy="40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1900" spc="-1" strike="noStrike">
                <a:solidFill>
                  <a:schemeClr val="dk1"/>
                </a:solidFill>
                <a:latin typeface="Alfa Slab One"/>
                <a:ea typeface="Alfa Slab One"/>
              </a:rPr>
              <a:t>xx%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8"/>
          <p:cNvSpPr>
            <a:spLocks noGrp="1"/>
          </p:cNvSpPr>
          <p:nvPr>
            <p:ph type="title"/>
          </p:nvPr>
        </p:nvSpPr>
        <p:spPr>
          <a:xfrm>
            <a:off x="5542200" y="3219120"/>
            <a:ext cx="861120" cy="40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1900" spc="-1" strike="noStrike">
                <a:solidFill>
                  <a:schemeClr val="dk1"/>
                </a:solidFill>
                <a:latin typeface="Alfa Slab One"/>
                <a:ea typeface="Alfa Slab One"/>
              </a:rPr>
              <a:t>xx%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9"/>
          <p:cNvSpPr>
            <a:spLocks noGrp="1"/>
          </p:cNvSpPr>
          <p:nvPr>
            <p:ph type="title"/>
          </p:nvPr>
        </p:nvSpPr>
        <p:spPr>
          <a:xfrm>
            <a:off x="713160" y="545400"/>
            <a:ext cx="7717320" cy="25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529360" y="1450800"/>
            <a:ext cx="1958400" cy="40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title"/>
          </p:nvPr>
        </p:nvSpPr>
        <p:spPr>
          <a:xfrm>
            <a:off x="2536200" y="2978280"/>
            <a:ext cx="1958400" cy="40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title"/>
          </p:nvPr>
        </p:nvSpPr>
        <p:spPr>
          <a:xfrm>
            <a:off x="4649400" y="1450800"/>
            <a:ext cx="1958400" cy="40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4656240" y="2978280"/>
            <a:ext cx="1958400" cy="40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title"/>
          </p:nvPr>
        </p:nvSpPr>
        <p:spPr>
          <a:xfrm>
            <a:off x="713160" y="541080"/>
            <a:ext cx="7717320" cy="25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76760" y="1490400"/>
            <a:ext cx="2095920" cy="49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title"/>
          </p:nvPr>
        </p:nvSpPr>
        <p:spPr>
          <a:xfrm>
            <a:off x="3524040" y="1490400"/>
            <a:ext cx="2095920" cy="49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title"/>
          </p:nvPr>
        </p:nvSpPr>
        <p:spPr>
          <a:xfrm>
            <a:off x="5971320" y="1490400"/>
            <a:ext cx="2095920" cy="49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1076760" y="3079080"/>
            <a:ext cx="2095920" cy="49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title"/>
          </p:nvPr>
        </p:nvSpPr>
        <p:spPr>
          <a:xfrm>
            <a:off x="3524040" y="3079080"/>
            <a:ext cx="2095920" cy="49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title"/>
          </p:nvPr>
        </p:nvSpPr>
        <p:spPr>
          <a:xfrm>
            <a:off x="5971320" y="3079080"/>
            <a:ext cx="2095920" cy="49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title"/>
          </p:nvPr>
        </p:nvSpPr>
        <p:spPr>
          <a:xfrm>
            <a:off x="713160" y="538920"/>
            <a:ext cx="7717320" cy="25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86160" y="9550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5000" spc="-1" strike="noStrike">
                <a:solidFill>
                  <a:schemeClr val="dk1"/>
                </a:solidFill>
                <a:latin typeface="Amiri"/>
                <a:ea typeface="Alfa Slab One"/>
              </a:rPr>
              <a:t>Global Sentiment Analysis of the Saudi Horse Cup</a:t>
            </a:r>
            <a:endParaRPr b="0" lang="en-US" sz="5000" spc="-1" strike="noStrike">
              <a:solidFill>
                <a:srgbClr val="000000"/>
              </a:solidFill>
              <a:latin typeface="Ami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1371600" y="2914560"/>
            <a:ext cx="6400440" cy="131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>
                    <a:tint val="75000"/>
                  </a:schemeClr>
                </a:solidFill>
                <a:latin typeface="Cantarell"/>
                <a:ea typeface="Cantarell"/>
              </a:rPr>
              <a:t>Leveraging Social Media Data for Event Insights</a:t>
            </a:r>
            <a:br>
              <a:rPr sz="1800"/>
            </a:br>
            <a:br>
              <a:rPr sz="1800"/>
            </a:br>
            <a:r>
              <a:rPr b="0" lang="en-US" sz="1800" spc="-1" strike="noStrike">
                <a:solidFill>
                  <a:schemeClr val="dk1">
                    <a:tint val="75000"/>
                  </a:schemeClr>
                </a:solidFill>
                <a:latin typeface="Cantarell"/>
                <a:ea typeface="Cantarell"/>
              </a:rPr>
              <a:t>JALAWI Mohammed ALWAJI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dt" idx="1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June 20, 2024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95280" y="228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Alfa Slab One"/>
                <a:ea typeface="Alfa Slab One"/>
              </a:rPr>
              <a:t>Geographical Analysis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Picture 1" descr="images/top_countries_user_count.png"/>
          <p:cNvPicPr/>
          <p:nvPr/>
        </p:nvPicPr>
        <p:blipFill>
          <a:blip r:embed="rId1"/>
          <a:stretch/>
        </p:blipFill>
        <p:spPr>
          <a:xfrm>
            <a:off x="997920" y="965520"/>
            <a:ext cx="7003080" cy="3669840"/>
          </a:xfrm>
          <a:prstGeom prst="rect">
            <a:avLst/>
          </a:prstGeom>
          <a:ln w="9525">
            <a:noFill/>
          </a:ln>
        </p:spPr>
      </p:pic>
      <p:sp>
        <p:nvSpPr>
          <p:cNvPr id="153" name="TextBox 3"/>
          <p:cNvSpPr/>
          <p:nvPr/>
        </p:nvSpPr>
        <p:spPr>
          <a:xfrm>
            <a:off x="0" y="4635360"/>
            <a:ext cx="914364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Top Countries Bar Chart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Alfa Slab One"/>
                <a:ea typeface="Alfa Slab One"/>
              </a:rPr>
              <a:t>Sentiment Analysis Approach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Cantarell"/>
              <a:buChar char="●"/>
            </a:pP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Utilized BERT (Bidirectional Encoder Representations from Transformers) model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Cantarell"/>
              <a:buChar char="●"/>
            </a:pP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Advantages of BERT: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Cantarell"/>
              <a:buChar char="○"/>
            </a:pPr>
            <a:r>
              <a:rPr b="0" lang="en-US" sz="1400" spc="-1" strike="noStrike">
                <a:solidFill>
                  <a:schemeClr val="dk1"/>
                </a:solidFill>
                <a:latin typeface="Cantarell"/>
                <a:ea typeface="Cantarell"/>
              </a:rPr>
              <a:t>Contextual understanding of language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Cantarell"/>
              <a:buChar char="○"/>
            </a:pPr>
            <a:r>
              <a:rPr b="0" lang="en-US" sz="1400" spc="-1" strike="noStrike">
                <a:solidFill>
                  <a:schemeClr val="dk1"/>
                </a:solidFill>
                <a:latin typeface="Cantarell"/>
                <a:ea typeface="Cantarell"/>
              </a:rPr>
              <a:t>Pre-trained on large corpus, fine-tuned for our task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Cantarell"/>
              <a:buChar char="○"/>
            </a:pPr>
            <a:r>
              <a:rPr b="0" lang="en-US" sz="1400" spc="-1" strike="noStrike">
                <a:solidFill>
                  <a:schemeClr val="dk1"/>
                </a:solidFill>
                <a:latin typeface="Cantarell"/>
                <a:ea typeface="Cantarell"/>
              </a:rPr>
              <a:t>State-of-the-art performance in NLP tasks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Alfa Slab One"/>
                <a:ea typeface="Alfa Slab One"/>
              </a:rPr>
              <a:t>Sentiment Analysis Results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34584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Cantarell"/>
              <a:buChar char="●"/>
            </a:pP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Overall sentiment breakdown: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Cantarell"/>
              <a:buChar char="○"/>
            </a:pPr>
            <a:r>
              <a:rPr b="0" lang="en-US" sz="1400" spc="-1" strike="noStrike">
                <a:solidFill>
                  <a:schemeClr val="dk1"/>
                </a:solidFill>
                <a:latin typeface="Cantarell"/>
                <a:ea typeface="Cantarell"/>
              </a:rPr>
              <a:t>Positive: 99.8%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Cantarell"/>
              <a:buChar char="○"/>
            </a:pPr>
            <a:r>
              <a:rPr b="0" lang="en-US" sz="1400" spc="-1" strike="noStrike">
                <a:solidFill>
                  <a:schemeClr val="dk1"/>
                </a:solidFill>
                <a:latin typeface="Cantarell"/>
                <a:ea typeface="Cantarell"/>
              </a:rPr>
              <a:t>Neutral: 0.2%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Cantarell"/>
              <a:buChar char="●"/>
            </a:pP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Comparison to initial expectations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8" name="Picture 1" descr="images/sentiment_distribution.png"/>
          <p:cNvPicPr/>
          <p:nvPr/>
        </p:nvPicPr>
        <p:blipFill>
          <a:blip r:embed="rId1"/>
          <a:stretch/>
        </p:blipFill>
        <p:spPr>
          <a:xfrm>
            <a:off x="5156280" y="1143360"/>
            <a:ext cx="3530520" cy="3492000"/>
          </a:xfrm>
          <a:prstGeom prst="rect">
            <a:avLst/>
          </a:prstGeom>
          <a:ln w="9525">
            <a:noFill/>
          </a:ln>
        </p:spPr>
      </p:pic>
      <p:sp>
        <p:nvSpPr>
          <p:cNvPr id="159" name="TextBox 3"/>
          <p:cNvSpPr/>
          <p:nvPr/>
        </p:nvSpPr>
        <p:spPr>
          <a:xfrm>
            <a:off x="0" y="4635360"/>
            <a:ext cx="914364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Sentiment Distribution Pie Chart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Alfa Slab One"/>
                <a:ea typeface="Alfa Slab One"/>
              </a:rPr>
              <a:t>Conclusion and Future Work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Cantarell"/>
              <a:buChar char="●"/>
            </a:pP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Recap: Valuable insights gained through data-driven analysis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Cantarell"/>
              <a:buChar char="●"/>
            </a:pP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Limitations: Twitter-only data, potential bias in social media representation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Cantarell"/>
              <a:buChar char="●"/>
            </a:pP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Future directions: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Cantarell"/>
              <a:buChar char="○"/>
            </a:pPr>
            <a:r>
              <a:rPr b="0" lang="en-US" sz="1400" spc="-1" strike="noStrike">
                <a:solidFill>
                  <a:schemeClr val="dk1"/>
                </a:solidFill>
                <a:latin typeface="Cantarell"/>
                <a:ea typeface="Cantarell"/>
              </a:rPr>
              <a:t>Incorporate multi-platform data (Instagram, Facebook)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Cantarell"/>
              <a:buChar char="○"/>
            </a:pPr>
            <a:r>
              <a:rPr b="0" lang="en-US" sz="1400" spc="-1" strike="noStrike">
                <a:solidFill>
                  <a:schemeClr val="dk1"/>
                </a:solidFill>
                <a:latin typeface="Cantarell"/>
                <a:ea typeface="Cantarell"/>
              </a:rPr>
              <a:t>Longitudinal study across multiple years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Cantarell"/>
              <a:buChar char="○"/>
            </a:pPr>
            <a:r>
              <a:rPr b="0" lang="en-US" sz="1400" spc="-1" strike="noStrike">
                <a:solidFill>
                  <a:schemeClr val="dk1"/>
                </a:solidFill>
                <a:latin typeface="Cantarell"/>
                <a:ea typeface="Cantarell"/>
              </a:rPr>
              <a:t>Advanced NLP techniques for nuanced sentiment analysis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Cantarell"/>
              <a:buChar char="●"/>
            </a:pP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Call to action: Integrate these insights into strategic planning for future Saudi Cup events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Thanks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Alfa Slab One"/>
                <a:ea typeface="Alfa Slab One"/>
              </a:rPr>
              <a:t>Introduction to the Saudi Horse Cup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Cantarell"/>
              <a:buChar char="●"/>
            </a:pP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Prestigious international </a:t>
            </a: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equestrian event held </a:t>
            </a: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annually in Saudi Arabia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Cantarell"/>
              <a:buChar char="●"/>
            </a:pP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Launched in 2020, </a:t>
            </a: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quickly becoming one of </a:t>
            </a: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the world’s richest horse </a:t>
            </a: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races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Cantarell"/>
              <a:buChar char="●"/>
            </a:pP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Features top </a:t>
            </a: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thoroughbreds and </a:t>
            </a: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jockeys from around the </a:t>
            </a: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globe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Cantarell"/>
              <a:buChar char="●"/>
            </a:pP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Total prize purse of </a:t>
            </a: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$35.35 million as of 2024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Cantarell"/>
              <a:buChar char="●"/>
            </a:pP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Showcases Saudi Arabia’s </a:t>
            </a: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commitment to sports </a:t>
            </a: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and international events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Alfa Slab One"/>
                <a:ea typeface="Alfa Slab One"/>
              </a:rPr>
              <a:t>Project Overview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Cantarell"/>
              <a:buChar char="●"/>
            </a:pPr>
            <a:r>
              <a:rPr b="1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Aim</a:t>
            </a: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: Analyze global sentiment towards the Saudi Horse Cup using social media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Cantarell"/>
              <a:buChar char="●"/>
            </a:pPr>
            <a:r>
              <a:rPr b="1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Objectives</a:t>
            </a: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Cantarell"/>
              <a:buChar char="○"/>
            </a:pPr>
            <a:r>
              <a:rPr b="0" lang="en-US" sz="1400" spc="-1" strike="noStrike">
                <a:solidFill>
                  <a:schemeClr val="dk1"/>
                </a:solidFill>
                <a:latin typeface="Cantarell"/>
                <a:ea typeface="Cantarell"/>
              </a:rPr>
              <a:t>Collect and analyze tweets related to the event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Cantarell"/>
              <a:buChar char="○"/>
            </a:pPr>
            <a:r>
              <a:rPr b="0" lang="en-US" sz="1400" spc="-1" strike="noStrike">
                <a:solidFill>
                  <a:schemeClr val="dk1"/>
                </a:solidFill>
                <a:latin typeface="Cantarell"/>
                <a:ea typeface="Cantarell"/>
              </a:rPr>
              <a:t>Identify prevailing opinions and sentiment trends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Cantarell"/>
              <a:buChar char="○"/>
            </a:pPr>
            <a:r>
              <a:rPr b="0" lang="en-US" sz="1400" spc="-1" strike="noStrike">
                <a:solidFill>
                  <a:schemeClr val="dk1"/>
                </a:solidFill>
                <a:latin typeface="Cantarell"/>
                <a:ea typeface="Cantarell"/>
              </a:rPr>
              <a:t>Uncover geographical variations in public perception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Cantarell"/>
              <a:buChar char="○"/>
            </a:pPr>
            <a:r>
              <a:rPr b="0" lang="en-US" sz="1400" spc="-1" strike="noStrike">
                <a:solidFill>
                  <a:schemeClr val="dk1"/>
                </a:solidFill>
                <a:latin typeface="Cantarell"/>
                <a:ea typeface="Cantarell"/>
              </a:rPr>
              <a:t>Provide actionable insights for event organizers and stakeholders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Alfa Slab One"/>
                <a:ea typeface="Alfa Slab One"/>
              </a:rPr>
              <a:t>Data Collection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Cantarell"/>
              <a:buChar char="●"/>
            </a:pPr>
            <a:r>
              <a:rPr b="1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Source</a:t>
            </a: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: Twitter (Platform X) platform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Cantarell"/>
              <a:buChar char="●"/>
            </a:pPr>
            <a:r>
              <a:rPr b="1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Method</a:t>
            </a: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: Twikit library for efficient data scraping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Cantarell"/>
              <a:buChar char="●"/>
            </a:pPr>
            <a:r>
              <a:rPr b="1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Timeframe</a:t>
            </a: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: 2024-02-20 - 2024-03-05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Cantarell"/>
              <a:buChar char="●"/>
            </a:pPr>
            <a:r>
              <a:rPr b="1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Keywords</a:t>
            </a: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: “Saudi Horse Cup”, “#SaudiCup”, “Saudi racing”, etc.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Cantarell"/>
              <a:buChar char="●"/>
            </a:pPr>
            <a:r>
              <a:rPr b="1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Dataset</a:t>
            </a: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: 5042 rows.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Alfa Slab One"/>
                <a:ea typeface="Alfa Slab One"/>
              </a:rPr>
              <a:t>Data Exploration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Cantarell"/>
              <a:buChar char="●"/>
            </a:pP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Dataset structure: 16 columns including tweet text, user info, and engagement metrics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Cantarell"/>
              <a:buChar char="●"/>
            </a:pP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Key features: Tweet content, timestamp, user location, retweet/like counts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Cantarell"/>
              <a:buChar char="●"/>
            </a:pP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Initial observations: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Cantarell"/>
              <a:buChar char="○"/>
            </a:pPr>
            <a:r>
              <a:rPr b="0" lang="en-US" sz="1400" spc="-1" strike="noStrike">
                <a:solidFill>
                  <a:schemeClr val="dk1"/>
                </a:solidFill>
                <a:latin typeface="Cantarell"/>
                <a:ea typeface="Cantarell"/>
              </a:rPr>
              <a:t>High engagement during event dates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Cantarell"/>
              <a:buChar char="○"/>
            </a:pPr>
            <a:r>
              <a:rPr b="0" lang="en-US" sz="1400" spc="-1" strike="noStrike">
                <a:solidFill>
                  <a:schemeClr val="dk1"/>
                </a:solidFill>
                <a:latin typeface="Cantarell"/>
                <a:ea typeface="Cantarell"/>
              </a:rPr>
              <a:t>Diverse geographical participation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Cantarell"/>
              <a:buChar char="○"/>
            </a:pPr>
            <a:r>
              <a:rPr b="0" lang="en-US" sz="1400" spc="-1" strike="noStrike">
                <a:solidFill>
                  <a:schemeClr val="dk1"/>
                </a:solidFill>
                <a:latin typeface="Cantarell"/>
                <a:ea typeface="Cantarell"/>
              </a:rPr>
              <a:t>Mix of English and Arabic tweets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Alfa Slab One"/>
                <a:ea typeface="Alfa Slab One"/>
              </a:rPr>
              <a:t>Data Preprocessing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Cantarell"/>
              <a:buChar char="●"/>
            </a:pP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Text cleaning: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Cantarell"/>
              <a:buChar char="○"/>
            </a:pPr>
            <a:r>
              <a:rPr b="0" lang="en-US" sz="1400" spc="-1" strike="noStrike">
                <a:solidFill>
                  <a:schemeClr val="dk1"/>
                </a:solidFill>
                <a:latin typeface="Cantarell"/>
                <a:ea typeface="Cantarell"/>
              </a:rPr>
              <a:t>Removing special characters and URLs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Cantarell"/>
              <a:buChar char="○"/>
            </a:pPr>
            <a:r>
              <a:rPr b="0" lang="en-US" sz="1400" spc="-1" strike="noStrike">
                <a:solidFill>
                  <a:schemeClr val="dk1"/>
                </a:solidFill>
                <a:latin typeface="Cantarell"/>
                <a:ea typeface="Cantarell"/>
              </a:rPr>
              <a:t>Standardizing text (lowercase, removing extra spaces)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0">
              <a:lnSpc>
                <a:spcPct val="115000"/>
              </a:lnSpc>
              <a:spcBef>
                <a:spcPts val="1599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Cantarell"/>
              <a:buChar char="●"/>
            </a:pP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Handling missing data and duplicates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Alfa Slab One"/>
                <a:ea typeface="Alfa Slab One"/>
              </a:rPr>
              <a:t>Language Distribution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57444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Cantarell"/>
              <a:buChar char="●"/>
            </a:pP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English tweets dominant at 99.8%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Cantarell"/>
              <a:buChar char="●"/>
            </a:pP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Arabic second most common at 0.2%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Cantarell"/>
              <a:buChar char="●"/>
            </a:pP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Focus on English tweets for in-depth analysis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Cantarell"/>
              <a:buChar char="●"/>
            </a:pP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Insight: Event’s international appeal and reach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Picture 1" descr="images/tweet_languages.png"/>
          <p:cNvPicPr/>
          <p:nvPr/>
        </p:nvPicPr>
        <p:blipFill>
          <a:blip r:embed="rId1"/>
          <a:stretch/>
        </p:blipFill>
        <p:spPr>
          <a:xfrm>
            <a:off x="4204080" y="360"/>
            <a:ext cx="4482720" cy="4635000"/>
          </a:xfrm>
          <a:prstGeom prst="rect">
            <a:avLst/>
          </a:prstGeom>
          <a:ln w="9525">
            <a:noFill/>
          </a:ln>
        </p:spPr>
      </p:pic>
      <p:sp>
        <p:nvSpPr>
          <p:cNvPr id="142" name="TextBox 3"/>
          <p:cNvSpPr/>
          <p:nvPr/>
        </p:nvSpPr>
        <p:spPr>
          <a:xfrm>
            <a:off x="0" y="4635360"/>
            <a:ext cx="914364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Language Distribution Pie Chart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Alfa Slab One"/>
                <a:ea typeface="Alfa Slab One"/>
              </a:rPr>
              <a:t>Tweet Activity Over Time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57444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Cantarell"/>
              <a:buChar char="●"/>
            </a:pP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Peak activity observed on 2024-02-24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Cantarell"/>
              <a:buChar char="●"/>
            </a:pP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Implications for future event promotion and engagement strategies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Picture 1" descr="images/tweet_count_over_time.png"/>
          <p:cNvPicPr/>
          <p:nvPr/>
        </p:nvPicPr>
        <p:blipFill>
          <a:blip r:embed="rId1"/>
          <a:stretch/>
        </p:blipFill>
        <p:spPr>
          <a:xfrm>
            <a:off x="4305600" y="1017360"/>
            <a:ext cx="4381200" cy="3529800"/>
          </a:xfrm>
          <a:prstGeom prst="rect">
            <a:avLst/>
          </a:prstGeom>
          <a:ln w="9525">
            <a:noFill/>
          </a:ln>
        </p:spPr>
      </p:pic>
      <p:sp>
        <p:nvSpPr>
          <p:cNvPr id="146" name="TextBox 3"/>
          <p:cNvSpPr/>
          <p:nvPr/>
        </p:nvSpPr>
        <p:spPr>
          <a:xfrm>
            <a:off x="0" y="4635360"/>
            <a:ext cx="914364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Tweet Activity Line Graph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Alfa Slab One"/>
                <a:ea typeface="Alfa Slab One"/>
              </a:rPr>
              <a:t>Popular Hashtags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57444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Cantarell"/>
              <a:buChar char="●"/>
            </a:pP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Most frequent: #SaudiCup, #HorseRacing, #SaudiArabia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Cantarell"/>
              <a:buChar char="●"/>
            </a:pPr>
            <a:r>
              <a:rPr b="0" lang="en-US" sz="1800" spc="-1" strike="noStrike">
                <a:solidFill>
                  <a:schemeClr val="dk1"/>
                </a:solidFill>
                <a:latin typeface="Cantarell"/>
                <a:ea typeface="Cantarell"/>
              </a:rPr>
              <a:t>Insights for future marketing and audience engagement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Picture 1" descr="images/hashtag_wordcloud.png"/>
          <p:cNvPicPr/>
          <p:nvPr/>
        </p:nvPicPr>
        <p:blipFill>
          <a:blip r:embed="rId1"/>
          <a:stretch/>
        </p:blipFill>
        <p:spPr>
          <a:xfrm>
            <a:off x="4717080" y="457200"/>
            <a:ext cx="4114800" cy="3659400"/>
          </a:xfrm>
          <a:prstGeom prst="rect">
            <a:avLst/>
          </a:prstGeom>
          <a:ln w="9525">
            <a:noFill/>
          </a:ln>
        </p:spPr>
      </p:pic>
      <p:sp>
        <p:nvSpPr>
          <p:cNvPr id="150" name="TextBox 3"/>
          <p:cNvSpPr/>
          <p:nvPr/>
        </p:nvSpPr>
        <p:spPr>
          <a:xfrm>
            <a:off x="0" y="4635360"/>
            <a:ext cx="914364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Hashtag Word Cloud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ocial Media Statistics Thesis by Slidesgo">
  <a:themeElements>
    <a:clrScheme name="Simple Light">
      <a:dk1>
        <a:srgbClr val="000000"/>
      </a:dk1>
      <a:lt1>
        <a:srgbClr val="ffffff"/>
      </a:lt1>
      <a:dk2>
        <a:srgbClr val="90e6f9"/>
      </a:dk2>
      <a:lt2>
        <a:srgbClr val="eeeeee"/>
      </a:lt2>
      <a:accent1>
        <a:srgbClr val="dbdbdb"/>
      </a:accent1>
      <a:accent2>
        <a:srgbClr val="455a64"/>
      </a:accent2>
      <a:accent3>
        <a:srgbClr val="78909c"/>
      </a:accent3>
      <a:accent4>
        <a:srgbClr val="37474f"/>
      </a:accent4>
      <a:accent5>
        <a:srgbClr val="f7a9a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ocial Media Statistics Thesis by Slidesgo">
  <a:themeElements>
    <a:clrScheme name="Simple Light">
      <a:dk1>
        <a:srgbClr val="000000"/>
      </a:dk1>
      <a:lt1>
        <a:srgbClr val="ffffff"/>
      </a:lt1>
      <a:dk2>
        <a:srgbClr val="90e6f9"/>
      </a:dk2>
      <a:lt2>
        <a:srgbClr val="eeeeee"/>
      </a:lt2>
      <a:accent1>
        <a:srgbClr val="dbdbdb"/>
      </a:accent1>
      <a:accent2>
        <a:srgbClr val="455a64"/>
      </a:accent2>
      <a:accent3>
        <a:srgbClr val="78909c"/>
      </a:accent3>
      <a:accent4>
        <a:srgbClr val="37474f"/>
      </a:accent4>
      <a:accent5>
        <a:srgbClr val="f7a9a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ocial Media Statistics Thesis by Slidesgo">
  <a:themeElements>
    <a:clrScheme name="Simple Light">
      <a:dk1>
        <a:srgbClr val="000000"/>
      </a:dk1>
      <a:lt1>
        <a:srgbClr val="ffffff"/>
      </a:lt1>
      <a:dk2>
        <a:srgbClr val="90e6f9"/>
      </a:dk2>
      <a:lt2>
        <a:srgbClr val="eeeeee"/>
      </a:lt2>
      <a:accent1>
        <a:srgbClr val="dbdbdb"/>
      </a:accent1>
      <a:accent2>
        <a:srgbClr val="455a64"/>
      </a:accent2>
      <a:accent3>
        <a:srgbClr val="78909c"/>
      </a:accent3>
      <a:accent4>
        <a:srgbClr val="37474f"/>
      </a:accent4>
      <a:accent5>
        <a:srgbClr val="f7a9a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ocial Media Statistics Thesis by Slidesgo">
  <a:themeElements>
    <a:clrScheme name="Simple Light">
      <a:dk1>
        <a:srgbClr val="000000"/>
      </a:dk1>
      <a:lt1>
        <a:srgbClr val="ffffff"/>
      </a:lt1>
      <a:dk2>
        <a:srgbClr val="90e6f9"/>
      </a:dk2>
      <a:lt2>
        <a:srgbClr val="eeeeee"/>
      </a:lt2>
      <a:accent1>
        <a:srgbClr val="dbdbdb"/>
      </a:accent1>
      <a:accent2>
        <a:srgbClr val="455a64"/>
      </a:accent2>
      <a:accent3>
        <a:srgbClr val="78909c"/>
      </a:accent3>
      <a:accent4>
        <a:srgbClr val="37474f"/>
      </a:accent4>
      <a:accent5>
        <a:srgbClr val="f7a9a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ocial Media Statistics Thesis by Slidesgo">
  <a:themeElements>
    <a:clrScheme name="Simple Light">
      <a:dk1>
        <a:srgbClr val="000000"/>
      </a:dk1>
      <a:lt1>
        <a:srgbClr val="ffffff"/>
      </a:lt1>
      <a:dk2>
        <a:srgbClr val="90e6f9"/>
      </a:dk2>
      <a:lt2>
        <a:srgbClr val="eeeeee"/>
      </a:lt2>
      <a:accent1>
        <a:srgbClr val="dbdbdb"/>
      </a:accent1>
      <a:accent2>
        <a:srgbClr val="455a64"/>
      </a:accent2>
      <a:accent3>
        <a:srgbClr val="78909c"/>
      </a:accent3>
      <a:accent4>
        <a:srgbClr val="37474f"/>
      </a:accent4>
      <a:accent5>
        <a:srgbClr val="f7a9a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ocial Media Statistics Thesis by Slidesgo">
  <a:themeElements>
    <a:clrScheme name="Simple Light">
      <a:dk1>
        <a:srgbClr val="000000"/>
      </a:dk1>
      <a:lt1>
        <a:srgbClr val="ffffff"/>
      </a:lt1>
      <a:dk2>
        <a:srgbClr val="90e6f9"/>
      </a:dk2>
      <a:lt2>
        <a:srgbClr val="eeeeee"/>
      </a:lt2>
      <a:accent1>
        <a:srgbClr val="dbdbdb"/>
      </a:accent1>
      <a:accent2>
        <a:srgbClr val="455a64"/>
      </a:accent2>
      <a:accent3>
        <a:srgbClr val="78909c"/>
      </a:accent3>
      <a:accent4>
        <a:srgbClr val="37474f"/>
      </a:accent4>
      <a:accent5>
        <a:srgbClr val="f7a9a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ocial Media Statistics Thesis by Slidesgo">
  <a:themeElements>
    <a:clrScheme name="Simple Light">
      <a:dk1>
        <a:srgbClr val="000000"/>
      </a:dk1>
      <a:lt1>
        <a:srgbClr val="ffffff"/>
      </a:lt1>
      <a:dk2>
        <a:srgbClr val="90e6f9"/>
      </a:dk2>
      <a:lt2>
        <a:srgbClr val="eeeeee"/>
      </a:lt2>
      <a:accent1>
        <a:srgbClr val="dbdbdb"/>
      </a:accent1>
      <a:accent2>
        <a:srgbClr val="455a64"/>
      </a:accent2>
      <a:accent3>
        <a:srgbClr val="78909c"/>
      </a:accent3>
      <a:accent4>
        <a:srgbClr val="37474f"/>
      </a:accent4>
      <a:accent5>
        <a:srgbClr val="f7a9a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Social Media Statistics Thesis by Slidesgo">
  <a:themeElements>
    <a:clrScheme name="Simple Light">
      <a:dk1>
        <a:srgbClr val="000000"/>
      </a:dk1>
      <a:lt1>
        <a:srgbClr val="ffffff"/>
      </a:lt1>
      <a:dk2>
        <a:srgbClr val="90e6f9"/>
      </a:dk2>
      <a:lt2>
        <a:srgbClr val="eeeeee"/>
      </a:lt2>
      <a:accent1>
        <a:srgbClr val="dbdbdb"/>
      </a:accent1>
      <a:accent2>
        <a:srgbClr val="455a64"/>
      </a:accent2>
      <a:accent3>
        <a:srgbClr val="78909c"/>
      </a:accent3>
      <a:accent4>
        <a:srgbClr val="37474f"/>
      </a:accent4>
      <a:accent5>
        <a:srgbClr val="f7a9a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Social Media Statistics Thesis by Slidesgo">
  <a:themeElements>
    <a:clrScheme name="Simple Light">
      <a:dk1>
        <a:srgbClr val="000000"/>
      </a:dk1>
      <a:lt1>
        <a:srgbClr val="ffffff"/>
      </a:lt1>
      <a:dk2>
        <a:srgbClr val="90e6f9"/>
      </a:dk2>
      <a:lt2>
        <a:srgbClr val="eeeeee"/>
      </a:lt2>
      <a:accent1>
        <a:srgbClr val="dbdbdb"/>
      </a:accent1>
      <a:accent2>
        <a:srgbClr val="455a64"/>
      </a:accent2>
      <a:accent3>
        <a:srgbClr val="78909c"/>
      </a:accent3>
      <a:accent4>
        <a:srgbClr val="37474f"/>
      </a:accent4>
      <a:accent5>
        <a:srgbClr val="f7a9a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Social Media Statistics Thesis by Slidesgo">
  <a:themeElements>
    <a:clrScheme name="Simple Light">
      <a:dk1>
        <a:srgbClr val="000000"/>
      </a:dk1>
      <a:lt1>
        <a:srgbClr val="ffffff"/>
      </a:lt1>
      <a:dk2>
        <a:srgbClr val="90e6f9"/>
      </a:dk2>
      <a:lt2>
        <a:srgbClr val="eeeeee"/>
      </a:lt2>
      <a:accent1>
        <a:srgbClr val="dbdbdb"/>
      </a:accent1>
      <a:accent2>
        <a:srgbClr val="455a64"/>
      </a:accent2>
      <a:accent3>
        <a:srgbClr val="78909c"/>
      </a:accent3>
      <a:accent4>
        <a:srgbClr val="37474f"/>
      </a:accent4>
      <a:accent5>
        <a:srgbClr val="f7a9a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Social Media Statistics Thesis by Slidesgo">
  <a:themeElements>
    <a:clrScheme name="Simple Light">
      <a:dk1>
        <a:srgbClr val="000000"/>
      </a:dk1>
      <a:lt1>
        <a:srgbClr val="ffffff"/>
      </a:lt1>
      <a:dk2>
        <a:srgbClr val="90e6f9"/>
      </a:dk2>
      <a:lt2>
        <a:srgbClr val="eeeeee"/>
      </a:lt2>
      <a:accent1>
        <a:srgbClr val="dbdbdb"/>
      </a:accent1>
      <a:accent2>
        <a:srgbClr val="455a64"/>
      </a:accent2>
      <a:accent3>
        <a:srgbClr val="78909c"/>
      </a:accent3>
      <a:accent4>
        <a:srgbClr val="37474f"/>
      </a:accent4>
      <a:accent5>
        <a:srgbClr val="f7a9a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cial Media Statistics Thesis by Slidesgo">
  <a:themeElements>
    <a:clrScheme name="Simple Light">
      <a:dk1>
        <a:srgbClr val="000000"/>
      </a:dk1>
      <a:lt1>
        <a:srgbClr val="ffffff"/>
      </a:lt1>
      <a:dk2>
        <a:srgbClr val="90e6f9"/>
      </a:dk2>
      <a:lt2>
        <a:srgbClr val="eeeeee"/>
      </a:lt2>
      <a:accent1>
        <a:srgbClr val="dbdbdb"/>
      </a:accent1>
      <a:accent2>
        <a:srgbClr val="455a64"/>
      </a:accent2>
      <a:accent3>
        <a:srgbClr val="78909c"/>
      </a:accent3>
      <a:accent4>
        <a:srgbClr val="37474f"/>
      </a:accent4>
      <a:accent5>
        <a:srgbClr val="f7a9a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Social Media Statistics Thesis by Slidesgo">
  <a:themeElements>
    <a:clrScheme name="Simple Light">
      <a:dk1>
        <a:srgbClr val="000000"/>
      </a:dk1>
      <a:lt1>
        <a:srgbClr val="ffffff"/>
      </a:lt1>
      <a:dk2>
        <a:srgbClr val="90e6f9"/>
      </a:dk2>
      <a:lt2>
        <a:srgbClr val="eeeeee"/>
      </a:lt2>
      <a:accent1>
        <a:srgbClr val="dbdbdb"/>
      </a:accent1>
      <a:accent2>
        <a:srgbClr val="455a64"/>
      </a:accent2>
      <a:accent3>
        <a:srgbClr val="78909c"/>
      </a:accent3>
      <a:accent4>
        <a:srgbClr val="37474f"/>
      </a:accent4>
      <a:accent5>
        <a:srgbClr val="f7a9a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ocial Media Statistics Thesis by Slidesgo">
  <a:themeElements>
    <a:clrScheme name="Simple Light">
      <a:dk1>
        <a:srgbClr val="000000"/>
      </a:dk1>
      <a:lt1>
        <a:srgbClr val="ffffff"/>
      </a:lt1>
      <a:dk2>
        <a:srgbClr val="90e6f9"/>
      </a:dk2>
      <a:lt2>
        <a:srgbClr val="eeeeee"/>
      </a:lt2>
      <a:accent1>
        <a:srgbClr val="dbdbdb"/>
      </a:accent1>
      <a:accent2>
        <a:srgbClr val="455a64"/>
      </a:accent2>
      <a:accent3>
        <a:srgbClr val="78909c"/>
      </a:accent3>
      <a:accent4>
        <a:srgbClr val="37474f"/>
      </a:accent4>
      <a:accent5>
        <a:srgbClr val="f7a9a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ocial Media Statistics Thesis by Slidesgo">
  <a:themeElements>
    <a:clrScheme name="Simple Light">
      <a:dk1>
        <a:srgbClr val="000000"/>
      </a:dk1>
      <a:lt1>
        <a:srgbClr val="ffffff"/>
      </a:lt1>
      <a:dk2>
        <a:srgbClr val="90e6f9"/>
      </a:dk2>
      <a:lt2>
        <a:srgbClr val="eeeeee"/>
      </a:lt2>
      <a:accent1>
        <a:srgbClr val="dbdbdb"/>
      </a:accent1>
      <a:accent2>
        <a:srgbClr val="455a64"/>
      </a:accent2>
      <a:accent3>
        <a:srgbClr val="78909c"/>
      </a:accent3>
      <a:accent4>
        <a:srgbClr val="37474f"/>
      </a:accent4>
      <a:accent5>
        <a:srgbClr val="f7a9a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ocial Media Statistics Thesis by Slidesgo">
  <a:themeElements>
    <a:clrScheme name="Simple Light">
      <a:dk1>
        <a:srgbClr val="000000"/>
      </a:dk1>
      <a:lt1>
        <a:srgbClr val="ffffff"/>
      </a:lt1>
      <a:dk2>
        <a:srgbClr val="90e6f9"/>
      </a:dk2>
      <a:lt2>
        <a:srgbClr val="eeeeee"/>
      </a:lt2>
      <a:accent1>
        <a:srgbClr val="dbdbdb"/>
      </a:accent1>
      <a:accent2>
        <a:srgbClr val="455a64"/>
      </a:accent2>
      <a:accent3>
        <a:srgbClr val="78909c"/>
      </a:accent3>
      <a:accent4>
        <a:srgbClr val="37474f"/>
      </a:accent4>
      <a:accent5>
        <a:srgbClr val="f7a9a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ocial Media Statistics Thesis by Slidesgo">
  <a:themeElements>
    <a:clrScheme name="Simple Light">
      <a:dk1>
        <a:srgbClr val="000000"/>
      </a:dk1>
      <a:lt1>
        <a:srgbClr val="ffffff"/>
      </a:lt1>
      <a:dk2>
        <a:srgbClr val="90e6f9"/>
      </a:dk2>
      <a:lt2>
        <a:srgbClr val="eeeeee"/>
      </a:lt2>
      <a:accent1>
        <a:srgbClr val="dbdbdb"/>
      </a:accent1>
      <a:accent2>
        <a:srgbClr val="455a64"/>
      </a:accent2>
      <a:accent3>
        <a:srgbClr val="78909c"/>
      </a:accent3>
      <a:accent4>
        <a:srgbClr val="37474f"/>
      </a:accent4>
      <a:accent5>
        <a:srgbClr val="f7a9a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ocial Media Statistics Thesis by Slidesgo">
  <a:themeElements>
    <a:clrScheme name="Simple Light">
      <a:dk1>
        <a:srgbClr val="000000"/>
      </a:dk1>
      <a:lt1>
        <a:srgbClr val="ffffff"/>
      </a:lt1>
      <a:dk2>
        <a:srgbClr val="90e6f9"/>
      </a:dk2>
      <a:lt2>
        <a:srgbClr val="eeeeee"/>
      </a:lt2>
      <a:accent1>
        <a:srgbClr val="dbdbdb"/>
      </a:accent1>
      <a:accent2>
        <a:srgbClr val="455a64"/>
      </a:accent2>
      <a:accent3>
        <a:srgbClr val="78909c"/>
      </a:accent3>
      <a:accent4>
        <a:srgbClr val="37474f"/>
      </a:accent4>
      <a:accent5>
        <a:srgbClr val="f7a9a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ocial Media Statistics Thesis by Slidesgo">
  <a:themeElements>
    <a:clrScheme name="Simple Light">
      <a:dk1>
        <a:srgbClr val="000000"/>
      </a:dk1>
      <a:lt1>
        <a:srgbClr val="ffffff"/>
      </a:lt1>
      <a:dk2>
        <a:srgbClr val="90e6f9"/>
      </a:dk2>
      <a:lt2>
        <a:srgbClr val="eeeeee"/>
      </a:lt2>
      <a:accent1>
        <a:srgbClr val="dbdbdb"/>
      </a:accent1>
      <a:accent2>
        <a:srgbClr val="455a64"/>
      </a:accent2>
      <a:accent3>
        <a:srgbClr val="78909c"/>
      </a:accent3>
      <a:accent4>
        <a:srgbClr val="37474f"/>
      </a:accent4>
      <a:accent5>
        <a:srgbClr val="f7a9a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ocial Media Statistics Thesis by Slidesgo">
  <a:themeElements>
    <a:clrScheme name="Simple Light">
      <a:dk1>
        <a:srgbClr val="000000"/>
      </a:dk1>
      <a:lt1>
        <a:srgbClr val="ffffff"/>
      </a:lt1>
      <a:dk2>
        <a:srgbClr val="90e6f9"/>
      </a:dk2>
      <a:lt2>
        <a:srgbClr val="eeeeee"/>
      </a:lt2>
      <a:accent1>
        <a:srgbClr val="dbdbdb"/>
      </a:accent1>
      <a:accent2>
        <a:srgbClr val="455a64"/>
      </a:accent2>
      <a:accent3>
        <a:srgbClr val="78909c"/>
      </a:accent3>
      <a:accent4>
        <a:srgbClr val="37474f"/>
      </a:accent4>
      <a:accent5>
        <a:srgbClr val="f7a9a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LibreOffice/24.2.3.2$Linux_X86_64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2024-06-22T22:37:32Z</dcterms:created>
  <dc:creator>JALAWI Mohammed ALWAJI</dc:creator>
  <dc:description/>
  <dc:language>en-US</dc:language>
  <cp:lastModifiedBy/>
  <dcterms:modified xsi:type="dcterms:W3CDTF">2024-06-23T01:46:20Z</dcterms:modified>
  <cp:revision>2</cp:revision>
  <dc:subject/>
  <dc:title>Global Sentiment Analysis of the Saudi Horse Cup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June 20, 2024</vt:lpwstr>
  </property>
  <property fmtid="{D5CDD505-2E9C-101B-9397-08002B2CF9AE}" pid="3" name="subtitle">
    <vt:lpwstr>Leveraging Social Media Data for Event Insights</vt:lpwstr>
  </property>
</Properties>
</file>