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F62FA-57A4-95EA-32F8-3585B23F4306}" v="4" dt="2023-12-12T01:41:26.048"/>
    <p1510:client id="{65CE954B-AD01-4032-A109-5BCDB0B4E62F}" v="305" dt="2023-12-12T00:54:59.867"/>
    <p1510:client id="{C2B3AF13-FADB-7B98-1AAE-63AAC7A45F8C}" v="40" dt="2023-12-12T01:38:1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Rodriguez" userId="S::irodriguez@olin.edu::ef3bfda2-bb5a-4b44-97b2-a6291c5693d6" providerId="AD" clId="Web-{5ADF62FA-57A4-95EA-32F8-3585B23F4306}"/>
    <pc:docChg chg="modSld">
      <pc:chgData name="Isabelle Rodriguez" userId="S::irodriguez@olin.edu::ef3bfda2-bb5a-4b44-97b2-a6291c5693d6" providerId="AD" clId="Web-{5ADF62FA-57A4-95EA-32F8-3585B23F4306}" dt="2023-12-12T01:41:26.048" v="1" actId="20577"/>
      <pc:docMkLst>
        <pc:docMk/>
      </pc:docMkLst>
      <pc:sldChg chg="modSp">
        <pc:chgData name="Isabelle Rodriguez" userId="S::irodriguez@olin.edu::ef3bfda2-bb5a-4b44-97b2-a6291c5693d6" providerId="AD" clId="Web-{5ADF62FA-57A4-95EA-32F8-3585B23F4306}" dt="2023-12-12T01:41:26.048" v="1" actId="20577"/>
        <pc:sldMkLst>
          <pc:docMk/>
          <pc:sldMk cId="4247656432" sldId="263"/>
        </pc:sldMkLst>
        <pc:spChg chg="mod">
          <ac:chgData name="Isabelle Rodriguez" userId="S::irodriguez@olin.edu::ef3bfda2-bb5a-4b44-97b2-a6291c5693d6" providerId="AD" clId="Web-{5ADF62FA-57A4-95EA-32F8-3585B23F4306}" dt="2023-12-12T01:41:26.048" v="1" actId="20577"/>
          <ac:spMkLst>
            <pc:docMk/>
            <pc:sldMk cId="4247656432" sldId="263"/>
            <ac:spMk id="5" creationId="{23B4825C-9D6C-1752-B9D3-E9EB497632A4}"/>
          </ac:spMkLst>
        </pc:spChg>
      </pc:sldChg>
    </pc:docChg>
  </pc:docChgLst>
  <pc:docChgLst>
    <pc:chgData name="Michaela Fox" userId="390d8a82-7b47-4f6e-a15c-f834d77262fd" providerId="ADAL" clId="{65CE954B-AD01-4032-A109-5BCDB0B4E62F}"/>
    <pc:docChg chg="undo custSel addSld delSld modSld">
      <pc:chgData name="Michaela Fox" userId="390d8a82-7b47-4f6e-a15c-f834d77262fd" providerId="ADAL" clId="{65CE954B-AD01-4032-A109-5BCDB0B4E62F}" dt="2023-12-12T02:25:47.704" v="700" actId="12789"/>
      <pc:docMkLst>
        <pc:docMk/>
      </pc:docMkLst>
      <pc:sldChg chg="addSp delSp modSp mod setBg setClrOvrMap">
        <pc:chgData name="Michaela Fox" userId="390d8a82-7b47-4f6e-a15c-f834d77262fd" providerId="ADAL" clId="{65CE954B-AD01-4032-A109-5BCDB0B4E62F}" dt="2023-12-12T02:15:44.472" v="669" actId="12788"/>
        <pc:sldMkLst>
          <pc:docMk/>
          <pc:sldMk cId="109857222" sldId="256"/>
        </pc:sldMkLst>
        <pc:spChg chg="add mod">
          <ac:chgData name="Michaela Fox" userId="390d8a82-7b47-4f6e-a15c-f834d77262fd" providerId="ADAL" clId="{65CE954B-AD01-4032-A109-5BCDB0B4E62F}" dt="2023-12-12T02:15:44.472" v="669" actId="12788"/>
          <ac:spMkLst>
            <pc:docMk/>
            <pc:sldMk cId="109857222" sldId="256"/>
            <ac:spMk id="2" creationId="{9A07E9FC-3E1F-6804-99E1-030E34FEFB94}"/>
          </ac:spMkLst>
        </pc:spChg>
        <pc:spChg chg="add mod">
          <ac:chgData name="Michaela Fox" userId="390d8a82-7b47-4f6e-a15c-f834d77262fd" providerId="ADAL" clId="{65CE954B-AD01-4032-A109-5BCDB0B4E62F}" dt="2023-12-12T02:15:44.472" v="669" actId="12788"/>
          <ac:spMkLst>
            <pc:docMk/>
            <pc:sldMk cId="109857222" sldId="256"/>
            <ac:spMk id="3" creationId="{F53B91D1-C44B-58BE-C327-803A08052214}"/>
          </ac:spMkLst>
        </pc:spChg>
        <pc:spChg chg="del mod replId">
          <ac:chgData name="Michaela Fox" userId="390d8a82-7b47-4f6e-a15c-f834d77262fd" providerId="ADAL" clId="{65CE954B-AD01-4032-A109-5BCDB0B4E62F}" dt="2023-12-11T21:16:09.459" v="301" actId="26606"/>
          <ac:spMkLst>
            <pc:docMk/>
            <pc:sldMk cId="109857222" sldId="256"/>
            <ac:spMk id="5" creationId="{00000000-0000-0000-0000-000000000000}"/>
          </ac:spMkLst>
        </pc:spChg>
        <pc:spChg chg="del mod replId">
          <ac:chgData name="Michaela Fox" userId="390d8a82-7b47-4f6e-a15c-f834d77262fd" providerId="ADAL" clId="{65CE954B-AD01-4032-A109-5BCDB0B4E62F}" dt="2023-12-11T21:16:09.459" v="301" actId="26606"/>
          <ac:spMkLst>
            <pc:docMk/>
            <pc:sldMk cId="109857222" sldId="256"/>
            <ac:spMk id="6" creationId="{00000000-0000-0000-0000-000000000000}"/>
          </ac:spMkLst>
        </pc:spChg>
        <pc:spChg chg="add">
          <ac:chgData name="Michaela Fox" userId="390d8a82-7b47-4f6e-a15c-f834d77262fd" providerId="ADAL" clId="{65CE954B-AD01-4032-A109-5BCDB0B4E62F}" dt="2023-12-11T21:16:09.459" v="301" actId="26606"/>
          <ac:spMkLst>
            <pc:docMk/>
            <pc:sldMk cId="109857222" sldId="256"/>
            <ac:spMk id="8" creationId="{E2FE3A7B-DDFF-4F81-8AAE-11D96D138C0D}"/>
          </ac:spMkLst>
        </pc:spChg>
        <pc:spChg chg="add">
          <ac:chgData name="Michaela Fox" userId="390d8a82-7b47-4f6e-a15c-f834d77262fd" providerId="ADAL" clId="{65CE954B-AD01-4032-A109-5BCDB0B4E62F}" dt="2023-12-11T21:16:09.459" v="301" actId="26606"/>
          <ac:spMkLst>
            <pc:docMk/>
            <pc:sldMk cId="109857222" sldId="256"/>
            <ac:spMk id="10" creationId="{69825ADD-F95C-4747-9B41-5DB21C28E6D2}"/>
          </ac:spMkLst>
        </pc:spChg>
        <pc:spChg chg="add">
          <ac:chgData name="Michaela Fox" userId="390d8a82-7b47-4f6e-a15c-f834d77262fd" providerId="ADAL" clId="{65CE954B-AD01-4032-A109-5BCDB0B4E62F}" dt="2023-12-11T21:16:09.459" v="301" actId="26606"/>
          <ac:spMkLst>
            <pc:docMk/>
            <pc:sldMk cId="109857222" sldId="256"/>
            <ac:spMk id="12" creationId="{86791A8E-B2BA-467D-BB87-8CFBFB13AF9F}"/>
          </ac:spMkLst>
        </pc:spChg>
      </pc:sldChg>
      <pc:sldChg chg="addSp delSp modSp del mod setBg">
        <pc:chgData name="Michaela Fox" userId="390d8a82-7b47-4f6e-a15c-f834d77262fd" providerId="ADAL" clId="{65CE954B-AD01-4032-A109-5BCDB0B4E62F}" dt="2023-12-12T00:51:24.664" v="424" actId="2696"/>
        <pc:sldMkLst>
          <pc:docMk/>
          <pc:sldMk cId="801472855" sldId="257"/>
        </pc:sldMkLst>
        <pc:spChg chg="del mod">
          <ac:chgData name="Michaela Fox" userId="390d8a82-7b47-4f6e-a15c-f834d77262fd" providerId="ADAL" clId="{65CE954B-AD01-4032-A109-5BCDB0B4E62F}" dt="2023-12-12T00:50:54.345" v="421" actId="478"/>
          <ac:spMkLst>
            <pc:docMk/>
            <pc:sldMk cId="801472855" sldId="257"/>
            <ac:spMk id="2" creationId="{39951A53-111E-60BB-5BDD-B64483ABD136}"/>
          </ac:spMkLst>
        </pc:spChg>
        <pc:spChg chg="add del mod">
          <ac:chgData name="Michaela Fox" userId="390d8a82-7b47-4f6e-a15c-f834d77262fd" providerId="ADAL" clId="{65CE954B-AD01-4032-A109-5BCDB0B4E62F}" dt="2023-12-12T00:51:18.944" v="423" actId="21"/>
          <ac:spMkLst>
            <pc:docMk/>
            <pc:sldMk cId="801472855" sldId="257"/>
            <ac:spMk id="3" creationId="{97438346-385D-D617-9F9D-49CC35C62436}"/>
          </ac:spMkLst>
        </pc:spChg>
        <pc:spChg chg="add del mod">
          <ac:chgData name="Michaela Fox" userId="390d8a82-7b47-4f6e-a15c-f834d77262fd" providerId="ADAL" clId="{65CE954B-AD01-4032-A109-5BCDB0B4E62F}" dt="2023-12-12T00:51:14.577" v="422" actId="21"/>
          <ac:spMkLst>
            <pc:docMk/>
            <pc:sldMk cId="801472855" sldId="257"/>
            <ac:spMk id="5" creationId="{3034D56E-81EC-4E72-CC6B-720E9757FC2B}"/>
          </ac:spMkLst>
        </pc:spChg>
        <pc:spChg chg="add">
          <ac:chgData name="Michaela Fox" userId="390d8a82-7b47-4f6e-a15c-f834d77262fd" providerId="ADAL" clId="{65CE954B-AD01-4032-A109-5BCDB0B4E62F}" dt="2023-12-12T00:41:56.181" v="386" actId="26606"/>
          <ac:spMkLst>
            <pc:docMk/>
            <pc:sldMk cId="801472855" sldId="257"/>
            <ac:spMk id="8" creationId="{B1CCD5EF-766D-43B9-A25D-19122E5FB181}"/>
          </ac:spMkLst>
        </pc:spChg>
        <pc:spChg chg="add">
          <ac:chgData name="Michaela Fox" userId="390d8a82-7b47-4f6e-a15c-f834d77262fd" providerId="ADAL" clId="{65CE954B-AD01-4032-A109-5BCDB0B4E62F}" dt="2023-12-12T00:41:56.181" v="386" actId="26606"/>
          <ac:spMkLst>
            <pc:docMk/>
            <pc:sldMk cId="801472855" sldId="257"/>
            <ac:spMk id="10" creationId="{FD9699C9-77F1-4E33-A750-CB78C7EA29E6}"/>
          </ac:spMkLst>
        </pc:spChg>
      </pc:sldChg>
      <pc:sldChg chg="addSp delSp add del setBg delDesignElem">
        <pc:chgData name="Michaela Fox" userId="390d8a82-7b47-4f6e-a15c-f834d77262fd" providerId="ADAL" clId="{65CE954B-AD01-4032-A109-5BCDB0B4E62F}" dt="2023-12-12T00:51:50.714" v="432"/>
        <pc:sldMkLst>
          <pc:docMk/>
          <pc:sldMk cId="3254943630" sldId="257"/>
        </pc:sldMkLst>
        <pc:spChg chg="add del">
          <ac:chgData name="Michaela Fox" userId="390d8a82-7b47-4f6e-a15c-f834d77262fd" providerId="ADAL" clId="{65CE954B-AD01-4032-A109-5BCDB0B4E62F}" dt="2023-12-12T00:51:50.714" v="432"/>
          <ac:spMkLst>
            <pc:docMk/>
            <pc:sldMk cId="3254943630" sldId="257"/>
            <ac:spMk id="8" creationId="{B1CCD5EF-766D-43B9-A25D-19122E5FB181}"/>
          </ac:spMkLst>
        </pc:spChg>
        <pc:spChg chg="add del">
          <ac:chgData name="Michaela Fox" userId="390d8a82-7b47-4f6e-a15c-f834d77262fd" providerId="ADAL" clId="{65CE954B-AD01-4032-A109-5BCDB0B4E62F}" dt="2023-12-12T00:51:50.714" v="432"/>
          <ac:spMkLst>
            <pc:docMk/>
            <pc:sldMk cId="3254943630" sldId="257"/>
            <ac:spMk id="10" creationId="{FD9699C9-77F1-4E33-A750-CB78C7EA29E6}"/>
          </ac:spMkLst>
        </pc:spChg>
      </pc:sldChg>
      <pc:sldChg chg="addSp delSp modSp mod">
        <pc:chgData name="Michaela Fox" userId="390d8a82-7b47-4f6e-a15c-f834d77262fd" providerId="ADAL" clId="{65CE954B-AD01-4032-A109-5BCDB0B4E62F}" dt="2023-12-12T02:17:37.452" v="670" actId="1440"/>
        <pc:sldMkLst>
          <pc:docMk/>
          <pc:sldMk cId="1856662077" sldId="258"/>
        </pc:sldMkLst>
        <pc:picChg chg="del">
          <ac:chgData name="Michaela Fox" userId="390d8a82-7b47-4f6e-a15c-f834d77262fd" providerId="ADAL" clId="{65CE954B-AD01-4032-A109-5BCDB0B4E62F}" dt="2023-12-11T19:08:16.512" v="0" actId="478"/>
          <ac:picMkLst>
            <pc:docMk/>
            <pc:sldMk cId="1856662077" sldId="258"/>
            <ac:picMk id="3" creationId="{B9467481-1796-0B07-E80A-3F0BEE70B2CD}"/>
          </ac:picMkLst>
        </pc:picChg>
        <pc:picChg chg="add mod">
          <ac:chgData name="Michaela Fox" userId="390d8a82-7b47-4f6e-a15c-f834d77262fd" providerId="ADAL" clId="{65CE954B-AD01-4032-A109-5BCDB0B4E62F}" dt="2023-12-12T02:17:37.452" v="670" actId="1440"/>
          <ac:picMkLst>
            <pc:docMk/>
            <pc:sldMk cId="1856662077" sldId="258"/>
            <ac:picMk id="4" creationId="{639F7FD3-014F-51D7-C666-3A34AFD748A2}"/>
          </ac:picMkLst>
        </pc:picChg>
      </pc:sldChg>
      <pc:sldChg chg="modSp mod">
        <pc:chgData name="Michaela Fox" userId="390d8a82-7b47-4f6e-a15c-f834d77262fd" providerId="ADAL" clId="{65CE954B-AD01-4032-A109-5BCDB0B4E62F}" dt="2023-12-12T02:19:35.818" v="681" actId="12789"/>
        <pc:sldMkLst>
          <pc:docMk/>
          <pc:sldMk cId="1944485301" sldId="259"/>
        </pc:sldMkLst>
        <pc:picChg chg="mod">
          <ac:chgData name="Michaela Fox" userId="390d8a82-7b47-4f6e-a15c-f834d77262fd" providerId="ADAL" clId="{65CE954B-AD01-4032-A109-5BCDB0B4E62F}" dt="2023-12-12T02:19:35.818" v="681" actId="12789"/>
          <ac:picMkLst>
            <pc:docMk/>
            <pc:sldMk cId="1944485301" sldId="259"/>
            <ac:picMk id="5" creationId="{D4B6DEA3-22C8-9A9D-2B3B-521395A6CB4B}"/>
          </ac:picMkLst>
        </pc:picChg>
      </pc:sldChg>
      <pc:sldChg chg="modSp mod">
        <pc:chgData name="Michaela Fox" userId="390d8a82-7b47-4f6e-a15c-f834d77262fd" providerId="ADAL" clId="{65CE954B-AD01-4032-A109-5BCDB0B4E62F}" dt="2023-12-12T02:20:09.943" v="689" actId="12788"/>
        <pc:sldMkLst>
          <pc:docMk/>
          <pc:sldMk cId="1472937106" sldId="260"/>
        </pc:sldMkLst>
        <pc:picChg chg="mod">
          <ac:chgData name="Michaela Fox" userId="390d8a82-7b47-4f6e-a15c-f834d77262fd" providerId="ADAL" clId="{65CE954B-AD01-4032-A109-5BCDB0B4E62F}" dt="2023-12-12T02:20:09.943" v="689" actId="12788"/>
          <ac:picMkLst>
            <pc:docMk/>
            <pc:sldMk cId="1472937106" sldId="260"/>
            <ac:picMk id="5" creationId="{79062145-38DA-CE23-0DFA-5E6FA8C45963}"/>
          </ac:picMkLst>
        </pc:picChg>
      </pc:sldChg>
      <pc:sldChg chg="addSp modSp mod setBg">
        <pc:chgData name="Michaela Fox" userId="390d8a82-7b47-4f6e-a15c-f834d77262fd" providerId="ADAL" clId="{65CE954B-AD01-4032-A109-5BCDB0B4E62F}" dt="2023-12-12T02:25:47.704" v="700" actId="12789"/>
        <pc:sldMkLst>
          <pc:docMk/>
          <pc:sldMk cId="3319194139" sldId="261"/>
        </pc:sldMkLst>
        <pc:spChg chg="mod">
          <ac:chgData name="Michaela Fox" userId="390d8a82-7b47-4f6e-a15c-f834d77262fd" providerId="ADAL" clId="{65CE954B-AD01-4032-A109-5BCDB0B4E62F}" dt="2023-12-12T02:24:51.153" v="691" actId="26606"/>
          <ac:spMkLst>
            <pc:docMk/>
            <pc:sldMk cId="3319194139" sldId="261"/>
            <ac:spMk id="2" creationId="{39951A53-111E-60BB-5BDD-B64483ABD136}"/>
          </ac:spMkLst>
        </pc:spChg>
        <pc:spChg chg="mod">
          <ac:chgData name="Michaela Fox" userId="390d8a82-7b47-4f6e-a15c-f834d77262fd" providerId="ADAL" clId="{65CE954B-AD01-4032-A109-5BCDB0B4E62F}" dt="2023-12-12T02:25:47.704" v="700" actId="12789"/>
          <ac:spMkLst>
            <pc:docMk/>
            <pc:sldMk cId="3319194139" sldId="261"/>
            <ac:spMk id="3" creationId="{23DA71D3-1D35-A441-1C89-9FC0F4D466D9}"/>
          </ac:spMkLst>
        </pc:spChg>
        <pc:picChg chg="add">
          <ac:chgData name="Michaela Fox" userId="390d8a82-7b47-4f6e-a15c-f834d77262fd" providerId="ADAL" clId="{65CE954B-AD01-4032-A109-5BCDB0B4E62F}" dt="2023-12-12T02:24:51.153" v="691" actId="26606"/>
          <ac:picMkLst>
            <pc:docMk/>
            <pc:sldMk cId="3319194139" sldId="261"/>
            <ac:picMk id="7" creationId="{2867EDD2-E4A0-C7A7-1E42-5C67D578B159}"/>
          </ac:picMkLst>
        </pc:picChg>
      </pc:sldChg>
      <pc:sldChg chg="addSp delSp modSp new mod setBg">
        <pc:chgData name="Michaela Fox" userId="390d8a82-7b47-4f6e-a15c-f834d77262fd" providerId="ADAL" clId="{65CE954B-AD01-4032-A109-5BCDB0B4E62F}" dt="2023-12-12T02:14:55.517" v="666" actId="1076"/>
        <pc:sldMkLst>
          <pc:docMk/>
          <pc:sldMk cId="2736809780" sldId="262"/>
        </pc:sldMkLst>
        <pc:spChg chg="mod">
          <ac:chgData name="Michaela Fox" userId="390d8a82-7b47-4f6e-a15c-f834d77262fd" providerId="ADAL" clId="{65CE954B-AD01-4032-A109-5BCDB0B4E62F}" dt="2023-12-12T00:49:18.046" v="405" actId="26606"/>
          <ac:spMkLst>
            <pc:docMk/>
            <pc:sldMk cId="2736809780" sldId="262"/>
            <ac:spMk id="2" creationId="{C45FC36E-B479-D50A-B523-3B413A147A27}"/>
          </ac:spMkLst>
        </pc:spChg>
        <pc:spChg chg="add del mod">
          <ac:chgData name="Michaela Fox" userId="390d8a82-7b47-4f6e-a15c-f834d77262fd" providerId="ADAL" clId="{65CE954B-AD01-4032-A109-5BCDB0B4E62F}" dt="2023-12-12T00:50:16.648" v="420" actId="20577"/>
          <ac:spMkLst>
            <pc:docMk/>
            <pc:sldMk cId="2736809780" sldId="262"/>
            <ac:spMk id="3" creationId="{4F6009E3-72A2-7DEF-972E-0EC153FE666E}"/>
          </ac:spMkLst>
        </pc:spChg>
        <pc:graphicFrameChg chg="add del">
          <ac:chgData name="Michaela Fox" userId="390d8a82-7b47-4f6e-a15c-f834d77262fd" providerId="ADAL" clId="{65CE954B-AD01-4032-A109-5BCDB0B4E62F}" dt="2023-12-12T00:48:45.107" v="401" actId="26606"/>
          <ac:graphicFrameMkLst>
            <pc:docMk/>
            <pc:sldMk cId="2736809780" sldId="262"/>
            <ac:graphicFrameMk id="5" creationId="{B9342C58-1897-14A1-7656-94EC1A0429F3}"/>
          </ac:graphicFrameMkLst>
        </pc:graphicFrameChg>
        <pc:picChg chg="add mod modCrop">
          <ac:chgData name="Michaela Fox" userId="390d8a82-7b47-4f6e-a15c-f834d77262fd" providerId="ADAL" clId="{65CE954B-AD01-4032-A109-5BCDB0B4E62F}" dt="2023-12-12T02:14:55.517" v="666" actId="1076"/>
          <ac:picMkLst>
            <pc:docMk/>
            <pc:sldMk cId="2736809780" sldId="262"/>
            <ac:picMk id="6" creationId="{94851599-A4AB-7EE4-28AB-84CD99CA310F}"/>
          </ac:picMkLst>
        </pc:picChg>
      </pc:sldChg>
      <pc:sldChg chg="new del">
        <pc:chgData name="Michaela Fox" userId="390d8a82-7b47-4f6e-a15c-f834d77262fd" providerId="ADAL" clId="{65CE954B-AD01-4032-A109-5BCDB0B4E62F}" dt="2023-12-12T00:51:35.575" v="426" actId="47"/>
        <pc:sldMkLst>
          <pc:docMk/>
          <pc:sldMk cId="1618807371" sldId="263"/>
        </pc:sldMkLst>
      </pc:sldChg>
      <pc:sldChg chg="addSp delSp modSp new mod">
        <pc:chgData name="Michaela Fox" userId="390d8a82-7b47-4f6e-a15c-f834d77262fd" providerId="ADAL" clId="{65CE954B-AD01-4032-A109-5BCDB0B4E62F}" dt="2023-12-12T02:13:07.082" v="603" actId="27107"/>
        <pc:sldMkLst>
          <pc:docMk/>
          <pc:sldMk cId="4247656432" sldId="263"/>
        </pc:sldMkLst>
        <pc:spChg chg="del">
          <ac:chgData name="Michaela Fox" userId="390d8a82-7b47-4f6e-a15c-f834d77262fd" providerId="ADAL" clId="{65CE954B-AD01-4032-A109-5BCDB0B4E62F}" dt="2023-12-12T00:51:42.165" v="428" actId="478"/>
          <ac:spMkLst>
            <pc:docMk/>
            <pc:sldMk cId="4247656432" sldId="263"/>
            <ac:spMk id="2" creationId="{46EB9B46-8A02-BE08-C82F-CD95196B1995}"/>
          </ac:spMkLst>
        </pc:spChg>
        <pc:spChg chg="del">
          <ac:chgData name="Michaela Fox" userId="390d8a82-7b47-4f6e-a15c-f834d77262fd" providerId="ADAL" clId="{65CE954B-AD01-4032-A109-5BCDB0B4E62F}" dt="2023-12-12T00:51:45.401" v="429" actId="478"/>
          <ac:spMkLst>
            <pc:docMk/>
            <pc:sldMk cId="4247656432" sldId="263"/>
            <ac:spMk id="3" creationId="{31A0CE52-DD14-06BF-71BE-22A66D6FFE26}"/>
          </ac:spMkLst>
        </pc:spChg>
        <pc:spChg chg="add mod">
          <ac:chgData name="Michaela Fox" userId="390d8a82-7b47-4f6e-a15c-f834d77262fd" providerId="ADAL" clId="{65CE954B-AD01-4032-A109-5BCDB0B4E62F}" dt="2023-12-12T00:56:21.908" v="602" actId="12788"/>
          <ac:spMkLst>
            <pc:docMk/>
            <pc:sldMk cId="4247656432" sldId="263"/>
            <ac:spMk id="4" creationId="{8A687C5D-0FEF-50E3-328B-EFDEBC23DCF4}"/>
          </ac:spMkLst>
        </pc:spChg>
        <pc:spChg chg="add mod">
          <ac:chgData name="Michaela Fox" userId="390d8a82-7b47-4f6e-a15c-f834d77262fd" providerId="ADAL" clId="{65CE954B-AD01-4032-A109-5BCDB0B4E62F}" dt="2023-12-12T02:13:07.082" v="603" actId="27107"/>
          <ac:spMkLst>
            <pc:docMk/>
            <pc:sldMk cId="4247656432" sldId="263"/>
            <ac:spMk id="5" creationId="{23B4825C-9D6C-1752-B9D3-E9EB497632A4}"/>
          </ac:spMkLst>
        </pc:spChg>
        <pc:spChg chg="add mod">
          <ac:chgData name="Michaela Fox" userId="390d8a82-7b47-4f6e-a15c-f834d77262fd" providerId="ADAL" clId="{65CE954B-AD01-4032-A109-5BCDB0B4E62F}" dt="2023-12-12T00:56:21.908" v="602" actId="12788"/>
          <ac:spMkLst>
            <pc:docMk/>
            <pc:sldMk cId="4247656432" sldId="263"/>
            <ac:spMk id="6" creationId="{70BF6DDB-517C-8F4D-4245-4D42F5D97D53}"/>
          </ac:spMkLst>
        </pc:spChg>
        <pc:grpChg chg="add mod">
          <ac:chgData name="Michaela Fox" userId="390d8a82-7b47-4f6e-a15c-f834d77262fd" providerId="ADAL" clId="{65CE954B-AD01-4032-A109-5BCDB0B4E62F}" dt="2023-12-12T00:56:08.203" v="600" actId="14100"/>
          <ac:grpSpMkLst>
            <pc:docMk/>
            <pc:sldMk cId="4247656432" sldId="263"/>
            <ac:grpSpMk id="7" creationId="{0CA49CD8-31EB-EBBD-F973-EA581AE0779E}"/>
          </ac:grpSpMkLst>
        </pc:grpChg>
      </pc:sldChg>
    </pc:docChg>
  </pc:docChgLst>
  <pc:docChgLst>
    <pc:chgData name="Isabelle Rodriguez" userId="S::irodriguez@olin.edu::ef3bfda2-bb5a-4b44-97b2-a6291c5693d6" providerId="AD" clId="Web-{B8BE6BF9-FEDA-A0D5-8EE0-CFEB4FA96D03}"/>
    <pc:docChg chg="addSld modSld">
      <pc:chgData name="Isabelle Rodriguez" userId="S::irodriguez@olin.edu::ef3bfda2-bb5a-4b44-97b2-a6291c5693d6" providerId="AD" clId="Web-{B8BE6BF9-FEDA-A0D5-8EE0-CFEB4FA96D03}" dt="2023-12-10T03:51:11.346" v="8"/>
      <pc:docMkLst>
        <pc:docMk/>
      </pc:docMkLst>
      <pc:sldChg chg="addSp delSp modSp">
        <pc:chgData name="Isabelle Rodriguez" userId="S::irodriguez@olin.edu::ef3bfda2-bb5a-4b44-97b2-a6291c5693d6" providerId="AD" clId="Web-{B8BE6BF9-FEDA-A0D5-8EE0-CFEB4FA96D03}" dt="2023-12-10T03:50:38.268" v="7" actId="1076"/>
        <pc:sldMkLst>
          <pc:docMk/>
          <pc:sldMk cId="1856662077" sldId="258"/>
        </pc:sldMkLst>
        <pc:spChg chg="del">
          <ac:chgData name="Isabelle Rodriguez" userId="S::irodriguez@olin.edu::ef3bfda2-bb5a-4b44-97b2-a6291c5693d6" providerId="AD" clId="Web-{B8BE6BF9-FEDA-A0D5-8EE0-CFEB4FA96D03}" dt="2023-12-10T03:50:12.252" v="1"/>
          <ac:spMkLst>
            <pc:docMk/>
            <pc:sldMk cId="1856662077" sldId="258"/>
            <ac:spMk id="2" creationId="{39951A53-111E-60BB-5BDD-B64483ABD136}"/>
          </ac:spMkLst>
        </pc:spChg>
        <pc:spChg chg="add del mod">
          <ac:chgData name="Isabelle Rodriguez" userId="S::irodriguez@olin.edu::ef3bfda2-bb5a-4b44-97b2-a6291c5693d6" providerId="AD" clId="Web-{B8BE6BF9-FEDA-A0D5-8EE0-CFEB4FA96D03}" dt="2023-12-10T03:50:18.205" v="2"/>
          <ac:spMkLst>
            <pc:docMk/>
            <pc:sldMk cId="1856662077" sldId="258"/>
            <ac:spMk id="5" creationId="{E53360BE-A0F9-4AB1-2D06-69117B2E2EBD}"/>
          </ac:spMkLst>
        </pc:spChg>
        <pc:picChg chg="add mod">
          <ac:chgData name="Isabelle Rodriguez" userId="S::irodriguez@olin.edu::ef3bfda2-bb5a-4b44-97b2-a6291c5693d6" providerId="AD" clId="Web-{B8BE6BF9-FEDA-A0D5-8EE0-CFEB4FA96D03}" dt="2023-12-10T03:50:38.268" v="7" actId="1076"/>
          <ac:picMkLst>
            <pc:docMk/>
            <pc:sldMk cId="1856662077" sldId="258"/>
            <ac:picMk id="3" creationId="{B9467481-1796-0B07-E80A-3F0BEE70B2CD}"/>
          </ac:picMkLst>
        </pc:picChg>
      </pc:sldChg>
      <pc:sldChg chg="add replId">
        <pc:chgData name="Isabelle Rodriguez" userId="S::irodriguez@olin.edu::ef3bfda2-bb5a-4b44-97b2-a6291c5693d6" providerId="AD" clId="Web-{B8BE6BF9-FEDA-A0D5-8EE0-CFEB4FA96D03}" dt="2023-12-10T03:51:11.346" v="8"/>
        <pc:sldMkLst>
          <pc:docMk/>
          <pc:sldMk cId="1050760555" sldId="262"/>
        </pc:sldMkLst>
      </pc:sldChg>
    </pc:docChg>
  </pc:docChgLst>
  <pc:docChgLst>
    <pc:chgData name="Isabelle Rodriguez" userId="S::irodriguez@olin.edu::ef3bfda2-bb5a-4b44-97b2-a6291c5693d6" providerId="AD" clId="Web-{28D2FEB7-1E30-AB19-4721-A46BCFB957D3}"/>
    <pc:docChg chg="addSld modSld">
      <pc:chgData name="Isabelle Rodriguez" userId="S::irodriguez@olin.edu::ef3bfda2-bb5a-4b44-97b2-a6291c5693d6" providerId="AD" clId="Web-{28D2FEB7-1E30-AB19-4721-A46BCFB957D3}" dt="2023-12-09T19:52:07.473" v="106" actId="20577"/>
      <pc:docMkLst>
        <pc:docMk/>
      </pc:docMkLst>
      <pc:sldChg chg="modSp">
        <pc:chgData name="Isabelle Rodriguez" userId="S::irodriguez@olin.edu::ef3bfda2-bb5a-4b44-97b2-a6291c5693d6" providerId="AD" clId="Web-{28D2FEB7-1E30-AB19-4721-A46BCFB957D3}" dt="2023-12-09T19:32:42.353" v="18" actId="20577"/>
        <pc:sldMkLst>
          <pc:docMk/>
          <pc:sldMk cId="109857222" sldId="256"/>
        </pc:sldMkLst>
        <pc:spChg chg="mod">
          <ac:chgData name="Isabelle Rodriguez" userId="S::irodriguez@olin.edu::ef3bfda2-bb5a-4b44-97b2-a6291c5693d6" providerId="AD" clId="Web-{28D2FEB7-1E30-AB19-4721-A46BCFB957D3}" dt="2023-12-09T19:32:12.837" v="6" actId="20577"/>
          <ac:spMkLst>
            <pc:docMk/>
            <pc:sldMk cId="109857222" sldId="256"/>
            <ac:spMk id="5" creationId="{00000000-0000-0000-0000-000000000000}"/>
          </ac:spMkLst>
        </pc:spChg>
        <pc:spChg chg="mod">
          <ac:chgData name="Isabelle Rodriguez" userId="S::irodriguez@olin.edu::ef3bfda2-bb5a-4b44-97b2-a6291c5693d6" providerId="AD" clId="Web-{28D2FEB7-1E30-AB19-4721-A46BCFB957D3}" dt="2023-12-09T19:32:42.353" v="18" actId="20577"/>
          <ac:spMkLst>
            <pc:docMk/>
            <pc:sldMk cId="109857222" sldId="256"/>
            <ac:spMk id="6" creationId="{00000000-0000-0000-0000-000000000000}"/>
          </ac:spMkLst>
        </pc:spChg>
      </pc:sldChg>
      <pc:sldChg chg="delSp modSp new">
        <pc:chgData name="Isabelle Rodriguez" userId="S::irodriguez@olin.edu::ef3bfda2-bb5a-4b44-97b2-a6291c5693d6" providerId="AD" clId="Web-{28D2FEB7-1E30-AB19-4721-A46BCFB957D3}" dt="2023-12-09T19:52:07.473" v="106" actId="20577"/>
        <pc:sldMkLst>
          <pc:docMk/>
          <pc:sldMk cId="801472855" sldId="257"/>
        </pc:sldMkLst>
        <pc:spChg chg="mod">
          <ac:chgData name="Isabelle Rodriguez" userId="S::irodriguez@olin.edu::ef3bfda2-bb5a-4b44-97b2-a6291c5693d6" providerId="AD" clId="Web-{28D2FEB7-1E30-AB19-4721-A46BCFB957D3}" dt="2023-12-09T19:52:07.473" v="106" actId="20577"/>
          <ac:spMkLst>
            <pc:docMk/>
            <pc:sldMk cId="801472855" sldId="257"/>
            <ac:spMk id="2" creationId="{39951A53-111E-60BB-5BDD-B64483ABD136}"/>
          </ac:spMkLst>
        </pc:spChg>
        <pc:spChg chg="del">
          <ac:chgData name="Isabelle Rodriguez" userId="S::irodriguez@olin.edu::ef3bfda2-bb5a-4b44-97b2-a6291c5693d6" providerId="AD" clId="Web-{28D2FEB7-1E30-AB19-4721-A46BCFB957D3}" dt="2023-12-09T19:32:49.057" v="20"/>
          <ac:spMkLst>
            <pc:docMk/>
            <pc:sldMk cId="801472855" sldId="257"/>
            <ac:spMk id="3" creationId="{34BC7EB9-82AD-43C8-65FE-3E7A682D99CC}"/>
          </ac:spMkLst>
        </pc:spChg>
      </pc:sldChg>
      <pc:sldChg chg="modSp add replId">
        <pc:chgData name="Isabelle Rodriguez" userId="S::irodriguez@olin.edu::ef3bfda2-bb5a-4b44-97b2-a6291c5693d6" providerId="AD" clId="Web-{28D2FEB7-1E30-AB19-4721-A46BCFB957D3}" dt="2023-12-09T19:36:14.861" v="87" actId="14100"/>
        <pc:sldMkLst>
          <pc:docMk/>
          <pc:sldMk cId="1856662077" sldId="258"/>
        </pc:sldMkLst>
        <pc:spChg chg="mod">
          <ac:chgData name="Isabelle Rodriguez" userId="S::irodriguez@olin.edu::ef3bfda2-bb5a-4b44-97b2-a6291c5693d6" providerId="AD" clId="Web-{28D2FEB7-1E30-AB19-4721-A46BCFB957D3}" dt="2023-12-09T19:36:14.861" v="87" actId="14100"/>
          <ac:spMkLst>
            <pc:docMk/>
            <pc:sldMk cId="1856662077" sldId="258"/>
            <ac:spMk id="2" creationId="{39951A53-111E-60BB-5BDD-B64483ABD136}"/>
          </ac:spMkLst>
        </pc:spChg>
      </pc:sldChg>
      <pc:sldChg chg="modSp add replId">
        <pc:chgData name="Isabelle Rodriguez" userId="S::irodriguez@olin.edu::ef3bfda2-bb5a-4b44-97b2-a6291c5693d6" providerId="AD" clId="Web-{28D2FEB7-1E30-AB19-4721-A46BCFB957D3}" dt="2023-12-09T19:35:36.781" v="71" actId="20577"/>
        <pc:sldMkLst>
          <pc:docMk/>
          <pc:sldMk cId="1944485301" sldId="259"/>
        </pc:sldMkLst>
        <pc:spChg chg="mod">
          <ac:chgData name="Isabelle Rodriguez" userId="S::irodriguez@olin.edu::ef3bfda2-bb5a-4b44-97b2-a6291c5693d6" providerId="AD" clId="Web-{28D2FEB7-1E30-AB19-4721-A46BCFB957D3}" dt="2023-12-09T19:35:36.781" v="71" actId="20577"/>
          <ac:spMkLst>
            <pc:docMk/>
            <pc:sldMk cId="1944485301" sldId="259"/>
            <ac:spMk id="2" creationId="{39951A53-111E-60BB-5BDD-B64483ABD136}"/>
          </ac:spMkLst>
        </pc:spChg>
      </pc:sldChg>
      <pc:sldChg chg="modSp add replId">
        <pc:chgData name="Isabelle Rodriguez" userId="S::irodriguez@olin.edu::ef3bfda2-bb5a-4b44-97b2-a6291c5693d6" providerId="AD" clId="Web-{28D2FEB7-1E30-AB19-4721-A46BCFB957D3}" dt="2023-12-09T19:35:50.704" v="78" actId="20577"/>
        <pc:sldMkLst>
          <pc:docMk/>
          <pc:sldMk cId="1472937106" sldId="260"/>
        </pc:sldMkLst>
        <pc:spChg chg="mod">
          <ac:chgData name="Isabelle Rodriguez" userId="S::irodriguez@olin.edu::ef3bfda2-bb5a-4b44-97b2-a6291c5693d6" providerId="AD" clId="Web-{28D2FEB7-1E30-AB19-4721-A46BCFB957D3}" dt="2023-12-09T19:35:50.704" v="78" actId="20577"/>
          <ac:spMkLst>
            <pc:docMk/>
            <pc:sldMk cId="1472937106" sldId="260"/>
            <ac:spMk id="2" creationId="{39951A53-111E-60BB-5BDD-B64483ABD136}"/>
          </ac:spMkLst>
        </pc:spChg>
      </pc:sldChg>
      <pc:sldChg chg="modSp add replId">
        <pc:chgData name="Isabelle Rodriguez" userId="S::irodriguez@olin.edu::ef3bfda2-bb5a-4b44-97b2-a6291c5693d6" providerId="AD" clId="Web-{28D2FEB7-1E30-AB19-4721-A46BCFB957D3}" dt="2023-12-09T19:46:58.603" v="104" actId="20577"/>
        <pc:sldMkLst>
          <pc:docMk/>
          <pc:sldMk cId="3319194139" sldId="261"/>
        </pc:sldMkLst>
        <pc:spChg chg="mod">
          <ac:chgData name="Isabelle Rodriguez" userId="S::irodriguez@olin.edu::ef3bfda2-bb5a-4b44-97b2-a6291c5693d6" providerId="AD" clId="Web-{28D2FEB7-1E30-AB19-4721-A46BCFB957D3}" dt="2023-12-09T19:46:58.603" v="104" actId="20577"/>
          <ac:spMkLst>
            <pc:docMk/>
            <pc:sldMk cId="3319194139" sldId="261"/>
            <ac:spMk id="2" creationId="{39951A53-111E-60BB-5BDD-B64483ABD136}"/>
          </ac:spMkLst>
        </pc:spChg>
      </pc:sldChg>
    </pc:docChg>
  </pc:docChgLst>
  <pc:docChgLst>
    <pc:chgData name="Isabelle Rodriguez" userId="S::irodriguez@olin.edu::ef3bfda2-bb5a-4b44-97b2-a6291c5693d6" providerId="AD" clId="Web-{85817B08-4EA4-9199-8A07-73DCD5ED5795}"/>
    <pc:docChg chg="delSld modSld">
      <pc:chgData name="Isabelle Rodriguez" userId="S::irodriguez@olin.edu::ef3bfda2-bb5a-4b44-97b2-a6291c5693d6" providerId="AD" clId="Web-{85817B08-4EA4-9199-8A07-73DCD5ED5795}" dt="2023-12-10T04:18:51.584" v="212" actId="20577"/>
      <pc:docMkLst>
        <pc:docMk/>
      </pc:docMkLst>
      <pc:sldChg chg="modSp">
        <pc:chgData name="Isabelle Rodriguez" userId="S::irodriguez@olin.edu::ef3bfda2-bb5a-4b44-97b2-a6291c5693d6" providerId="AD" clId="Web-{85817B08-4EA4-9199-8A07-73DCD5ED5795}" dt="2023-12-10T03:57:22.405" v="18" actId="20577"/>
        <pc:sldMkLst>
          <pc:docMk/>
          <pc:sldMk cId="109857222" sldId="256"/>
        </pc:sldMkLst>
        <pc:spChg chg="mod">
          <ac:chgData name="Isabelle Rodriguez" userId="S::irodriguez@olin.edu::ef3bfda2-bb5a-4b44-97b2-a6291c5693d6" providerId="AD" clId="Web-{85817B08-4EA4-9199-8A07-73DCD5ED5795}" dt="2023-12-10T03:57:12.076" v="17" actId="20577"/>
          <ac:spMkLst>
            <pc:docMk/>
            <pc:sldMk cId="109857222" sldId="256"/>
            <ac:spMk id="5" creationId="{00000000-0000-0000-0000-000000000000}"/>
          </ac:spMkLst>
        </pc:spChg>
        <pc:spChg chg="mod">
          <ac:chgData name="Isabelle Rodriguez" userId="S::irodriguez@olin.edu::ef3bfda2-bb5a-4b44-97b2-a6291c5693d6" providerId="AD" clId="Web-{85817B08-4EA4-9199-8A07-73DCD5ED5795}" dt="2023-12-10T03:57:22.405" v="18" actId="20577"/>
          <ac:spMkLst>
            <pc:docMk/>
            <pc:sldMk cId="109857222" sldId="256"/>
            <ac:spMk id="6" creationId="{00000000-0000-0000-0000-000000000000}"/>
          </ac:spMkLst>
        </pc:spChg>
      </pc:sldChg>
      <pc:sldChg chg="mod modShow">
        <pc:chgData name="Isabelle Rodriguez" userId="S::irodriguez@olin.edu::ef3bfda2-bb5a-4b44-97b2-a6291c5693d6" providerId="AD" clId="Web-{85817B08-4EA4-9199-8A07-73DCD5ED5795}" dt="2023-12-10T03:51:33.128" v="1"/>
        <pc:sldMkLst>
          <pc:docMk/>
          <pc:sldMk cId="801472855" sldId="257"/>
        </pc:sldMkLst>
      </pc:sldChg>
      <pc:sldChg chg="addSp delSp modSp">
        <pc:chgData name="Isabelle Rodriguez" userId="S::irodriguez@olin.edu::ef3bfda2-bb5a-4b44-97b2-a6291c5693d6" providerId="AD" clId="Web-{85817B08-4EA4-9199-8A07-73DCD5ED5795}" dt="2023-12-10T03:54:16.119" v="8" actId="1076"/>
        <pc:sldMkLst>
          <pc:docMk/>
          <pc:sldMk cId="1944485301" sldId="259"/>
        </pc:sldMkLst>
        <pc:spChg chg="del">
          <ac:chgData name="Isabelle Rodriguez" userId="S::irodriguez@olin.edu::ef3bfda2-bb5a-4b44-97b2-a6291c5693d6" providerId="AD" clId="Web-{85817B08-4EA4-9199-8A07-73DCD5ED5795}" dt="2023-12-10T03:53:49.696" v="3"/>
          <ac:spMkLst>
            <pc:docMk/>
            <pc:sldMk cId="1944485301" sldId="259"/>
            <ac:spMk id="2" creationId="{39951A53-111E-60BB-5BDD-B64483ABD136}"/>
          </ac:spMkLst>
        </pc:spChg>
        <pc:spChg chg="add del mod">
          <ac:chgData name="Isabelle Rodriguez" userId="S::irodriguez@olin.edu::ef3bfda2-bb5a-4b44-97b2-a6291c5693d6" providerId="AD" clId="Web-{85817B08-4EA4-9199-8A07-73DCD5ED5795}" dt="2023-12-10T03:53:53.478" v="4"/>
          <ac:spMkLst>
            <pc:docMk/>
            <pc:sldMk cId="1944485301" sldId="259"/>
            <ac:spMk id="4" creationId="{2FEF0C05-1B0F-A520-1E7B-B02031B05B64}"/>
          </ac:spMkLst>
        </pc:spChg>
        <pc:picChg chg="add mod">
          <ac:chgData name="Isabelle Rodriguez" userId="S::irodriguez@olin.edu::ef3bfda2-bb5a-4b44-97b2-a6291c5693d6" providerId="AD" clId="Web-{85817B08-4EA4-9199-8A07-73DCD5ED5795}" dt="2023-12-10T03:54:16.119" v="8" actId="1076"/>
          <ac:picMkLst>
            <pc:docMk/>
            <pc:sldMk cId="1944485301" sldId="259"/>
            <ac:picMk id="5" creationId="{D4B6DEA3-22C8-9A9D-2B3B-521395A6CB4B}"/>
          </ac:picMkLst>
        </pc:picChg>
      </pc:sldChg>
      <pc:sldChg chg="addSp delSp modSp mod setBg">
        <pc:chgData name="Isabelle Rodriguez" userId="S::irodriguez@olin.edu::ef3bfda2-bb5a-4b44-97b2-a6291c5693d6" providerId="AD" clId="Web-{85817B08-4EA4-9199-8A07-73DCD5ED5795}" dt="2023-12-10T03:56:35.763" v="15" actId="1076"/>
        <pc:sldMkLst>
          <pc:docMk/>
          <pc:sldMk cId="1472937106" sldId="260"/>
        </pc:sldMkLst>
        <pc:spChg chg="del">
          <ac:chgData name="Isabelle Rodriguez" userId="S::irodriguez@olin.edu::ef3bfda2-bb5a-4b44-97b2-a6291c5693d6" providerId="AD" clId="Web-{85817B08-4EA4-9199-8A07-73DCD5ED5795}" dt="2023-12-10T03:56:16.122" v="9"/>
          <ac:spMkLst>
            <pc:docMk/>
            <pc:sldMk cId="1472937106" sldId="260"/>
            <ac:spMk id="2" creationId="{39951A53-111E-60BB-5BDD-B64483ABD136}"/>
          </ac:spMkLst>
        </pc:spChg>
        <pc:spChg chg="add del mod">
          <ac:chgData name="Isabelle Rodriguez" userId="S::irodriguez@olin.edu::ef3bfda2-bb5a-4b44-97b2-a6291c5693d6" providerId="AD" clId="Web-{85817B08-4EA4-9199-8A07-73DCD5ED5795}" dt="2023-12-10T03:56:19.825" v="10"/>
          <ac:spMkLst>
            <pc:docMk/>
            <pc:sldMk cId="1472937106" sldId="260"/>
            <ac:spMk id="4" creationId="{10F98956-2630-DFDC-7BC2-49B9A0B2E7E1}"/>
          </ac:spMkLst>
        </pc:spChg>
        <pc:picChg chg="add mod">
          <ac:chgData name="Isabelle Rodriguez" userId="S::irodriguez@olin.edu::ef3bfda2-bb5a-4b44-97b2-a6291c5693d6" providerId="AD" clId="Web-{85817B08-4EA4-9199-8A07-73DCD5ED5795}" dt="2023-12-10T03:56:35.763" v="15" actId="1076"/>
          <ac:picMkLst>
            <pc:docMk/>
            <pc:sldMk cId="1472937106" sldId="260"/>
            <ac:picMk id="5" creationId="{79062145-38DA-CE23-0DFA-5E6FA8C45963}"/>
          </ac:picMkLst>
        </pc:picChg>
        <pc:picChg chg="add del mod replId">
          <ac:chgData name="Isabelle Rodriguez" userId="S::irodriguez@olin.edu::ef3bfda2-bb5a-4b44-97b2-a6291c5693d6" providerId="AD" clId="Web-{85817B08-4EA4-9199-8A07-73DCD5ED5795}" dt="2023-12-10T03:56:27.528" v="13"/>
          <ac:picMkLst>
            <pc:docMk/>
            <pc:sldMk cId="1472937106" sldId="260"/>
            <ac:picMk id="7" creationId="{2C5E99B7-E735-4E04-85A8-C8A65365D715}"/>
          </ac:picMkLst>
        </pc:picChg>
      </pc:sldChg>
      <pc:sldChg chg="addSp modSp mod modClrScheme chgLayout">
        <pc:chgData name="Isabelle Rodriguez" userId="S::irodriguez@olin.edu::ef3bfda2-bb5a-4b44-97b2-a6291c5693d6" providerId="AD" clId="Web-{85817B08-4EA4-9199-8A07-73DCD5ED5795}" dt="2023-12-10T04:18:51.584" v="212" actId="20577"/>
        <pc:sldMkLst>
          <pc:docMk/>
          <pc:sldMk cId="3319194139" sldId="261"/>
        </pc:sldMkLst>
        <pc:spChg chg="mod ord">
          <ac:chgData name="Isabelle Rodriguez" userId="S::irodriguez@olin.edu::ef3bfda2-bb5a-4b44-97b2-a6291c5693d6" providerId="AD" clId="Web-{85817B08-4EA4-9199-8A07-73DCD5ED5795}" dt="2023-12-10T04:06:32.145" v="21" actId="20577"/>
          <ac:spMkLst>
            <pc:docMk/>
            <pc:sldMk cId="3319194139" sldId="261"/>
            <ac:spMk id="2" creationId="{39951A53-111E-60BB-5BDD-B64483ABD136}"/>
          </ac:spMkLst>
        </pc:spChg>
        <pc:spChg chg="add mod ord">
          <ac:chgData name="Isabelle Rodriguez" userId="S::irodriguez@olin.edu::ef3bfda2-bb5a-4b44-97b2-a6291c5693d6" providerId="AD" clId="Web-{85817B08-4EA4-9199-8A07-73DCD5ED5795}" dt="2023-12-10T04:18:51.584" v="212" actId="20577"/>
          <ac:spMkLst>
            <pc:docMk/>
            <pc:sldMk cId="3319194139" sldId="261"/>
            <ac:spMk id="3" creationId="{23DA71D3-1D35-A441-1C89-9FC0F4D466D9}"/>
          </ac:spMkLst>
        </pc:spChg>
      </pc:sldChg>
      <pc:sldChg chg="del">
        <pc:chgData name="Isabelle Rodriguez" userId="S::irodriguez@olin.edu::ef3bfda2-bb5a-4b44-97b2-a6291c5693d6" providerId="AD" clId="Web-{85817B08-4EA4-9199-8A07-73DCD5ED5795}" dt="2023-12-10T03:51:45.003" v="2"/>
        <pc:sldMkLst>
          <pc:docMk/>
          <pc:sldMk cId="1050760555" sldId="262"/>
        </pc:sldMkLst>
      </pc:sldChg>
    </pc:docChg>
  </pc:docChgLst>
  <pc:docChgLst>
    <pc:chgData name="Isabelle Rodriguez" userId="S::irodriguez@olin.edu::ef3bfda2-bb5a-4b44-97b2-a6291c5693d6" providerId="AD" clId="Web-{C2B3AF13-FADB-7B98-1AAE-63AAC7A45F8C}"/>
    <pc:docChg chg="modSld">
      <pc:chgData name="Isabelle Rodriguez" userId="S::irodriguez@olin.edu::ef3bfda2-bb5a-4b44-97b2-a6291c5693d6" providerId="AD" clId="Web-{C2B3AF13-FADB-7B98-1AAE-63AAC7A45F8C}" dt="2023-12-12T01:38:15.464" v="19" actId="20577"/>
      <pc:docMkLst>
        <pc:docMk/>
      </pc:docMkLst>
      <pc:sldChg chg="modSp">
        <pc:chgData name="Isabelle Rodriguez" userId="S::irodriguez@olin.edu::ef3bfda2-bb5a-4b44-97b2-a6291c5693d6" providerId="AD" clId="Web-{C2B3AF13-FADB-7B98-1AAE-63AAC7A45F8C}" dt="2023-12-12T01:38:15.464" v="19" actId="20577"/>
        <pc:sldMkLst>
          <pc:docMk/>
          <pc:sldMk cId="4247656432" sldId="263"/>
        </pc:sldMkLst>
        <pc:spChg chg="mod">
          <ac:chgData name="Isabelle Rodriguez" userId="S::irodriguez@olin.edu::ef3bfda2-bb5a-4b44-97b2-a6291c5693d6" providerId="AD" clId="Web-{C2B3AF13-FADB-7B98-1AAE-63AAC7A45F8C}" dt="2023-12-12T01:38:15.464" v="19" actId="20577"/>
          <ac:spMkLst>
            <pc:docMk/>
            <pc:sldMk cId="4247656432" sldId="263"/>
            <ac:spMk id="5" creationId="{23B4825C-9D6C-1752-B9D3-E9EB49763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F1C21-CDD5-4E88-A4C2-D08BE8BCF7D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D97B-254A-4229-BFD6-870D24768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5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B91D1-C44B-58BE-C327-803A0805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4" y="4041921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cs typeface="Calibri"/>
              </a:rPr>
              <a:t>Michaela Fox and Isabelle Rodriguez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E9FC-3E1F-6804-99E1-030E34FE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746229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>
                <a:cs typeface="Calibri Light"/>
              </a:rPr>
              <a:t>ModSim</a:t>
            </a:r>
            <a:r>
              <a:rPr lang="en-US" sz="7200" dirty="0">
                <a:cs typeface="Calibri Light"/>
              </a:rPr>
              <a:t> Project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4825C-9D6C-1752-B9D3-E9EB497632A4}"/>
              </a:ext>
            </a:extLst>
          </p:cNvPr>
          <p:cNvSpPr txBox="1"/>
          <p:nvPr/>
        </p:nvSpPr>
        <p:spPr>
          <a:xfrm>
            <a:off x="1450258" y="3429000"/>
            <a:ext cx="929148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This information is beneficial to </a:t>
            </a:r>
            <a:r>
              <a:rPr lang="en-US" sz="3200" b="0" i="0" dirty="0">
                <a:solidFill>
                  <a:schemeClr val="bg1"/>
                </a:solidFill>
                <a:effectLst/>
              </a:rPr>
              <a:t>health officials responsible for spreading information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b="0" i="0" dirty="0">
                <a:solidFill>
                  <a:schemeClr val="bg1"/>
                </a:solidFill>
                <a:effectLst/>
              </a:rPr>
              <a:t> and the general public who would want to know what is effective at preventing the spread of a disease.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49CD8-31EB-EBBD-F973-EA581AE0779E}"/>
              </a:ext>
            </a:extLst>
          </p:cNvPr>
          <p:cNvGrpSpPr/>
          <p:nvPr/>
        </p:nvGrpSpPr>
        <p:grpSpPr>
          <a:xfrm>
            <a:off x="481782" y="752014"/>
            <a:ext cx="11110452" cy="2062103"/>
            <a:chOff x="599768" y="965652"/>
            <a:chExt cx="10992465" cy="1848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687C5D-0FEF-50E3-328B-EFDEBC23DCF4}"/>
                </a:ext>
              </a:extLst>
            </p:cNvPr>
            <p:cNvSpPr txBox="1"/>
            <p:nvPr/>
          </p:nvSpPr>
          <p:spPr>
            <a:xfrm>
              <a:off x="599768" y="1012722"/>
              <a:ext cx="109924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+mj-lt"/>
                </a:rPr>
                <a:t>How Infective does a Disease Need to be for Masks to be Ineffective?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BF6DDB-517C-8F4D-4245-4D42F5D97D53}"/>
                </a:ext>
              </a:extLst>
            </p:cNvPr>
            <p:cNvSpPr/>
            <p:nvPr/>
          </p:nvSpPr>
          <p:spPr>
            <a:xfrm>
              <a:off x="599769" y="965652"/>
              <a:ext cx="10992464" cy="1848465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6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C36E-B479-D50A-B523-3B413A14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dirty="0"/>
              <a:t>Important Information from our Research</a:t>
            </a:r>
          </a:p>
        </p:txBody>
      </p:sp>
      <p:pic>
        <p:nvPicPr>
          <p:cNvPr id="6" name="Picture 5" descr="Blue facemask">
            <a:extLst>
              <a:ext uri="{FF2B5EF4-FFF2-40B4-BE49-F238E27FC236}">
                <a16:creationId xmlns:a16="http://schemas.microsoft.com/office/drawing/2014/main" id="{94851599-A4AB-7EE4-28AB-84CD99CA3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7000"/>
          </a:blip>
          <a:srcRect l="27131" t="28311" r="17821" b="-2"/>
          <a:stretch/>
        </p:blipFill>
        <p:spPr>
          <a:xfrm>
            <a:off x="0" y="1936955"/>
            <a:ext cx="5624031" cy="49210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09E3-72A2-7DEF-972E-0EC153FE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5" y="2011680"/>
            <a:ext cx="6448426" cy="3766185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Cloth Masks – 56% lower odds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Surgical Masks – 66% lower odds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N95/KN95 Masks – 83% lower odds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70% of the population wears a mask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36% of people wear a cloth face mask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29% of people wear   KN95 masks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33% of people wear surgical masks</a:t>
            </a:r>
          </a:p>
        </p:txBody>
      </p:sp>
    </p:spTree>
    <p:extLst>
      <p:ext uri="{BB962C8B-B14F-4D97-AF65-F5344CB8AC3E}">
        <p14:creationId xmlns:p14="http://schemas.microsoft.com/office/powerpoint/2010/main" val="27368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mask probability distribution&#10;&#10;Description automatically generated">
            <a:extLst>
              <a:ext uri="{FF2B5EF4-FFF2-40B4-BE49-F238E27FC236}">
                <a16:creationId xmlns:a16="http://schemas.microsoft.com/office/drawing/2014/main" id="{639F7FD3-014F-51D7-C666-3A34AFD7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33" y="106121"/>
            <a:ext cx="9153334" cy="66457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66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ormalized number of masks&#10;&#10;Description automatically generated">
            <a:extLst>
              <a:ext uri="{FF2B5EF4-FFF2-40B4-BE49-F238E27FC236}">
                <a16:creationId xmlns:a16="http://schemas.microsoft.com/office/drawing/2014/main" id="{D4B6DEA3-22C8-9A9D-2B3B-521395A6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05" y="305766"/>
            <a:ext cx="7649590" cy="6246469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444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62145-38DA-CE23-0DFA-5E6FA8C4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32" y="384675"/>
            <a:ext cx="7405937" cy="6088651"/>
          </a:xfrm>
          <a:prstGeom prst="rect">
            <a:avLst/>
          </a:prstGeom>
          <a:ln w="228600" cap="sq" cmpd="thickThin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7293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1A53-111E-60BB-5BDD-B64483AB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Interpretation</a:t>
            </a:r>
            <a:endParaRPr lang="en-US"/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2867EDD2-E4A0-C7A7-1E42-5C67D578B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71D3-1D35-A441-1C89-9FC0F4D4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448724"/>
            <a:ext cx="6789044" cy="1960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cs typeface="Calibri" panose="020F0502020204030204"/>
              </a:rPr>
              <a:t>Masks become infective at an infection rate of about 0.072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At this point, public health officials will want to encourage other protective measures--along with masks--against the disease</a:t>
            </a:r>
          </a:p>
        </p:txBody>
      </p:sp>
    </p:spTree>
    <p:extLst>
      <p:ext uri="{BB962C8B-B14F-4D97-AF65-F5344CB8AC3E}">
        <p14:creationId xmlns:p14="http://schemas.microsoft.com/office/powerpoint/2010/main" val="33191941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154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ModSim Project 3</vt:lpstr>
      <vt:lpstr>PowerPoint Presentation</vt:lpstr>
      <vt:lpstr>Important Information from our Research</vt:lpstr>
      <vt:lpstr>PowerPoint Presentation</vt:lpstr>
      <vt:lpstr>PowerPoint Presentation</vt:lpstr>
      <vt:lpstr>PowerPoint Presentation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Michaela Fox</cp:lastModifiedBy>
  <cp:revision>1</cp:revision>
  <dcterms:created xsi:type="dcterms:W3CDTF">2023-12-09T19:18:40Z</dcterms:created>
  <dcterms:modified xsi:type="dcterms:W3CDTF">2023-12-12T02:25:54Z</dcterms:modified>
</cp:coreProperties>
</file>