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8" r:id="rId3"/>
    <p:sldId id="289" r:id="rId4"/>
    <p:sldId id="29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43218-5A6F-4835-ACCC-5090FE598433}" v="2" dt="2019-10-15T23:31:05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2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883" y="77"/>
      </p:cViewPr>
      <p:guideLst>
        <p:guide orient="horz" pos="2160"/>
        <p:guide pos="3840"/>
        <p:guide orient="horz" pos="2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ysal, kamrul" userId="eb6e6a9f-1ecc-4da3-8fe3-abe3460cdce3" providerId="ADAL" clId="{8AB43218-5A6F-4835-ACCC-5090FE598433}"/>
    <pc:docChg chg="custSel addSld modSld">
      <pc:chgData name="Foysal, kamrul" userId="eb6e6a9f-1ecc-4da3-8fe3-abe3460cdce3" providerId="ADAL" clId="{8AB43218-5A6F-4835-ACCC-5090FE598433}" dt="2019-10-15T23:31:10.897" v="4" actId="14100"/>
      <pc:docMkLst>
        <pc:docMk/>
      </pc:docMkLst>
      <pc:sldChg chg="addSp delSp modSp add">
        <pc:chgData name="Foysal, kamrul" userId="eb6e6a9f-1ecc-4da3-8fe3-abe3460cdce3" providerId="ADAL" clId="{8AB43218-5A6F-4835-ACCC-5090FE598433}" dt="2019-10-15T23:31:10.897" v="4" actId="14100"/>
        <pc:sldMkLst>
          <pc:docMk/>
          <pc:sldMk cId="2289231966" sldId="291"/>
        </pc:sldMkLst>
        <pc:spChg chg="del">
          <ac:chgData name="Foysal, kamrul" userId="eb6e6a9f-1ecc-4da3-8fe3-abe3460cdce3" providerId="ADAL" clId="{8AB43218-5A6F-4835-ACCC-5090FE598433}" dt="2019-10-15T23:31:03.882" v="1" actId="478"/>
          <ac:spMkLst>
            <pc:docMk/>
            <pc:sldMk cId="2289231966" sldId="291"/>
            <ac:spMk id="3" creationId="{E4271951-4815-42FE-9D90-BBD4EA6939B6}"/>
          </ac:spMkLst>
        </pc:spChg>
        <pc:picChg chg="add mod">
          <ac:chgData name="Foysal, kamrul" userId="eb6e6a9f-1ecc-4da3-8fe3-abe3460cdce3" providerId="ADAL" clId="{8AB43218-5A6F-4835-ACCC-5090FE598433}" dt="2019-10-15T23:31:10.897" v="4" actId="14100"/>
          <ac:picMkLst>
            <pc:docMk/>
            <pc:sldMk cId="2289231966" sldId="291"/>
            <ac:picMk id="4" creationId="{0F4B6D5E-3132-439D-8471-86300877A1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8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9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B952-0F09-4238-920A-969A019F5306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E681-755A-47DD-ABF4-96E91F0F5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" y="109035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80" y="109035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109035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8001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0" y="118001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118001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6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82A-0B97-43F9-8461-E98F361C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B6D5E-3132-439D-8471-86300877A1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800"/>
            <a:ext cx="12192000" cy="4113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2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8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6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#1 – 36W LED lamp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36" y="1105873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42" y="1105873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9" y="1105873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6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17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68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62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6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1208706"/>
            <a:ext cx="283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260" y="1208706"/>
            <a:ext cx="283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208706"/>
            <a:ext cx="283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38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#2 – Table lamp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1" y="1230060"/>
            <a:ext cx="283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80" y="1230060"/>
            <a:ext cx="283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00" y="1230060"/>
            <a:ext cx="283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9" y="1674656"/>
            <a:ext cx="2418969" cy="131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69" y="3093720"/>
            <a:ext cx="2477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Table lamp information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8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1059878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1905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540" y="111905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111905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50" y="145797"/>
            <a:ext cx="1151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Screenshots for </a:t>
            </a:r>
            <a:r>
              <a:rPr lang="en-US" altLang="ko-KR" sz="2000" b="1" dirty="0">
                <a:solidFill>
                  <a:srgbClr val="0000FF"/>
                </a:solidFill>
              </a:rPr>
              <a:t>10 ng/mL </a:t>
            </a:r>
            <a:r>
              <a:rPr lang="en-US" altLang="ko-KR" sz="2000" b="1" dirty="0"/>
              <a:t>with two light conditions 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890" y="69054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 Light condition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0381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80" y="110381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90" y="1103812"/>
            <a:ext cx="30375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2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Foysal, kamrul</cp:lastModifiedBy>
  <cp:revision>21</cp:revision>
  <dcterms:created xsi:type="dcterms:W3CDTF">2019-07-16T07:51:06Z</dcterms:created>
  <dcterms:modified xsi:type="dcterms:W3CDTF">2019-10-15T23:31:19Z</dcterms:modified>
</cp:coreProperties>
</file>