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7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A13A4-5DF1-4A3B-8EF5-BF844E6DF34A}" v="89" dt="2019-09-28T02:24:09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napToGrid="0">
      <p:cViewPr varScale="1">
        <p:scale>
          <a:sx n="83" d="100"/>
          <a:sy n="83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ysal, kamrul" userId="eb6e6a9f-1ecc-4da3-8fe3-abe3460cdce3" providerId="ADAL" clId="{B176B330-46EB-40A6-A013-DF6967C4F7A3}"/>
    <pc:docChg chg="undo redo custSel addSld modSld">
      <pc:chgData name="Foysal, kamrul" userId="eb6e6a9f-1ecc-4da3-8fe3-abe3460cdce3" providerId="ADAL" clId="{B176B330-46EB-40A6-A013-DF6967C4F7A3}" dt="2019-09-26T17:17:27.623" v="762" actId="1076"/>
      <pc:docMkLst>
        <pc:docMk/>
      </pc:docMkLst>
      <pc:sldChg chg="addSp delSp modSp">
        <pc:chgData name="Foysal, kamrul" userId="eb6e6a9f-1ecc-4da3-8fe3-abe3460cdce3" providerId="ADAL" clId="{B176B330-46EB-40A6-A013-DF6967C4F7A3}" dt="2019-09-19T23:59:09.087" v="642" actId="1076"/>
        <pc:sldMkLst>
          <pc:docMk/>
          <pc:sldMk cId="3592777094" sldId="258"/>
        </pc:sldMkLst>
        <pc:spChg chg="mod">
          <ac:chgData name="Foysal, kamrul" userId="eb6e6a9f-1ecc-4da3-8fe3-abe3460cdce3" providerId="ADAL" clId="{B176B330-46EB-40A6-A013-DF6967C4F7A3}" dt="2019-09-19T23:58:53.896" v="630" actId="1076"/>
          <ac:spMkLst>
            <pc:docMk/>
            <pc:sldMk cId="3592777094" sldId="258"/>
            <ac:spMk id="7" creationId="{A0AC0145-3F19-47AE-9F0C-D84BCB2E9F9F}"/>
          </ac:spMkLst>
        </pc:spChg>
        <pc:spChg chg="mod">
          <ac:chgData name="Foysal, kamrul" userId="eb6e6a9f-1ecc-4da3-8fe3-abe3460cdce3" providerId="ADAL" clId="{B176B330-46EB-40A6-A013-DF6967C4F7A3}" dt="2019-09-19T23:59:02.175" v="636" actId="1076"/>
          <ac:spMkLst>
            <pc:docMk/>
            <pc:sldMk cId="3592777094" sldId="258"/>
            <ac:spMk id="8" creationId="{E27A0DCB-650F-4D4F-A432-95EDEEA2FD33}"/>
          </ac:spMkLst>
        </pc:spChg>
        <pc:spChg chg="mod">
          <ac:chgData name="Foysal, kamrul" userId="eb6e6a9f-1ecc-4da3-8fe3-abe3460cdce3" providerId="ADAL" clId="{B176B330-46EB-40A6-A013-DF6967C4F7A3}" dt="2019-09-19T23:59:09.087" v="642" actId="1076"/>
          <ac:spMkLst>
            <pc:docMk/>
            <pc:sldMk cId="3592777094" sldId="258"/>
            <ac:spMk id="11" creationId="{900690D4-B0F2-40A4-B879-74A89615C2D4}"/>
          </ac:spMkLst>
        </pc:spChg>
        <pc:spChg chg="add del mod">
          <ac:chgData name="Foysal, kamrul" userId="eb6e6a9f-1ecc-4da3-8fe3-abe3460cdce3" providerId="ADAL" clId="{B176B330-46EB-40A6-A013-DF6967C4F7A3}" dt="2019-09-19T23:12:11.033" v="480" actId="478"/>
          <ac:spMkLst>
            <pc:docMk/>
            <pc:sldMk cId="3592777094" sldId="258"/>
            <ac:spMk id="20" creationId="{A37A8F73-3EF9-4DD8-90DB-3C23AF34CBFD}"/>
          </ac:spMkLst>
        </pc:spChg>
        <pc:spChg chg="add del mod">
          <ac:chgData name="Foysal, kamrul" userId="eb6e6a9f-1ecc-4da3-8fe3-abe3460cdce3" providerId="ADAL" clId="{B176B330-46EB-40A6-A013-DF6967C4F7A3}" dt="2019-09-19T23:12:09.050" v="479" actId="478"/>
          <ac:spMkLst>
            <pc:docMk/>
            <pc:sldMk cId="3592777094" sldId="258"/>
            <ac:spMk id="26" creationId="{0F60C89F-3146-4FEE-BA6B-0049EE2D1EFF}"/>
          </ac:spMkLst>
        </pc:spChg>
        <pc:spChg chg="add del mod">
          <ac:chgData name="Foysal, kamrul" userId="eb6e6a9f-1ecc-4da3-8fe3-abe3460cdce3" providerId="ADAL" clId="{B176B330-46EB-40A6-A013-DF6967C4F7A3}" dt="2019-09-19T23:12:07.515" v="478" actId="478"/>
          <ac:spMkLst>
            <pc:docMk/>
            <pc:sldMk cId="3592777094" sldId="258"/>
            <ac:spMk id="27" creationId="{F64DEBF9-C9AF-40C6-A47A-E9891D95757F}"/>
          </ac:spMkLst>
        </pc:spChg>
        <pc:spChg chg="add del mod">
          <ac:chgData name="Foysal, kamrul" userId="eb6e6a9f-1ecc-4da3-8fe3-abe3460cdce3" providerId="ADAL" clId="{B176B330-46EB-40A6-A013-DF6967C4F7A3}" dt="2019-09-19T23:12:04.042" v="476" actId="478"/>
          <ac:spMkLst>
            <pc:docMk/>
            <pc:sldMk cId="3592777094" sldId="258"/>
            <ac:spMk id="28" creationId="{0D092225-F729-4035-B0C1-8B25F2976E07}"/>
          </ac:spMkLst>
        </pc:spChg>
        <pc:spChg chg="add del mod">
          <ac:chgData name="Foysal, kamrul" userId="eb6e6a9f-1ecc-4da3-8fe3-abe3460cdce3" providerId="ADAL" clId="{B176B330-46EB-40A6-A013-DF6967C4F7A3}" dt="2019-09-19T23:12:06.114" v="477" actId="478"/>
          <ac:spMkLst>
            <pc:docMk/>
            <pc:sldMk cId="3592777094" sldId="258"/>
            <ac:spMk id="29" creationId="{525C710F-1610-4B8A-91BD-8D10CDC9E883}"/>
          </ac:spMkLst>
        </pc:spChg>
        <pc:spChg chg="add mod">
          <ac:chgData name="Foysal, kamrul" userId="eb6e6a9f-1ecc-4da3-8fe3-abe3460cdce3" providerId="ADAL" clId="{B176B330-46EB-40A6-A013-DF6967C4F7A3}" dt="2019-09-19T23:16:19.657" v="553" actId="1076"/>
          <ac:spMkLst>
            <pc:docMk/>
            <pc:sldMk cId="3592777094" sldId="258"/>
            <ac:spMk id="32" creationId="{35A5F417-81BA-42BE-AD0D-4907841FAF7F}"/>
          </ac:spMkLst>
        </pc:spChg>
        <pc:spChg chg="add mod">
          <ac:chgData name="Foysal, kamrul" userId="eb6e6a9f-1ecc-4da3-8fe3-abe3460cdce3" providerId="ADAL" clId="{B176B330-46EB-40A6-A013-DF6967C4F7A3}" dt="2019-09-19T23:16:27.177" v="559" actId="1076"/>
          <ac:spMkLst>
            <pc:docMk/>
            <pc:sldMk cId="3592777094" sldId="258"/>
            <ac:spMk id="33" creationId="{91BEF4BA-A389-46DF-9734-EA5B5EAEB807}"/>
          </ac:spMkLst>
        </pc:spChg>
        <pc:spChg chg="add mod">
          <ac:chgData name="Foysal, kamrul" userId="eb6e6a9f-1ecc-4da3-8fe3-abe3460cdce3" providerId="ADAL" clId="{B176B330-46EB-40A6-A013-DF6967C4F7A3}" dt="2019-09-19T23:16:09.868" v="549" actId="404"/>
          <ac:spMkLst>
            <pc:docMk/>
            <pc:sldMk cId="3592777094" sldId="258"/>
            <ac:spMk id="48" creationId="{75DAB21B-AF5B-49E9-A9B5-608D3D8DA343}"/>
          </ac:spMkLst>
        </pc:spChg>
        <pc:spChg chg="add mod">
          <ac:chgData name="Foysal, kamrul" userId="eb6e6a9f-1ecc-4da3-8fe3-abe3460cdce3" providerId="ADAL" clId="{B176B330-46EB-40A6-A013-DF6967C4F7A3}" dt="2019-09-19T23:16:37.226" v="569" actId="20577"/>
          <ac:spMkLst>
            <pc:docMk/>
            <pc:sldMk cId="3592777094" sldId="258"/>
            <ac:spMk id="49" creationId="{892D5367-3A54-4093-AFD0-29DA47275029}"/>
          </ac:spMkLst>
        </pc:spChg>
        <pc:spChg chg="add mod">
          <ac:chgData name="Foysal, kamrul" userId="eb6e6a9f-1ecc-4da3-8fe3-abe3460cdce3" providerId="ADAL" clId="{B176B330-46EB-40A6-A013-DF6967C4F7A3}" dt="2019-09-19T23:16:49.466" v="584" actId="20577"/>
          <ac:spMkLst>
            <pc:docMk/>
            <pc:sldMk cId="3592777094" sldId="258"/>
            <ac:spMk id="50" creationId="{BAF3254D-CEAB-4A8A-AF1E-5627AC240934}"/>
          </ac:spMkLst>
        </pc:spChg>
        <pc:spChg chg="add mod">
          <ac:chgData name="Foysal, kamrul" userId="eb6e6a9f-1ecc-4da3-8fe3-abe3460cdce3" providerId="ADAL" clId="{B176B330-46EB-40A6-A013-DF6967C4F7A3}" dt="2019-09-19T23:16:59.002" v="596" actId="20577"/>
          <ac:spMkLst>
            <pc:docMk/>
            <pc:sldMk cId="3592777094" sldId="258"/>
            <ac:spMk id="51" creationId="{74173B9F-E2C4-4C3D-A60C-1CDB1A8EADF1}"/>
          </ac:spMkLst>
        </pc:spChg>
        <pc:spChg chg="add mod">
          <ac:chgData name="Foysal, kamrul" userId="eb6e6a9f-1ecc-4da3-8fe3-abe3460cdce3" providerId="ADAL" clId="{B176B330-46EB-40A6-A013-DF6967C4F7A3}" dt="2019-09-19T23:17:55.762" v="610" actId="1076"/>
          <ac:spMkLst>
            <pc:docMk/>
            <pc:sldMk cId="3592777094" sldId="258"/>
            <ac:spMk id="54" creationId="{9B79B481-630D-448D-B587-F3310942B7F3}"/>
          </ac:spMkLst>
        </pc:spChg>
        <pc:picChg chg="mod">
          <ac:chgData name="Foysal, kamrul" userId="eb6e6a9f-1ecc-4da3-8fe3-abe3460cdce3" providerId="ADAL" clId="{B176B330-46EB-40A6-A013-DF6967C4F7A3}" dt="2019-09-19T23:11:59.977" v="475" actId="14100"/>
          <ac:picMkLst>
            <pc:docMk/>
            <pc:sldMk cId="3592777094" sldId="258"/>
            <ac:picMk id="12" creationId="{5B6F027D-371F-4428-B063-B62A6AA8E95F}"/>
          </ac:picMkLst>
        </pc:picChg>
        <pc:picChg chg="add del mod">
          <ac:chgData name="Foysal, kamrul" userId="eb6e6a9f-1ecc-4da3-8fe3-abe3460cdce3" providerId="ADAL" clId="{B176B330-46EB-40A6-A013-DF6967C4F7A3}" dt="2019-09-19T23:11:48.710" v="473" actId="478"/>
          <ac:picMkLst>
            <pc:docMk/>
            <pc:sldMk cId="3592777094" sldId="258"/>
            <ac:picMk id="17" creationId="{51C08939-5872-4B1C-AF65-C25CD9549930}"/>
          </ac:picMkLst>
        </pc:picChg>
        <pc:cxnChg chg="add mod">
          <ac:chgData name="Foysal, kamrul" userId="eb6e6a9f-1ecc-4da3-8fe3-abe3460cdce3" providerId="ADAL" clId="{B176B330-46EB-40A6-A013-DF6967C4F7A3}" dt="2019-09-19T23:15:02.050" v="504" actId="14100"/>
          <ac:cxnSpMkLst>
            <pc:docMk/>
            <pc:sldMk cId="3592777094" sldId="258"/>
            <ac:cxnSpMk id="13" creationId="{1F22E61F-AD1E-4D0B-9B8B-C3EFFE50E198}"/>
          </ac:cxnSpMkLst>
        </pc:cxnChg>
        <pc:cxnChg chg="add del mod">
          <ac:chgData name="Foysal, kamrul" userId="eb6e6a9f-1ecc-4da3-8fe3-abe3460cdce3" providerId="ADAL" clId="{B176B330-46EB-40A6-A013-DF6967C4F7A3}" dt="2019-09-19T23:14:20.969" v="494" actId="478"/>
          <ac:cxnSpMkLst>
            <pc:docMk/>
            <pc:sldMk cId="3592777094" sldId="258"/>
            <ac:cxnSpMk id="14" creationId="{BA3295BF-798D-43A1-AF66-D83289FAC2CA}"/>
          </ac:cxnSpMkLst>
        </pc:cxnChg>
        <pc:cxnChg chg="add del mod">
          <ac:chgData name="Foysal, kamrul" userId="eb6e6a9f-1ecc-4da3-8fe3-abe3460cdce3" providerId="ADAL" clId="{B176B330-46EB-40A6-A013-DF6967C4F7A3}" dt="2019-09-19T23:14:16.161" v="492" actId="478"/>
          <ac:cxnSpMkLst>
            <pc:docMk/>
            <pc:sldMk cId="3592777094" sldId="258"/>
            <ac:cxnSpMk id="15" creationId="{B7290DE9-35E9-49C9-ADEB-7CE4F74982C0}"/>
          </ac:cxnSpMkLst>
        </pc:cxnChg>
        <pc:cxnChg chg="add mod">
          <ac:chgData name="Foysal, kamrul" userId="eb6e6a9f-1ecc-4da3-8fe3-abe3460cdce3" providerId="ADAL" clId="{B176B330-46EB-40A6-A013-DF6967C4F7A3}" dt="2019-09-19T23:15:08.729" v="505" actId="14100"/>
          <ac:cxnSpMkLst>
            <pc:docMk/>
            <pc:sldMk cId="3592777094" sldId="258"/>
            <ac:cxnSpMk id="16" creationId="{DC6E2801-24C5-4E4A-8A0A-85335D9258EB}"/>
          </ac:cxnSpMkLst>
        </pc:cxnChg>
        <pc:cxnChg chg="add del mod">
          <ac:chgData name="Foysal, kamrul" userId="eb6e6a9f-1ecc-4da3-8fe3-abe3460cdce3" providerId="ADAL" clId="{B176B330-46EB-40A6-A013-DF6967C4F7A3}" dt="2019-09-19T23:14:20.018" v="493" actId="478"/>
          <ac:cxnSpMkLst>
            <pc:docMk/>
            <pc:sldMk cId="3592777094" sldId="258"/>
            <ac:cxnSpMk id="18" creationId="{3C0DEB5B-2B2F-48B7-BDC8-03C67FBA29A0}"/>
          </ac:cxnSpMkLst>
        </pc:cxnChg>
        <pc:cxnChg chg="add mod">
          <ac:chgData name="Foysal, kamrul" userId="eb6e6a9f-1ecc-4da3-8fe3-abe3460cdce3" providerId="ADAL" clId="{B176B330-46EB-40A6-A013-DF6967C4F7A3}" dt="2019-09-19T23:14:53.657" v="502" actId="14100"/>
          <ac:cxnSpMkLst>
            <pc:docMk/>
            <pc:sldMk cId="3592777094" sldId="258"/>
            <ac:cxnSpMk id="19" creationId="{9AE77EE8-5C0A-4DCE-8F59-8694952D7FF0}"/>
          </ac:cxnSpMkLst>
        </pc:cxnChg>
        <pc:cxnChg chg="add mod">
          <ac:chgData name="Foysal, kamrul" userId="eb6e6a9f-1ecc-4da3-8fe3-abe3460cdce3" providerId="ADAL" clId="{B176B330-46EB-40A6-A013-DF6967C4F7A3}" dt="2019-09-19T23:14:35.114" v="497" actId="14100"/>
          <ac:cxnSpMkLst>
            <pc:docMk/>
            <pc:sldMk cId="3592777094" sldId="258"/>
            <ac:cxnSpMk id="21" creationId="{E57E54B0-E728-45B4-B789-EE9DBA8D4007}"/>
          </ac:cxnSpMkLst>
        </pc:cxnChg>
        <pc:cxnChg chg="add mod">
          <ac:chgData name="Foysal, kamrul" userId="eb6e6a9f-1ecc-4da3-8fe3-abe3460cdce3" providerId="ADAL" clId="{B176B330-46EB-40A6-A013-DF6967C4F7A3}" dt="2019-09-19T23:18:22.643" v="619" actId="1035"/>
          <ac:cxnSpMkLst>
            <pc:docMk/>
            <pc:sldMk cId="3592777094" sldId="258"/>
            <ac:cxnSpMk id="22" creationId="{9D0F6CA3-02CF-4CE9-829F-0442528BB606}"/>
          </ac:cxnSpMkLst>
        </pc:cxnChg>
        <pc:cxnChg chg="add mod">
          <ac:chgData name="Foysal, kamrul" userId="eb6e6a9f-1ecc-4da3-8fe3-abe3460cdce3" providerId="ADAL" clId="{B176B330-46EB-40A6-A013-DF6967C4F7A3}" dt="2019-09-19T23:18:34.858" v="622" actId="14100"/>
          <ac:cxnSpMkLst>
            <pc:docMk/>
            <pc:sldMk cId="3592777094" sldId="258"/>
            <ac:cxnSpMk id="23" creationId="{BE1091AB-B353-47E3-83C4-232ECE94AA15}"/>
          </ac:cxnSpMkLst>
        </pc:cxnChg>
        <pc:cxnChg chg="add mod">
          <ac:chgData name="Foysal, kamrul" userId="eb6e6a9f-1ecc-4da3-8fe3-abe3460cdce3" providerId="ADAL" clId="{B176B330-46EB-40A6-A013-DF6967C4F7A3}" dt="2019-09-19T23:18:29.361" v="621" actId="14100"/>
          <ac:cxnSpMkLst>
            <pc:docMk/>
            <pc:sldMk cId="3592777094" sldId="258"/>
            <ac:cxnSpMk id="24" creationId="{85D25D02-3B3C-4D08-A0E6-15ABAC02CF6F}"/>
          </ac:cxnSpMkLst>
        </pc:cxnChg>
        <pc:cxnChg chg="add mod">
          <ac:chgData name="Foysal, kamrul" userId="eb6e6a9f-1ecc-4da3-8fe3-abe3460cdce3" providerId="ADAL" clId="{B176B330-46EB-40A6-A013-DF6967C4F7A3}" dt="2019-09-19T23:13:45.526" v="481" actId="14100"/>
          <ac:cxnSpMkLst>
            <pc:docMk/>
            <pc:sldMk cId="3592777094" sldId="258"/>
            <ac:cxnSpMk id="25" creationId="{C69ACF43-9460-49B2-9497-5CCA1163E329}"/>
          </ac:cxnSpMkLst>
        </pc:cxnChg>
        <pc:cxnChg chg="add mod">
          <ac:chgData name="Foysal, kamrul" userId="eb6e6a9f-1ecc-4da3-8fe3-abe3460cdce3" providerId="ADAL" clId="{B176B330-46EB-40A6-A013-DF6967C4F7A3}" dt="2019-09-19T23:11:46.374" v="472" actId="1076"/>
          <ac:cxnSpMkLst>
            <pc:docMk/>
            <pc:sldMk cId="3592777094" sldId="258"/>
            <ac:cxnSpMk id="30" creationId="{3E8E5B87-88D2-4B01-B78C-E1C7EE355B79}"/>
          </ac:cxnSpMkLst>
        </pc:cxnChg>
        <pc:cxnChg chg="add mod">
          <ac:chgData name="Foysal, kamrul" userId="eb6e6a9f-1ecc-4da3-8fe3-abe3460cdce3" providerId="ADAL" clId="{B176B330-46EB-40A6-A013-DF6967C4F7A3}" dt="2019-09-19T23:11:46.374" v="472" actId="1076"/>
          <ac:cxnSpMkLst>
            <pc:docMk/>
            <pc:sldMk cId="3592777094" sldId="258"/>
            <ac:cxnSpMk id="31" creationId="{5DE80155-FCBA-4B39-BB9B-3F054D06B5E6}"/>
          </ac:cxnSpMkLst>
        </pc:cxnChg>
        <pc:cxnChg chg="add mod">
          <ac:chgData name="Foysal, kamrul" userId="eb6e6a9f-1ecc-4da3-8fe3-abe3460cdce3" providerId="ADAL" clId="{B176B330-46EB-40A6-A013-DF6967C4F7A3}" dt="2019-09-19T23:14:42.209" v="499" actId="14100"/>
          <ac:cxnSpMkLst>
            <pc:docMk/>
            <pc:sldMk cId="3592777094" sldId="258"/>
            <ac:cxnSpMk id="34" creationId="{83EDD6D5-B78D-4B0D-BCE9-30F916A6FA74}"/>
          </ac:cxnSpMkLst>
        </pc:cxnChg>
        <pc:cxnChg chg="add mod">
          <ac:chgData name="Foysal, kamrul" userId="eb6e6a9f-1ecc-4da3-8fe3-abe3460cdce3" providerId="ADAL" clId="{B176B330-46EB-40A6-A013-DF6967C4F7A3}" dt="2019-09-19T23:17:33.565" v="599" actId="208"/>
          <ac:cxnSpMkLst>
            <pc:docMk/>
            <pc:sldMk cId="3592777094" sldId="258"/>
            <ac:cxnSpMk id="53" creationId="{E48DD589-347D-48DA-9545-4983B98431A7}"/>
          </ac:cxnSpMkLst>
        </pc:cxnChg>
      </pc:sldChg>
      <pc:sldChg chg="addSp delSp modSp add">
        <pc:chgData name="Foysal, kamrul" userId="eb6e6a9f-1ecc-4da3-8fe3-abe3460cdce3" providerId="ADAL" clId="{B176B330-46EB-40A6-A013-DF6967C4F7A3}" dt="2019-09-19T21:27:36.341" v="315" actId="688"/>
        <pc:sldMkLst>
          <pc:docMk/>
          <pc:sldMk cId="2123209394" sldId="264"/>
        </pc:sldMkLst>
        <pc:spChg chg="del">
          <ac:chgData name="Foysal, kamrul" userId="eb6e6a9f-1ecc-4da3-8fe3-abe3460cdce3" providerId="ADAL" clId="{B176B330-46EB-40A6-A013-DF6967C4F7A3}" dt="2019-09-19T17:13:25.819" v="4" actId="478"/>
          <ac:spMkLst>
            <pc:docMk/>
            <pc:sldMk cId="2123209394" sldId="264"/>
            <ac:spMk id="2" creationId="{07225AAF-DB34-4EA2-9E5D-814B599B25EA}"/>
          </ac:spMkLst>
        </pc:spChg>
        <pc:spChg chg="del">
          <ac:chgData name="Foysal, kamrul" userId="eb6e6a9f-1ecc-4da3-8fe3-abe3460cdce3" providerId="ADAL" clId="{B176B330-46EB-40A6-A013-DF6967C4F7A3}" dt="2019-09-19T17:13:27.709" v="5" actId="478"/>
          <ac:spMkLst>
            <pc:docMk/>
            <pc:sldMk cId="2123209394" sldId="264"/>
            <ac:spMk id="3" creationId="{12134BF3-1D53-4F7C-B98E-9DB0735BF349}"/>
          </ac:spMkLst>
        </pc:spChg>
        <pc:spChg chg="add mod">
          <ac:chgData name="Foysal, kamrul" userId="eb6e6a9f-1ecc-4da3-8fe3-abe3460cdce3" providerId="ADAL" clId="{B176B330-46EB-40A6-A013-DF6967C4F7A3}" dt="2019-09-19T17:17:34.212" v="261" actId="1076"/>
          <ac:spMkLst>
            <pc:docMk/>
            <pc:sldMk cId="2123209394" sldId="264"/>
            <ac:spMk id="6" creationId="{0F21FD78-D94E-4C2D-92B3-6725727E810E}"/>
          </ac:spMkLst>
        </pc:spChg>
        <pc:spChg chg="add mod">
          <ac:chgData name="Foysal, kamrul" userId="eb6e6a9f-1ecc-4da3-8fe3-abe3460cdce3" providerId="ADAL" clId="{B176B330-46EB-40A6-A013-DF6967C4F7A3}" dt="2019-09-19T17:15:33.860" v="198" actId="1076"/>
          <ac:spMkLst>
            <pc:docMk/>
            <pc:sldMk cId="2123209394" sldId="264"/>
            <ac:spMk id="11" creationId="{6961BBBF-2003-4D59-9559-19C6C808C49F}"/>
          </ac:spMkLst>
        </pc:spChg>
        <pc:spChg chg="add mod">
          <ac:chgData name="Foysal, kamrul" userId="eb6e6a9f-1ecc-4da3-8fe3-abe3460cdce3" providerId="ADAL" clId="{B176B330-46EB-40A6-A013-DF6967C4F7A3}" dt="2019-09-19T17:16:12.788" v="218" actId="1037"/>
          <ac:spMkLst>
            <pc:docMk/>
            <pc:sldMk cId="2123209394" sldId="264"/>
            <ac:spMk id="12" creationId="{2C9B91F9-DE4B-440E-8D2E-378B9A729528}"/>
          </ac:spMkLst>
        </pc:spChg>
        <pc:spChg chg="add mod">
          <ac:chgData name="Foysal, kamrul" userId="eb6e6a9f-1ecc-4da3-8fe3-abe3460cdce3" providerId="ADAL" clId="{B176B330-46EB-40A6-A013-DF6967C4F7A3}" dt="2019-09-19T17:15:58.229" v="212" actId="2711"/>
          <ac:spMkLst>
            <pc:docMk/>
            <pc:sldMk cId="2123209394" sldId="264"/>
            <ac:spMk id="13" creationId="{32EC142D-B2D9-45A0-A809-7DB9CC7DEB8F}"/>
          </ac:spMkLst>
        </pc:spChg>
        <pc:spChg chg="add mod">
          <ac:chgData name="Foysal, kamrul" userId="eb6e6a9f-1ecc-4da3-8fe3-abe3460cdce3" providerId="ADAL" clId="{B176B330-46EB-40A6-A013-DF6967C4F7A3}" dt="2019-09-19T21:27:36.341" v="315" actId="688"/>
          <ac:spMkLst>
            <pc:docMk/>
            <pc:sldMk cId="2123209394" sldId="264"/>
            <ac:spMk id="14" creationId="{4E698A03-ADA8-44EE-B585-8FBC7AFCC155}"/>
          </ac:spMkLst>
        </pc:spChg>
        <pc:picChg chg="add mod">
          <ac:chgData name="Foysal, kamrul" userId="eb6e6a9f-1ecc-4da3-8fe3-abe3460cdce3" providerId="ADAL" clId="{B176B330-46EB-40A6-A013-DF6967C4F7A3}" dt="2019-09-19T17:13:31.446" v="7" actId="27614"/>
          <ac:picMkLst>
            <pc:docMk/>
            <pc:sldMk cId="2123209394" sldId="264"/>
            <ac:picMk id="5" creationId="{AA04FE8A-35C3-4EE6-884A-D707BDC0F53E}"/>
          </ac:picMkLst>
        </pc:picChg>
        <pc:cxnChg chg="add mod">
          <ac:chgData name="Foysal, kamrul" userId="eb6e6a9f-1ecc-4da3-8fe3-abe3460cdce3" providerId="ADAL" clId="{B176B330-46EB-40A6-A013-DF6967C4F7A3}" dt="2019-09-19T17:14:52.418" v="54" actId="1582"/>
          <ac:cxnSpMkLst>
            <pc:docMk/>
            <pc:sldMk cId="2123209394" sldId="264"/>
            <ac:cxnSpMk id="8" creationId="{ED4DCF25-BB12-4DDB-B509-C9BA510C8C77}"/>
          </ac:cxnSpMkLst>
        </pc:cxnChg>
        <pc:cxnChg chg="add mod">
          <ac:chgData name="Foysal, kamrul" userId="eb6e6a9f-1ecc-4da3-8fe3-abe3460cdce3" providerId="ADAL" clId="{B176B330-46EB-40A6-A013-DF6967C4F7A3}" dt="2019-09-19T17:16:04.556" v="213" actId="1035"/>
          <ac:cxnSpMkLst>
            <pc:docMk/>
            <pc:sldMk cId="2123209394" sldId="264"/>
            <ac:cxnSpMk id="9" creationId="{8DD2146E-CB73-4838-BFD0-F3BACFFCE3BD}"/>
          </ac:cxnSpMkLst>
        </pc:cxnChg>
        <pc:cxnChg chg="add mod">
          <ac:chgData name="Foysal, kamrul" userId="eb6e6a9f-1ecc-4da3-8fe3-abe3460cdce3" providerId="ADAL" clId="{B176B330-46EB-40A6-A013-DF6967C4F7A3}" dt="2019-09-19T17:15:09.253" v="155" actId="1037"/>
          <ac:cxnSpMkLst>
            <pc:docMk/>
            <pc:sldMk cId="2123209394" sldId="264"/>
            <ac:cxnSpMk id="10" creationId="{FB93FA3B-1E05-412F-BB19-580DD39AF132}"/>
          </ac:cxnSpMkLst>
        </pc:cxnChg>
      </pc:sldChg>
      <pc:sldChg chg="addSp delSp modSp add">
        <pc:chgData name="Foysal, kamrul" userId="eb6e6a9f-1ecc-4da3-8fe3-abe3460cdce3" providerId="ADAL" clId="{B176B330-46EB-40A6-A013-DF6967C4F7A3}" dt="2019-09-19T17:39:07.853" v="314" actId="20577"/>
        <pc:sldMkLst>
          <pc:docMk/>
          <pc:sldMk cId="289491064" sldId="265"/>
        </pc:sldMkLst>
        <pc:spChg chg="del">
          <ac:chgData name="Foysal, kamrul" userId="eb6e6a9f-1ecc-4da3-8fe3-abe3460cdce3" providerId="ADAL" clId="{B176B330-46EB-40A6-A013-DF6967C4F7A3}" dt="2019-09-19T17:36:35.169" v="263" actId="478"/>
          <ac:spMkLst>
            <pc:docMk/>
            <pc:sldMk cId="289491064" sldId="265"/>
            <ac:spMk id="2" creationId="{5050A89A-2700-4073-9350-A5A78BBCE6F8}"/>
          </ac:spMkLst>
        </pc:spChg>
        <pc:spChg chg="del">
          <ac:chgData name="Foysal, kamrul" userId="eb6e6a9f-1ecc-4da3-8fe3-abe3460cdce3" providerId="ADAL" clId="{B176B330-46EB-40A6-A013-DF6967C4F7A3}" dt="2019-09-19T17:36:36.157" v="264" actId="478"/>
          <ac:spMkLst>
            <pc:docMk/>
            <pc:sldMk cId="289491064" sldId="265"/>
            <ac:spMk id="3" creationId="{AE5908BA-969F-45CE-9807-74BC90F1A058}"/>
          </ac:spMkLst>
        </pc:spChg>
        <pc:spChg chg="add mod">
          <ac:chgData name="Foysal, kamrul" userId="eb6e6a9f-1ecc-4da3-8fe3-abe3460cdce3" providerId="ADAL" clId="{B176B330-46EB-40A6-A013-DF6967C4F7A3}" dt="2019-09-19T17:38:23.978" v="305" actId="114"/>
          <ac:spMkLst>
            <pc:docMk/>
            <pc:sldMk cId="289491064" sldId="265"/>
            <ac:spMk id="5" creationId="{F2362DC0-E4E2-4710-9F4D-FAA754EB1EC8}"/>
          </ac:spMkLst>
        </pc:spChg>
        <pc:spChg chg="add mod">
          <ac:chgData name="Foysal, kamrul" userId="eb6e6a9f-1ecc-4da3-8fe3-abe3460cdce3" providerId="ADAL" clId="{B176B330-46EB-40A6-A013-DF6967C4F7A3}" dt="2019-09-19T17:39:07.853" v="314" actId="20577"/>
          <ac:spMkLst>
            <pc:docMk/>
            <pc:sldMk cId="289491064" sldId="265"/>
            <ac:spMk id="7" creationId="{403AB118-C4BC-4D3B-9B51-B67C89042E1B}"/>
          </ac:spMkLst>
        </pc:spChg>
        <pc:picChg chg="add mod">
          <ac:chgData name="Foysal, kamrul" userId="eb6e6a9f-1ecc-4da3-8fe3-abe3460cdce3" providerId="ADAL" clId="{B176B330-46EB-40A6-A013-DF6967C4F7A3}" dt="2019-09-19T17:36:41.276" v="266" actId="1076"/>
          <ac:picMkLst>
            <pc:docMk/>
            <pc:sldMk cId="289491064" sldId="265"/>
            <ac:picMk id="4" creationId="{C1AAE378-8A3D-4A6B-B4EF-B26B62FC2372}"/>
          </ac:picMkLst>
        </pc:picChg>
        <pc:picChg chg="add mod">
          <ac:chgData name="Foysal, kamrul" userId="eb6e6a9f-1ecc-4da3-8fe3-abe3460cdce3" providerId="ADAL" clId="{B176B330-46EB-40A6-A013-DF6967C4F7A3}" dt="2019-09-19T17:38:43.796" v="309" actId="14100"/>
          <ac:picMkLst>
            <pc:docMk/>
            <pc:sldMk cId="289491064" sldId="265"/>
            <ac:picMk id="6" creationId="{CBAFBA17-CB34-498A-9F2F-D1E01222D075}"/>
          </ac:picMkLst>
        </pc:picChg>
      </pc:sldChg>
      <pc:sldChg chg="addSp delSp modSp add">
        <pc:chgData name="Foysal, kamrul" userId="eb6e6a9f-1ecc-4da3-8fe3-abe3460cdce3" providerId="ADAL" clId="{B176B330-46EB-40A6-A013-DF6967C4F7A3}" dt="2019-09-19T21:55:05.086" v="468" actId="1076"/>
        <pc:sldMkLst>
          <pc:docMk/>
          <pc:sldMk cId="2504653255" sldId="266"/>
        </pc:sldMkLst>
        <pc:spChg chg="del">
          <ac:chgData name="Foysal, kamrul" userId="eb6e6a9f-1ecc-4da3-8fe3-abe3460cdce3" providerId="ADAL" clId="{B176B330-46EB-40A6-A013-DF6967C4F7A3}" dt="2019-09-19T21:46:15.451" v="317" actId="478"/>
          <ac:spMkLst>
            <pc:docMk/>
            <pc:sldMk cId="2504653255" sldId="266"/>
            <ac:spMk id="2" creationId="{AF8FCD12-30E8-4A10-B633-3787148FC735}"/>
          </ac:spMkLst>
        </pc:spChg>
        <pc:spChg chg="del">
          <ac:chgData name="Foysal, kamrul" userId="eb6e6a9f-1ecc-4da3-8fe3-abe3460cdce3" providerId="ADAL" clId="{B176B330-46EB-40A6-A013-DF6967C4F7A3}" dt="2019-09-19T21:46:16.431" v="318" actId="478"/>
          <ac:spMkLst>
            <pc:docMk/>
            <pc:sldMk cId="2504653255" sldId="266"/>
            <ac:spMk id="3" creationId="{5B69293A-F29E-4F36-9D98-8B0E51F00A1A}"/>
          </ac:spMkLst>
        </pc:spChg>
        <pc:spChg chg="add mod">
          <ac:chgData name="Foysal, kamrul" userId="eb6e6a9f-1ecc-4da3-8fe3-abe3460cdce3" providerId="ADAL" clId="{B176B330-46EB-40A6-A013-DF6967C4F7A3}" dt="2019-09-19T21:52:32.582" v="461" actId="1038"/>
          <ac:spMkLst>
            <pc:docMk/>
            <pc:sldMk cId="2504653255" sldId="266"/>
            <ac:spMk id="14" creationId="{703F5DFC-9529-4229-A509-352729048EE3}"/>
          </ac:spMkLst>
        </pc:spChg>
        <pc:spChg chg="add mod">
          <ac:chgData name="Foysal, kamrul" userId="eb6e6a9f-1ecc-4da3-8fe3-abe3460cdce3" providerId="ADAL" clId="{B176B330-46EB-40A6-A013-DF6967C4F7A3}" dt="2019-09-19T21:53:14.750" v="462" actId="1076"/>
          <ac:spMkLst>
            <pc:docMk/>
            <pc:sldMk cId="2504653255" sldId="266"/>
            <ac:spMk id="15" creationId="{B745AAAE-BA4D-4A01-8995-6E0ED9A3C26F}"/>
          </ac:spMkLst>
        </pc:spChg>
        <pc:spChg chg="add mod">
          <ac:chgData name="Foysal, kamrul" userId="eb6e6a9f-1ecc-4da3-8fe3-abe3460cdce3" providerId="ADAL" clId="{B176B330-46EB-40A6-A013-DF6967C4F7A3}" dt="2019-09-19T21:54:16.910" v="465" actId="1076"/>
          <ac:spMkLst>
            <pc:docMk/>
            <pc:sldMk cId="2504653255" sldId="266"/>
            <ac:spMk id="16" creationId="{FE9FD0E1-9BC1-440C-9EA8-031BD4F015F7}"/>
          </ac:spMkLst>
        </pc:spChg>
        <pc:spChg chg="add mod">
          <ac:chgData name="Foysal, kamrul" userId="eb6e6a9f-1ecc-4da3-8fe3-abe3460cdce3" providerId="ADAL" clId="{B176B330-46EB-40A6-A013-DF6967C4F7A3}" dt="2019-09-19T21:55:05.086" v="468" actId="1076"/>
          <ac:spMkLst>
            <pc:docMk/>
            <pc:sldMk cId="2504653255" sldId="266"/>
            <ac:spMk id="17" creationId="{B061F3FE-782D-4C41-BDC4-3102CEFED3E8}"/>
          </ac:spMkLst>
        </pc:spChg>
        <pc:spChg chg="add mod">
          <ac:chgData name="Foysal, kamrul" userId="eb6e6a9f-1ecc-4da3-8fe3-abe3460cdce3" providerId="ADAL" clId="{B176B330-46EB-40A6-A013-DF6967C4F7A3}" dt="2019-09-19T21:52:06.272" v="414" actId="122"/>
          <ac:spMkLst>
            <pc:docMk/>
            <pc:sldMk cId="2504653255" sldId="266"/>
            <ac:spMk id="18" creationId="{53DD754E-5087-47A1-B854-184F12AC0E0C}"/>
          </ac:spMkLst>
        </pc:spChg>
        <pc:picChg chg="add mod modCrop">
          <ac:chgData name="Foysal, kamrul" userId="eb6e6a9f-1ecc-4da3-8fe3-abe3460cdce3" providerId="ADAL" clId="{B176B330-46EB-40A6-A013-DF6967C4F7A3}" dt="2019-09-19T21:54:16.910" v="465" actId="1076"/>
          <ac:picMkLst>
            <pc:docMk/>
            <pc:sldMk cId="2504653255" sldId="266"/>
            <ac:picMk id="5" creationId="{7F18FC1E-4FA4-48AC-9779-CDD2A2845682}"/>
          </ac:picMkLst>
        </pc:picChg>
        <pc:picChg chg="add mod modCrop">
          <ac:chgData name="Foysal, kamrul" userId="eb6e6a9f-1ecc-4da3-8fe3-abe3460cdce3" providerId="ADAL" clId="{B176B330-46EB-40A6-A013-DF6967C4F7A3}" dt="2019-09-19T21:55:05.086" v="468" actId="1076"/>
          <ac:picMkLst>
            <pc:docMk/>
            <pc:sldMk cId="2504653255" sldId="266"/>
            <ac:picMk id="7" creationId="{74F25642-331D-4591-AF86-974E3D97FB8B}"/>
          </ac:picMkLst>
        </pc:picChg>
        <pc:picChg chg="add mod modCrop">
          <ac:chgData name="Foysal, kamrul" userId="eb6e6a9f-1ecc-4da3-8fe3-abe3460cdce3" providerId="ADAL" clId="{B176B330-46EB-40A6-A013-DF6967C4F7A3}" dt="2019-09-19T21:52:32.582" v="461" actId="1038"/>
          <ac:picMkLst>
            <pc:docMk/>
            <pc:sldMk cId="2504653255" sldId="266"/>
            <ac:picMk id="9" creationId="{3F6FDFD8-CC90-4C7F-ABDD-A9F60DA991A1}"/>
          </ac:picMkLst>
        </pc:picChg>
        <pc:picChg chg="add mod modCrop">
          <ac:chgData name="Foysal, kamrul" userId="eb6e6a9f-1ecc-4da3-8fe3-abe3460cdce3" providerId="ADAL" clId="{B176B330-46EB-40A6-A013-DF6967C4F7A3}" dt="2019-09-19T21:49:29.590" v="375" actId="14100"/>
          <ac:picMkLst>
            <pc:docMk/>
            <pc:sldMk cId="2504653255" sldId="266"/>
            <ac:picMk id="11" creationId="{0A428CF1-4A3E-4127-9C9B-942692CC5B0A}"/>
          </ac:picMkLst>
        </pc:picChg>
        <pc:picChg chg="add mod modCrop">
          <ac:chgData name="Foysal, kamrul" userId="eb6e6a9f-1ecc-4da3-8fe3-abe3460cdce3" providerId="ADAL" clId="{B176B330-46EB-40A6-A013-DF6967C4F7A3}" dt="2019-09-19T21:53:14.750" v="462" actId="1076"/>
          <ac:picMkLst>
            <pc:docMk/>
            <pc:sldMk cId="2504653255" sldId="266"/>
            <ac:picMk id="13" creationId="{F6093078-8633-4EBC-AD9D-01FC9B25D91F}"/>
          </ac:picMkLst>
        </pc:picChg>
      </pc:sldChg>
      <pc:sldChg chg="addSp delSp modSp add">
        <pc:chgData name="Foysal, kamrul" userId="eb6e6a9f-1ecc-4da3-8fe3-abe3460cdce3" providerId="ADAL" clId="{B176B330-46EB-40A6-A013-DF6967C4F7A3}" dt="2019-09-26T17:17:27.623" v="762" actId="1076"/>
        <pc:sldMkLst>
          <pc:docMk/>
          <pc:sldMk cId="3739307043" sldId="267"/>
        </pc:sldMkLst>
        <pc:spChg chg="del">
          <ac:chgData name="Foysal, kamrul" userId="eb6e6a9f-1ecc-4da3-8fe3-abe3460cdce3" providerId="ADAL" clId="{B176B330-46EB-40A6-A013-DF6967C4F7A3}" dt="2019-09-26T17:05:12.432" v="644" actId="478"/>
          <ac:spMkLst>
            <pc:docMk/>
            <pc:sldMk cId="3739307043" sldId="267"/>
            <ac:spMk id="2" creationId="{45B7129A-0496-4F02-9105-8A8D9BC7C654}"/>
          </ac:spMkLst>
        </pc:spChg>
        <pc:spChg chg="del">
          <ac:chgData name="Foysal, kamrul" userId="eb6e6a9f-1ecc-4da3-8fe3-abe3460cdce3" providerId="ADAL" clId="{B176B330-46EB-40A6-A013-DF6967C4F7A3}" dt="2019-09-26T17:05:14.060" v="645" actId="478"/>
          <ac:spMkLst>
            <pc:docMk/>
            <pc:sldMk cId="3739307043" sldId="267"/>
            <ac:spMk id="3" creationId="{E6EBD408-13AC-4FB8-8C12-9C0EC9C0AF5A}"/>
          </ac:spMkLst>
        </pc:spChg>
        <pc:spChg chg="add mod">
          <ac:chgData name="Foysal, kamrul" userId="eb6e6a9f-1ecc-4da3-8fe3-abe3460cdce3" providerId="ADAL" clId="{B176B330-46EB-40A6-A013-DF6967C4F7A3}" dt="2019-09-26T17:07:55.683" v="659" actId="1582"/>
          <ac:spMkLst>
            <pc:docMk/>
            <pc:sldMk cId="3739307043" sldId="267"/>
            <ac:spMk id="8" creationId="{0C6CA42A-DF1D-49B5-B780-67DB026AD06F}"/>
          </ac:spMkLst>
        </pc:spChg>
        <pc:picChg chg="add del mod">
          <ac:chgData name="Foysal, kamrul" userId="eb6e6a9f-1ecc-4da3-8fe3-abe3460cdce3" providerId="ADAL" clId="{B176B330-46EB-40A6-A013-DF6967C4F7A3}" dt="2019-09-26T17:07:03.028" v="649" actId="478"/>
          <ac:picMkLst>
            <pc:docMk/>
            <pc:sldMk cId="3739307043" sldId="267"/>
            <ac:picMk id="4" creationId="{BDF486C4-18D4-41E6-9A82-CF81C111EB2A}"/>
          </ac:picMkLst>
        </pc:picChg>
        <pc:picChg chg="add del mod">
          <ac:chgData name="Foysal, kamrul" userId="eb6e6a9f-1ecc-4da3-8fe3-abe3460cdce3" providerId="ADAL" clId="{B176B330-46EB-40A6-A013-DF6967C4F7A3}" dt="2019-09-26T17:12:53.656" v="668" actId="478"/>
          <ac:picMkLst>
            <pc:docMk/>
            <pc:sldMk cId="3739307043" sldId="267"/>
            <ac:picMk id="5" creationId="{0752236F-F178-4E08-816F-3A196833BF2C}"/>
          </ac:picMkLst>
        </pc:picChg>
        <pc:picChg chg="add del mod">
          <ac:chgData name="Foysal, kamrul" userId="eb6e6a9f-1ecc-4da3-8fe3-abe3460cdce3" providerId="ADAL" clId="{B176B330-46EB-40A6-A013-DF6967C4F7A3}" dt="2019-09-26T17:15:34.904" v="744" actId="478"/>
          <ac:picMkLst>
            <pc:docMk/>
            <pc:sldMk cId="3739307043" sldId="267"/>
            <ac:picMk id="11" creationId="{9E374C54-5B49-4EC5-950E-090CD60BD82F}"/>
          </ac:picMkLst>
        </pc:picChg>
        <pc:picChg chg="add del mod ord">
          <ac:chgData name="Foysal, kamrul" userId="eb6e6a9f-1ecc-4da3-8fe3-abe3460cdce3" providerId="ADAL" clId="{B176B330-46EB-40A6-A013-DF6967C4F7A3}" dt="2019-09-26T17:15:42.063" v="749" actId="478"/>
          <ac:picMkLst>
            <pc:docMk/>
            <pc:sldMk cId="3739307043" sldId="267"/>
            <ac:picMk id="13" creationId="{0E765FE7-DCAE-422F-A1BA-B4FD736C99B7}"/>
          </ac:picMkLst>
        </pc:picChg>
        <pc:picChg chg="add mod">
          <ac:chgData name="Foysal, kamrul" userId="eb6e6a9f-1ecc-4da3-8fe3-abe3460cdce3" providerId="ADAL" clId="{B176B330-46EB-40A6-A013-DF6967C4F7A3}" dt="2019-09-26T17:16:52.783" v="760" actId="1076"/>
          <ac:picMkLst>
            <pc:docMk/>
            <pc:sldMk cId="3739307043" sldId="267"/>
            <ac:picMk id="14" creationId="{F528FEC3-9C26-442F-BAEF-64C6AD32E757}"/>
          </ac:picMkLst>
        </pc:picChg>
        <pc:picChg chg="add mod ord">
          <ac:chgData name="Foysal, kamrul" userId="eb6e6a9f-1ecc-4da3-8fe3-abe3460cdce3" providerId="ADAL" clId="{B176B330-46EB-40A6-A013-DF6967C4F7A3}" dt="2019-09-26T17:16:46.353" v="759" actId="14100"/>
          <ac:picMkLst>
            <pc:docMk/>
            <pc:sldMk cId="3739307043" sldId="267"/>
            <ac:picMk id="15" creationId="{B23E3BE2-396F-4AF8-9EE6-05AF370D71D1}"/>
          </ac:picMkLst>
        </pc:picChg>
        <pc:picChg chg="add mod">
          <ac:chgData name="Foysal, kamrul" userId="eb6e6a9f-1ecc-4da3-8fe3-abe3460cdce3" providerId="ADAL" clId="{B176B330-46EB-40A6-A013-DF6967C4F7A3}" dt="2019-09-26T17:17:27.623" v="762" actId="1076"/>
          <ac:picMkLst>
            <pc:docMk/>
            <pc:sldMk cId="3739307043" sldId="267"/>
            <ac:picMk id="16" creationId="{232BD5C9-7733-4BFB-8C01-529AC75CFA1E}"/>
          </ac:picMkLst>
        </pc:picChg>
        <pc:cxnChg chg="add mod">
          <ac:chgData name="Foysal, kamrul" userId="eb6e6a9f-1ecc-4da3-8fe3-abe3460cdce3" providerId="ADAL" clId="{B176B330-46EB-40A6-A013-DF6967C4F7A3}" dt="2019-09-26T17:10:07.920" v="666" actId="14100"/>
          <ac:cxnSpMkLst>
            <pc:docMk/>
            <pc:sldMk cId="3739307043" sldId="267"/>
            <ac:cxnSpMk id="7" creationId="{311A3B03-47CD-4D0C-B687-1B7CB22FFD6D}"/>
          </ac:cxnSpMkLst>
        </pc:cxnChg>
      </pc:sldChg>
    </pc:docChg>
  </pc:docChgLst>
  <pc:docChgLst>
    <pc:chgData name="Foysal, kamrul" userId="eb6e6a9f-1ecc-4da3-8fe3-abe3460cdce3" providerId="ADAL" clId="{B4F68619-F86E-4B96-A80E-F28F7C291DE4}"/>
    <pc:docChg chg="undo custSel addSld modSld">
      <pc:chgData name="Foysal, kamrul" userId="eb6e6a9f-1ecc-4da3-8fe3-abe3460cdce3" providerId="ADAL" clId="{B4F68619-F86E-4B96-A80E-F28F7C291DE4}" dt="2019-08-22T20:43:30.624" v="286" actId="14100"/>
      <pc:docMkLst>
        <pc:docMk/>
      </pc:docMkLst>
      <pc:sldChg chg="addSp delSp modSp add">
        <pc:chgData name="Foysal, kamrul" userId="eb6e6a9f-1ecc-4da3-8fe3-abe3460cdce3" providerId="ADAL" clId="{B4F68619-F86E-4B96-A80E-F28F7C291DE4}" dt="2019-08-21T21:36:49.239" v="238" actId="2711"/>
        <pc:sldMkLst>
          <pc:docMk/>
          <pc:sldMk cId="2409254050" sldId="257"/>
        </pc:sldMkLst>
        <pc:spChg chg="del">
          <ac:chgData name="Foysal, kamrul" userId="eb6e6a9f-1ecc-4da3-8fe3-abe3460cdce3" providerId="ADAL" clId="{B4F68619-F86E-4B96-A80E-F28F7C291DE4}" dt="2019-08-21T21:27:14.987" v="3" actId="478"/>
          <ac:spMkLst>
            <pc:docMk/>
            <pc:sldMk cId="2409254050" sldId="257"/>
            <ac:spMk id="2" creationId="{BDA4AD8E-453C-4B4E-985D-37AEABE64FB9}"/>
          </ac:spMkLst>
        </pc:spChg>
        <pc:spChg chg="del">
          <ac:chgData name="Foysal, kamrul" userId="eb6e6a9f-1ecc-4da3-8fe3-abe3460cdce3" providerId="ADAL" clId="{B4F68619-F86E-4B96-A80E-F28F7C291DE4}" dt="2019-08-21T21:27:13.478" v="2" actId="478"/>
          <ac:spMkLst>
            <pc:docMk/>
            <pc:sldMk cId="2409254050" sldId="257"/>
            <ac:spMk id="3" creationId="{4B947407-D14C-4DC7-B2C1-71692D480AAD}"/>
          </ac:spMkLst>
        </pc:spChg>
        <pc:spChg chg="add mod">
          <ac:chgData name="Foysal, kamrul" userId="eb6e6a9f-1ecc-4da3-8fe3-abe3460cdce3" providerId="ADAL" clId="{B4F68619-F86E-4B96-A80E-F28F7C291DE4}" dt="2019-08-21T21:36:39.647" v="237" actId="2711"/>
          <ac:spMkLst>
            <pc:docMk/>
            <pc:sldMk cId="2409254050" sldId="257"/>
            <ac:spMk id="6" creationId="{4C87F9BB-57C2-442D-A684-4CD2171E57A8}"/>
          </ac:spMkLst>
        </pc:spChg>
        <pc:spChg chg="add mod">
          <ac:chgData name="Foysal, kamrul" userId="eb6e6a9f-1ecc-4da3-8fe3-abe3460cdce3" providerId="ADAL" clId="{B4F68619-F86E-4B96-A80E-F28F7C291DE4}" dt="2019-08-21T21:36:39.647" v="237" actId="2711"/>
          <ac:spMkLst>
            <pc:docMk/>
            <pc:sldMk cId="2409254050" sldId="257"/>
            <ac:spMk id="7" creationId="{ABA782F6-2BCB-4D13-B343-CC00167F2E71}"/>
          </ac:spMkLst>
        </pc:spChg>
        <pc:spChg chg="add mod">
          <ac:chgData name="Foysal, kamrul" userId="eb6e6a9f-1ecc-4da3-8fe3-abe3460cdce3" providerId="ADAL" clId="{B4F68619-F86E-4B96-A80E-F28F7C291DE4}" dt="2019-08-21T21:36:39.647" v="237" actId="2711"/>
          <ac:spMkLst>
            <pc:docMk/>
            <pc:sldMk cId="2409254050" sldId="257"/>
            <ac:spMk id="8" creationId="{F23D43FD-F0FE-4022-9C70-33BBEFE9C3A6}"/>
          </ac:spMkLst>
        </pc:spChg>
        <pc:spChg chg="add mod">
          <ac:chgData name="Foysal, kamrul" userId="eb6e6a9f-1ecc-4da3-8fe3-abe3460cdce3" providerId="ADAL" clId="{B4F68619-F86E-4B96-A80E-F28F7C291DE4}" dt="2019-08-21T21:36:33.253" v="236" actId="2711"/>
          <ac:spMkLst>
            <pc:docMk/>
            <pc:sldMk cId="2409254050" sldId="257"/>
            <ac:spMk id="9" creationId="{230EBA7A-6550-4821-9EBC-EFC8424D4116}"/>
          </ac:spMkLst>
        </pc:spChg>
        <pc:graphicFrameChg chg="add mod modGraphic">
          <ac:chgData name="Foysal, kamrul" userId="eb6e6a9f-1ecc-4da3-8fe3-abe3460cdce3" providerId="ADAL" clId="{B4F68619-F86E-4B96-A80E-F28F7C291DE4}" dt="2019-08-21T21:36:49.239" v="238" actId="2711"/>
          <ac:graphicFrameMkLst>
            <pc:docMk/>
            <pc:sldMk cId="2409254050" sldId="257"/>
            <ac:graphicFrameMk id="5" creationId="{E9A4DC7C-CB97-4573-89CC-7C57E8074E7A}"/>
          </ac:graphicFrameMkLst>
        </pc:graphicFrameChg>
        <pc:picChg chg="add mod">
          <ac:chgData name="Foysal, kamrul" userId="eb6e6a9f-1ecc-4da3-8fe3-abe3460cdce3" providerId="ADAL" clId="{B4F68619-F86E-4B96-A80E-F28F7C291DE4}" dt="2019-08-21T21:27:17.232" v="4" actId="1076"/>
          <ac:picMkLst>
            <pc:docMk/>
            <pc:sldMk cId="2409254050" sldId="257"/>
            <ac:picMk id="4" creationId="{62F5B322-9131-49DB-B096-762A644AD8C1}"/>
          </ac:picMkLst>
        </pc:picChg>
      </pc:sldChg>
      <pc:sldChg chg="addSp delSp modSp add">
        <pc:chgData name="Foysal, kamrul" userId="eb6e6a9f-1ecc-4da3-8fe3-abe3460cdce3" providerId="ADAL" clId="{B4F68619-F86E-4B96-A80E-F28F7C291DE4}" dt="2019-08-22T20:32:53.168" v="249" actId="1076"/>
        <pc:sldMkLst>
          <pc:docMk/>
          <pc:sldMk cId="3592777094" sldId="258"/>
        </pc:sldMkLst>
        <pc:spChg chg="del">
          <ac:chgData name="Foysal, kamrul" userId="eb6e6a9f-1ecc-4da3-8fe3-abe3460cdce3" providerId="ADAL" clId="{B4F68619-F86E-4B96-A80E-F28F7C291DE4}" dt="2019-08-22T20:32:02.481" v="240" actId="478"/>
          <ac:spMkLst>
            <pc:docMk/>
            <pc:sldMk cId="3592777094" sldId="258"/>
            <ac:spMk id="2" creationId="{BB3AD8EC-6AEA-4AAE-9D20-0CD3ED0AF7D8}"/>
          </ac:spMkLst>
        </pc:spChg>
        <pc:spChg chg="del">
          <ac:chgData name="Foysal, kamrul" userId="eb6e6a9f-1ecc-4da3-8fe3-abe3460cdce3" providerId="ADAL" clId="{B4F68619-F86E-4B96-A80E-F28F7C291DE4}" dt="2019-08-22T20:32:03.546" v="241" actId="478"/>
          <ac:spMkLst>
            <pc:docMk/>
            <pc:sldMk cId="3592777094" sldId="258"/>
            <ac:spMk id="3" creationId="{8A56C3DF-A5EC-4A42-AD14-70A2E60B68B8}"/>
          </ac:spMkLst>
        </pc:spChg>
        <pc:spChg chg="add">
          <ac:chgData name="Foysal, kamrul" userId="eb6e6a9f-1ecc-4da3-8fe3-abe3460cdce3" providerId="ADAL" clId="{B4F68619-F86E-4B96-A80E-F28F7C291DE4}" dt="2019-08-22T20:32:10.822" v="247"/>
          <ac:spMkLst>
            <pc:docMk/>
            <pc:sldMk cId="3592777094" sldId="258"/>
            <ac:spMk id="7" creationId="{A0AC0145-3F19-47AE-9F0C-D84BCB2E9F9F}"/>
          </ac:spMkLst>
        </pc:spChg>
        <pc:spChg chg="add">
          <ac:chgData name="Foysal, kamrul" userId="eb6e6a9f-1ecc-4da3-8fe3-abe3460cdce3" providerId="ADAL" clId="{B4F68619-F86E-4B96-A80E-F28F7C291DE4}" dt="2019-08-22T20:32:10.822" v="247"/>
          <ac:spMkLst>
            <pc:docMk/>
            <pc:sldMk cId="3592777094" sldId="258"/>
            <ac:spMk id="8" creationId="{E27A0DCB-650F-4D4F-A432-95EDEEA2FD33}"/>
          </ac:spMkLst>
        </pc:spChg>
        <pc:spChg chg="add">
          <ac:chgData name="Foysal, kamrul" userId="eb6e6a9f-1ecc-4da3-8fe3-abe3460cdce3" providerId="ADAL" clId="{B4F68619-F86E-4B96-A80E-F28F7C291DE4}" dt="2019-08-22T20:32:10.822" v="247"/>
          <ac:spMkLst>
            <pc:docMk/>
            <pc:sldMk cId="3592777094" sldId="258"/>
            <ac:spMk id="9" creationId="{D2BC4645-E7BA-43F6-B0E7-E07CA783ADDC}"/>
          </ac:spMkLst>
        </pc:spChg>
        <pc:spChg chg="add">
          <ac:chgData name="Foysal, kamrul" userId="eb6e6a9f-1ecc-4da3-8fe3-abe3460cdce3" providerId="ADAL" clId="{B4F68619-F86E-4B96-A80E-F28F7C291DE4}" dt="2019-08-22T20:32:10.822" v="247"/>
          <ac:spMkLst>
            <pc:docMk/>
            <pc:sldMk cId="3592777094" sldId="258"/>
            <ac:spMk id="11" creationId="{900690D4-B0F2-40A4-B879-74A89615C2D4}"/>
          </ac:spMkLst>
        </pc:spChg>
        <pc:picChg chg="add">
          <ac:chgData name="Foysal, kamrul" userId="eb6e6a9f-1ecc-4da3-8fe3-abe3460cdce3" providerId="ADAL" clId="{B4F68619-F86E-4B96-A80E-F28F7C291DE4}" dt="2019-08-22T20:32:10.822" v="247"/>
          <ac:picMkLst>
            <pc:docMk/>
            <pc:sldMk cId="3592777094" sldId="258"/>
            <ac:picMk id="4" creationId="{A6AF2439-D73D-43EE-8262-2CD00D69D0DF}"/>
          </ac:picMkLst>
        </pc:picChg>
        <pc:picChg chg="add mod">
          <ac:chgData name="Foysal, kamrul" userId="eb6e6a9f-1ecc-4da3-8fe3-abe3460cdce3" providerId="ADAL" clId="{B4F68619-F86E-4B96-A80E-F28F7C291DE4}" dt="2019-08-22T20:32:53.168" v="249" actId="1076"/>
          <ac:picMkLst>
            <pc:docMk/>
            <pc:sldMk cId="3592777094" sldId="258"/>
            <ac:picMk id="12" creationId="{5B6F027D-371F-4428-B063-B62A6AA8E95F}"/>
          </ac:picMkLst>
        </pc:picChg>
        <pc:cxnChg chg="add">
          <ac:chgData name="Foysal, kamrul" userId="eb6e6a9f-1ecc-4da3-8fe3-abe3460cdce3" providerId="ADAL" clId="{B4F68619-F86E-4B96-A80E-F28F7C291DE4}" dt="2019-08-22T20:32:10.822" v="247"/>
          <ac:cxnSpMkLst>
            <pc:docMk/>
            <pc:sldMk cId="3592777094" sldId="258"/>
            <ac:cxnSpMk id="5" creationId="{ADA17BEB-7D0D-492F-8155-6EA3440D147A}"/>
          </ac:cxnSpMkLst>
        </pc:cxnChg>
        <pc:cxnChg chg="add">
          <ac:chgData name="Foysal, kamrul" userId="eb6e6a9f-1ecc-4da3-8fe3-abe3460cdce3" providerId="ADAL" clId="{B4F68619-F86E-4B96-A80E-F28F7C291DE4}" dt="2019-08-22T20:32:10.822" v="247"/>
          <ac:cxnSpMkLst>
            <pc:docMk/>
            <pc:sldMk cId="3592777094" sldId="258"/>
            <ac:cxnSpMk id="6" creationId="{8F7951E2-161B-422C-A57C-DE8E36D48CBA}"/>
          </ac:cxnSpMkLst>
        </pc:cxnChg>
        <pc:cxnChg chg="add">
          <ac:chgData name="Foysal, kamrul" userId="eb6e6a9f-1ecc-4da3-8fe3-abe3460cdce3" providerId="ADAL" clId="{B4F68619-F86E-4B96-A80E-F28F7C291DE4}" dt="2019-08-22T20:32:10.822" v="247"/>
          <ac:cxnSpMkLst>
            <pc:docMk/>
            <pc:sldMk cId="3592777094" sldId="258"/>
            <ac:cxnSpMk id="10" creationId="{9148A23E-6165-4EBF-8DDC-0234FB078A6B}"/>
          </ac:cxnSpMkLst>
        </pc:cxnChg>
      </pc:sldChg>
      <pc:sldChg chg="addSp add">
        <pc:chgData name="Foysal, kamrul" userId="eb6e6a9f-1ecc-4da3-8fe3-abe3460cdce3" providerId="ADAL" clId="{B4F68619-F86E-4B96-A80E-F28F7C291DE4}" dt="2019-08-22T20:33:26.809" v="251"/>
        <pc:sldMkLst>
          <pc:docMk/>
          <pc:sldMk cId="1788414205" sldId="259"/>
        </pc:sldMkLst>
        <pc:picChg chg="add">
          <ac:chgData name="Foysal, kamrul" userId="eb6e6a9f-1ecc-4da3-8fe3-abe3460cdce3" providerId="ADAL" clId="{B4F68619-F86E-4B96-A80E-F28F7C291DE4}" dt="2019-08-22T20:33:26.809" v="251"/>
          <ac:picMkLst>
            <pc:docMk/>
            <pc:sldMk cId="1788414205" sldId="259"/>
            <ac:picMk id="2" creationId="{21BED5A6-21B3-4498-8B4D-B3EC397E5FF0}"/>
          </ac:picMkLst>
        </pc:picChg>
        <pc:picChg chg="add">
          <ac:chgData name="Foysal, kamrul" userId="eb6e6a9f-1ecc-4da3-8fe3-abe3460cdce3" providerId="ADAL" clId="{B4F68619-F86E-4B96-A80E-F28F7C291DE4}" dt="2019-08-22T20:33:26.809" v="251"/>
          <ac:picMkLst>
            <pc:docMk/>
            <pc:sldMk cId="1788414205" sldId="259"/>
            <ac:picMk id="3" creationId="{6DD7BE62-D1D6-4D7F-A0C6-859065C66DF9}"/>
          </ac:picMkLst>
        </pc:picChg>
        <pc:picChg chg="add">
          <ac:chgData name="Foysal, kamrul" userId="eb6e6a9f-1ecc-4da3-8fe3-abe3460cdce3" providerId="ADAL" clId="{B4F68619-F86E-4B96-A80E-F28F7C291DE4}" dt="2019-08-22T20:33:26.809" v="251"/>
          <ac:picMkLst>
            <pc:docMk/>
            <pc:sldMk cId="1788414205" sldId="259"/>
            <ac:picMk id="4" creationId="{53479D9B-A8BE-4920-A1A7-981816ABDB02}"/>
          </ac:picMkLst>
        </pc:picChg>
        <pc:picChg chg="add">
          <ac:chgData name="Foysal, kamrul" userId="eb6e6a9f-1ecc-4da3-8fe3-abe3460cdce3" providerId="ADAL" clId="{B4F68619-F86E-4B96-A80E-F28F7C291DE4}" dt="2019-08-22T20:33:26.809" v="251"/>
          <ac:picMkLst>
            <pc:docMk/>
            <pc:sldMk cId="1788414205" sldId="259"/>
            <ac:picMk id="8" creationId="{FF62C35F-2AE0-4EEF-ADF8-654CA5495128}"/>
          </ac:picMkLst>
        </pc:picChg>
        <pc:cxnChg chg="add">
          <ac:chgData name="Foysal, kamrul" userId="eb6e6a9f-1ecc-4da3-8fe3-abe3460cdce3" providerId="ADAL" clId="{B4F68619-F86E-4B96-A80E-F28F7C291DE4}" dt="2019-08-22T20:33:26.809" v="251"/>
          <ac:cxnSpMkLst>
            <pc:docMk/>
            <pc:sldMk cId="1788414205" sldId="259"/>
            <ac:cxnSpMk id="5" creationId="{0A9A5D47-8D94-4288-AED9-7FF4D306F04E}"/>
          </ac:cxnSpMkLst>
        </pc:cxnChg>
        <pc:cxnChg chg="add">
          <ac:chgData name="Foysal, kamrul" userId="eb6e6a9f-1ecc-4da3-8fe3-abe3460cdce3" providerId="ADAL" clId="{B4F68619-F86E-4B96-A80E-F28F7C291DE4}" dt="2019-08-22T20:33:26.809" v="251"/>
          <ac:cxnSpMkLst>
            <pc:docMk/>
            <pc:sldMk cId="1788414205" sldId="259"/>
            <ac:cxnSpMk id="6" creationId="{47B5EAF0-0C52-47FA-BBA1-DDB1AD2CF82B}"/>
          </ac:cxnSpMkLst>
        </pc:cxnChg>
        <pc:cxnChg chg="add">
          <ac:chgData name="Foysal, kamrul" userId="eb6e6a9f-1ecc-4da3-8fe3-abe3460cdce3" providerId="ADAL" clId="{B4F68619-F86E-4B96-A80E-F28F7C291DE4}" dt="2019-08-22T20:33:26.809" v="251"/>
          <ac:cxnSpMkLst>
            <pc:docMk/>
            <pc:sldMk cId="1788414205" sldId="259"/>
            <ac:cxnSpMk id="7" creationId="{0369CB7B-E3B6-4278-ADBF-4C433131F433}"/>
          </ac:cxnSpMkLst>
        </pc:cxnChg>
      </pc:sldChg>
      <pc:sldChg chg="addSp add">
        <pc:chgData name="Foysal, kamrul" userId="eb6e6a9f-1ecc-4da3-8fe3-abe3460cdce3" providerId="ADAL" clId="{B4F68619-F86E-4B96-A80E-F28F7C291DE4}" dt="2019-08-22T20:33:09.223" v="250"/>
        <pc:sldMkLst>
          <pc:docMk/>
          <pc:sldMk cId="601536479" sldId="260"/>
        </pc:sldMkLst>
        <pc:spChg chg="add">
          <ac:chgData name="Foysal, kamrul" userId="eb6e6a9f-1ecc-4da3-8fe3-abe3460cdce3" providerId="ADAL" clId="{B4F68619-F86E-4B96-A80E-F28F7C291DE4}" dt="2019-08-22T20:33:09.223" v="250"/>
          <ac:spMkLst>
            <pc:docMk/>
            <pc:sldMk cId="601536479" sldId="260"/>
            <ac:spMk id="5" creationId="{2DF925AA-E133-46D6-B296-A8F29251CEF6}"/>
          </ac:spMkLst>
        </pc:spChg>
        <pc:spChg chg="add">
          <ac:chgData name="Foysal, kamrul" userId="eb6e6a9f-1ecc-4da3-8fe3-abe3460cdce3" providerId="ADAL" clId="{B4F68619-F86E-4B96-A80E-F28F7C291DE4}" dt="2019-08-22T20:33:09.223" v="250"/>
          <ac:spMkLst>
            <pc:docMk/>
            <pc:sldMk cId="601536479" sldId="260"/>
            <ac:spMk id="6" creationId="{2FE1771D-542F-4B33-BBF3-62AA736F1E68}"/>
          </ac:spMkLst>
        </pc:spChg>
        <pc:spChg chg="add">
          <ac:chgData name="Foysal, kamrul" userId="eb6e6a9f-1ecc-4da3-8fe3-abe3460cdce3" providerId="ADAL" clId="{B4F68619-F86E-4B96-A80E-F28F7C291DE4}" dt="2019-08-22T20:33:09.223" v="250"/>
          <ac:spMkLst>
            <pc:docMk/>
            <pc:sldMk cId="601536479" sldId="260"/>
            <ac:spMk id="7" creationId="{A10C6232-22F2-4EAD-AAF9-67ACA8DA7060}"/>
          </ac:spMkLst>
        </pc:spChg>
        <pc:picChg chg="add">
          <ac:chgData name="Foysal, kamrul" userId="eb6e6a9f-1ecc-4da3-8fe3-abe3460cdce3" providerId="ADAL" clId="{B4F68619-F86E-4B96-A80E-F28F7C291DE4}" dt="2019-08-22T20:33:09.223" v="250"/>
          <ac:picMkLst>
            <pc:docMk/>
            <pc:sldMk cId="601536479" sldId="260"/>
            <ac:picMk id="2" creationId="{99489C16-0E7D-4437-9908-D09B7BD740AB}"/>
          </ac:picMkLst>
        </pc:picChg>
        <pc:picChg chg="add">
          <ac:chgData name="Foysal, kamrul" userId="eb6e6a9f-1ecc-4da3-8fe3-abe3460cdce3" providerId="ADAL" clId="{B4F68619-F86E-4B96-A80E-F28F7C291DE4}" dt="2019-08-22T20:33:09.223" v="250"/>
          <ac:picMkLst>
            <pc:docMk/>
            <pc:sldMk cId="601536479" sldId="260"/>
            <ac:picMk id="3" creationId="{24E142A2-A941-467D-840C-75289A159D96}"/>
          </ac:picMkLst>
        </pc:picChg>
        <pc:picChg chg="add">
          <ac:chgData name="Foysal, kamrul" userId="eb6e6a9f-1ecc-4da3-8fe3-abe3460cdce3" providerId="ADAL" clId="{B4F68619-F86E-4B96-A80E-F28F7C291DE4}" dt="2019-08-22T20:33:09.223" v="250"/>
          <ac:picMkLst>
            <pc:docMk/>
            <pc:sldMk cId="601536479" sldId="260"/>
            <ac:picMk id="4" creationId="{87F0DECC-6D3C-411F-95D3-805ED64E202E}"/>
          </ac:picMkLst>
        </pc:picChg>
      </pc:sldChg>
      <pc:sldChg chg="addSp add">
        <pc:chgData name="Foysal, kamrul" userId="eb6e6a9f-1ecc-4da3-8fe3-abe3460cdce3" providerId="ADAL" clId="{B4F68619-F86E-4B96-A80E-F28F7C291DE4}" dt="2019-08-22T20:33:51.195" v="252"/>
        <pc:sldMkLst>
          <pc:docMk/>
          <pc:sldMk cId="205896181" sldId="261"/>
        </pc:sldMkLst>
        <pc:spChg chg="add">
          <ac:chgData name="Foysal, kamrul" userId="eb6e6a9f-1ecc-4da3-8fe3-abe3460cdce3" providerId="ADAL" clId="{B4F68619-F86E-4B96-A80E-F28F7C291DE4}" dt="2019-08-22T20:33:51.195" v="252"/>
          <ac:spMkLst>
            <pc:docMk/>
            <pc:sldMk cId="205896181" sldId="261"/>
            <ac:spMk id="5" creationId="{CBFE9F0F-8790-486F-935F-4AFB58764CEB}"/>
          </ac:spMkLst>
        </pc:spChg>
        <pc:spChg chg="add">
          <ac:chgData name="Foysal, kamrul" userId="eb6e6a9f-1ecc-4da3-8fe3-abe3460cdce3" providerId="ADAL" clId="{B4F68619-F86E-4B96-A80E-F28F7C291DE4}" dt="2019-08-22T20:33:51.195" v="252"/>
          <ac:spMkLst>
            <pc:docMk/>
            <pc:sldMk cId="205896181" sldId="261"/>
            <ac:spMk id="6" creationId="{C25C6CD0-06AD-4096-B522-0A9B238C365D}"/>
          </ac:spMkLst>
        </pc:spChg>
        <pc:picChg chg="add">
          <ac:chgData name="Foysal, kamrul" userId="eb6e6a9f-1ecc-4da3-8fe3-abe3460cdce3" providerId="ADAL" clId="{B4F68619-F86E-4B96-A80E-F28F7C291DE4}" dt="2019-08-22T20:33:51.195" v="252"/>
          <ac:picMkLst>
            <pc:docMk/>
            <pc:sldMk cId="205896181" sldId="261"/>
            <ac:picMk id="2" creationId="{C68D4EBA-AEDE-48A4-9259-2EC4F7DAEE02}"/>
          </ac:picMkLst>
        </pc:picChg>
        <pc:picChg chg="add">
          <ac:chgData name="Foysal, kamrul" userId="eb6e6a9f-1ecc-4da3-8fe3-abe3460cdce3" providerId="ADAL" clId="{B4F68619-F86E-4B96-A80E-F28F7C291DE4}" dt="2019-08-22T20:33:51.195" v="252"/>
          <ac:picMkLst>
            <pc:docMk/>
            <pc:sldMk cId="205896181" sldId="261"/>
            <ac:picMk id="3" creationId="{02817099-2A95-40C4-9A2C-D4E8899D5BBE}"/>
          </ac:picMkLst>
        </pc:picChg>
        <pc:picChg chg="add">
          <ac:chgData name="Foysal, kamrul" userId="eb6e6a9f-1ecc-4da3-8fe3-abe3460cdce3" providerId="ADAL" clId="{B4F68619-F86E-4B96-A80E-F28F7C291DE4}" dt="2019-08-22T20:33:51.195" v="252"/>
          <ac:picMkLst>
            <pc:docMk/>
            <pc:sldMk cId="205896181" sldId="261"/>
            <ac:picMk id="4" creationId="{8DF21B44-8FB8-419A-BEDE-5D49FB0D717F}"/>
          </ac:picMkLst>
        </pc:picChg>
      </pc:sldChg>
      <pc:sldChg chg="addSp add">
        <pc:chgData name="Foysal, kamrul" userId="eb6e6a9f-1ecc-4da3-8fe3-abe3460cdce3" providerId="ADAL" clId="{B4F68619-F86E-4B96-A80E-F28F7C291DE4}" dt="2019-08-22T20:37:30.270" v="253"/>
        <pc:sldMkLst>
          <pc:docMk/>
          <pc:sldMk cId="2986336252" sldId="262"/>
        </pc:sldMkLst>
        <pc:spChg chg="add">
          <ac:chgData name="Foysal, kamrul" userId="eb6e6a9f-1ecc-4da3-8fe3-abe3460cdce3" providerId="ADAL" clId="{B4F68619-F86E-4B96-A80E-F28F7C291DE4}" dt="2019-08-22T20:37:30.270" v="253"/>
          <ac:spMkLst>
            <pc:docMk/>
            <pc:sldMk cId="2986336252" sldId="262"/>
            <ac:spMk id="3" creationId="{CB3D56A3-A1CA-4421-95BE-5A1D43D34DE8}"/>
          </ac:spMkLst>
        </pc:spChg>
        <pc:picChg chg="add">
          <ac:chgData name="Foysal, kamrul" userId="eb6e6a9f-1ecc-4da3-8fe3-abe3460cdce3" providerId="ADAL" clId="{B4F68619-F86E-4B96-A80E-F28F7C291DE4}" dt="2019-08-22T20:37:30.270" v="253"/>
          <ac:picMkLst>
            <pc:docMk/>
            <pc:sldMk cId="2986336252" sldId="262"/>
            <ac:picMk id="2" creationId="{C1DBB618-1E73-4D60-B8B8-F4A6F28CC982}"/>
          </ac:picMkLst>
        </pc:picChg>
      </pc:sldChg>
      <pc:sldChg chg="addSp delSp modSp add">
        <pc:chgData name="Foysal, kamrul" userId="eb6e6a9f-1ecc-4da3-8fe3-abe3460cdce3" providerId="ADAL" clId="{B4F68619-F86E-4B96-A80E-F28F7C291DE4}" dt="2019-08-22T20:43:30.624" v="286" actId="14100"/>
        <pc:sldMkLst>
          <pc:docMk/>
          <pc:sldMk cId="2769028552" sldId="263"/>
        </pc:sldMkLst>
        <pc:spChg chg="add del">
          <ac:chgData name="Foysal, kamrul" userId="eb6e6a9f-1ecc-4da3-8fe3-abe3460cdce3" providerId="ADAL" clId="{B4F68619-F86E-4B96-A80E-F28F7C291DE4}" dt="2019-08-22T20:38:50.073" v="255" actId="478"/>
          <ac:spMkLst>
            <pc:docMk/>
            <pc:sldMk cId="2769028552" sldId="263"/>
            <ac:spMk id="2" creationId="{A80F9A0B-76BB-407D-BEC8-12AE763328BE}"/>
          </ac:spMkLst>
        </pc:spChg>
        <pc:spChg chg="add mod">
          <ac:chgData name="Foysal, kamrul" userId="eb6e6a9f-1ecc-4da3-8fe3-abe3460cdce3" providerId="ADAL" clId="{B4F68619-F86E-4B96-A80E-F28F7C291DE4}" dt="2019-08-22T20:42:38.655" v="273" actId="2711"/>
          <ac:spMkLst>
            <pc:docMk/>
            <pc:sldMk cId="2769028552" sldId="263"/>
            <ac:spMk id="3" creationId="{446FDCC7-7DBF-4AC6-82CB-B03B4D79AE0A}"/>
          </ac:spMkLst>
        </pc:spChg>
        <pc:spChg chg="add mod">
          <ac:chgData name="Foysal, kamrul" userId="eb6e6a9f-1ecc-4da3-8fe3-abe3460cdce3" providerId="ADAL" clId="{B4F68619-F86E-4B96-A80E-F28F7C291DE4}" dt="2019-08-22T20:43:02.863" v="279" actId="14100"/>
          <ac:spMkLst>
            <pc:docMk/>
            <pc:sldMk cId="2769028552" sldId="263"/>
            <ac:spMk id="4" creationId="{AD0F7887-70C6-420D-9B1C-6D3DB6CF0067}"/>
          </ac:spMkLst>
        </pc:spChg>
        <pc:spChg chg="add mod">
          <ac:chgData name="Foysal, kamrul" userId="eb6e6a9f-1ecc-4da3-8fe3-abe3460cdce3" providerId="ADAL" clId="{B4F68619-F86E-4B96-A80E-F28F7C291DE4}" dt="2019-08-22T20:42:59.487" v="278" actId="1076"/>
          <ac:spMkLst>
            <pc:docMk/>
            <pc:sldMk cId="2769028552" sldId="263"/>
            <ac:spMk id="5" creationId="{84CBC03B-B697-4DFF-A642-7A176CADA3D8}"/>
          </ac:spMkLst>
        </pc:spChg>
        <pc:spChg chg="add mod">
          <ac:chgData name="Foysal, kamrul" userId="eb6e6a9f-1ecc-4da3-8fe3-abe3460cdce3" providerId="ADAL" clId="{B4F68619-F86E-4B96-A80E-F28F7C291DE4}" dt="2019-08-22T20:42:51.879" v="276" actId="14100"/>
          <ac:spMkLst>
            <pc:docMk/>
            <pc:sldMk cId="2769028552" sldId="263"/>
            <ac:spMk id="6" creationId="{0FE032D4-2A68-45C3-80BD-36D1B250E282}"/>
          </ac:spMkLst>
        </pc:spChg>
        <pc:spChg chg="add mod">
          <ac:chgData name="Foysal, kamrul" userId="eb6e6a9f-1ecc-4da3-8fe3-abe3460cdce3" providerId="ADAL" clId="{B4F68619-F86E-4B96-A80E-F28F7C291DE4}" dt="2019-08-22T20:43:13.048" v="282" actId="14100"/>
          <ac:spMkLst>
            <pc:docMk/>
            <pc:sldMk cId="2769028552" sldId="263"/>
            <ac:spMk id="7" creationId="{7E05BFC9-3DB2-41AF-B496-D7CA20437A92}"/>
          </ac:spMkLst>
        </pc:spChg>
        <pc:spChg chg="add mod">
          <ac:chgData name="Foysal, kamrul" userId="eb6e6a9f-1ecc-4da3-8fe3-abe3460cdce3" providerId="ADAL" clId="{B4F68619-F86E-4B96-A80E-F28F7C291DE4}" dt="2019-08-22T20:43:19.872" v="284" actId="14100"/>
          <ac:spMkLst>
            <pc:docMk/>
            <pc:sldMk cId="2769028552" sldId="263"/>
            <ac:spMk id="8" creationId="{FCF53C90-607B-4A4D-B26E-2201BE35670E}"/>
          </ac:spMkLst>
        </pc:spChg>
        <pc:spChg chg="add mod">
          <ac:chgData name="Foysal, kamrul" userId="eb6e6a9f-1ecc-4da3-8fe3-abe3460cdce3" providerId="ADAL" clId="{B4F68619-F86E-4B96-A80E-F28F7C291DE4}" dt="2019-08-22T20:42:55.512" v="277" actId="1076"/>
          <ac:spMkLst>
            <pc:docMk/>
            <pc:sldMk cId="2769028552" sldId="263"/>
            <ac:spMk id="9" creationId="{6CCAFA70-CE9A-4EE4-8604-57A8825A54C3}"/>
          </ac:spMkLst>
        </pc:spChg>
        <pc:cxnChg chg="add del">
          <ac:chgData name="Foysal, kamrul" userId="eb6e6a9f-1ecc-4da3-8fe3-abe3460cdce3" providerId="ADAL" clId="{B4F68619-F86E-4B96-A80E-F28F7C291DE4}" dt="2019-08-22T20:38:51.008" v="256" actId="478"/>
          <ac:cxnSpMkLst>
            <pc:docMk/>
            <pc:sldMk cId="2769028552" sldId="263"/>
            <ac:cxnSpMk id="10" creationId="{9781495F-9C8F-4448-83C7-583F5FF3074F}"/>
          </ac:cxnSpMkLst>
        </pc:cxnChg>
        <pc:cxnChg chg="add mod">
          <ac:chgData name="Foysal, kamrul" userId="eb6e6a9f-1ecc-4da3-8fe3-abe3460cdce3" providerId="ADAL" clId="{B4F68619-F86E-4B96-A80E-F28F7C291DE4}" dt="2019-08-22T20:39:22.975" v="268" actId="14100"/>
          <ac:cxnSpMkLst>
            <pc:docMk/>
            <pc:sldMk cId="2769028552" sldId="263"/>
            <ac:cxnSpMk id="11" creationId="{231A4735-348C-424B-9883-4B49BE2AF683}"/>
          </ac:cxnSpMkLst>
        </pc:cxnChg>
        <pc:cxnChg chg="add mod">
          <ac:chgData name="Foysal, kamrul" userId="eb6e6a9f-1ecc-4da3-8fe3-abe3460cdce3" providerId="ADAL" clId="{B4F68619-F86E-4B96-A80E-F28F7C291DE4}" dt="2019-08-22T20:42:59.487" v="278" actId="1076"/>
          <ac:cxnSpMkLst>
            <pc:docMk/>
            <pc:sldMk cId="2769028552" sldId="263"/>
            <ac:cxnSpMk id="12" creationId="{C2D657DB-A011-4A6F-8D81-F05C73DA3815}"/>
          </ac:cxnSpMkLst>
        </pc:cxnChg>
        <pc:cxnChg chg="add mod">
          <ac:chgData name="Foysal, kamrul" userId="eb6e6a9f-1ecc-4da3-8fe3-abe3460cdce3" providerId="ADAL" clId="{B4F68619-F86E-4B96-A80E-F28F7C291DE4}" dt="2019-08-22T20:42:59.487" v="278" actId="1076"/>
          <ac:cxnSpMkLst>
            <pc:docMk/>
            <pc:sldMk cId="2769028552" sldId="263"/>
            <ac:cxnSpMk id="13" creationId="{8453CBA0-A0D5-40EA-B9ED-4F3BC4637710}"/>
          </ac:cxnSpMkLst>
        </pc:cxnChg>
        <pc:cxnChg chg="add">
          <ac:chgData name="Foysal, kamrul" userId="eb6e6a9f-1ecc-4da3-8fe3-abe3460cdce3" providerId="ADAL" clId="{B4F68619-F86E-4B96-A80E-F28F7C291DE4}" dt="2019-08-22T20:38:46.820" v="254"/>
          <ac:cxnSpMkLst>
            <pc:docMk/>
            <pc:sldMk cId="2769028552" sldId="263"/>
            <ac:cxnSpMk id="14" creationId="{750543CD-AB67-414D-8A6B-A66E497C542F}"/>
          </ac:cxnSpMkLst>
        </pc:cxnChg>
        <pc:cxnChg chg="add mod">
          <ac:chgData name="Foysal, kamrul" userId="eb6e6a9f-1ecc-4da3-8fe3-abe3460cdce3" providerId="ADAL" clId="{B4F68619-F86E-4B96-A80E-F28F7C291DE4}" dt="2019-08-22T20:43:30.624" v="286" actId="14100"/>
          <ac:cxnSpMkLst>
            <pc:docMk/>
            <pc:sldMk cId="2769028552" sldId="263"/>
            <ac:cxnSpMk id="15" creationId="{76A8B3A8-DA69-47CB-AE8D-37B794673084}"/>
          </ac:cxnSpMkLst>
        </pc:cxnChg>
        <pc:cxnChg chg="add">
          <ac:chgData name="Foysal, kamrul" userId="eb6e6a9f-1ecc-4da3-8fe3-abe3460cdce3" providerId="ADAL" clId="{B4F68619-F86E-4B96-A80E-F28F7C291DE4}" dt="2019-08-22T20:38:46.820" v="254"/>
          <ac:cxnSpMkLst>
            <pc:docMk/>
            <pc:sldMk cId="2769028552" sldId="263"/>
            <ac:cxnSpMk id="16" creationId="{6AEDB35C-45E9-4C67-8337-DF1A349FEBE6}"/>
          </ac:cxnSpMkLst>
        </pc:cxnChg>
      </pc:sldChg>
    </pc:docChg>
  </pc:docChgLst>
  <pc:docChgLst>
    <pc:chgData name="Foysal, kamrul" userId="eb6e6a9f-1ecc-4da3-8fe3-abe3460cdce3" providerId="ADAL" clId="{674A13A4-5DF1-4A3B-8EF5-BF844E6DF34A}"/>
    <pc:docChg chg="undo custSel addSld modSld">
      <pc:chgData name="Foysal, kamrul" userId="eb6e6a9f-1ecc-4da3-8fe3-abe3460cdce3" providerId="ADAL" clId="{674A13A4-5DF1-4A3B-8EF5-BF844E6DF34A}" dt="2019-09-28T02:24:09.066" v="552"/>
      <pc:docMkLst>
        <pc:docMk/>
      </pc:docMkLst>
      <pc:sldChg chg="addSp modSp">
        <pc:chgData name="Foysal, kamrul" userId="eb6e6a9f-1ecc-4da3-8fe3-abe3460cdce3" providerId="ADAL" clId="{674A13A4-5DF1-4A3B-8EF5-BF844E6DF34A}" dt="2019-09-26T10:26:40.700" v="33" actId="1076"/>
        <pc:sldMkLst>
          <pc:docMk/>
          <pc:sldMk cId="3918212115" sldId="256"/>
        </pc:sldMkLst>
        <pc:spChg chg="add mod">
          <ac:chgData name="Foysal, kamrul" userId="eb6e6a9f-1ecc-4da3-8fe3-abe3460cdce3" providerId="ADAL" clId="{674A13A4-5DF1-4A3B-8EF5-BF844E6DF34A}" dt="2019-09-26T10:26:16.876" v="27" actId="1076"/>
          <ac:spMkLst>
            <pc:docMk/>
            <pc:sldMk cId="3918212115" sldId="256"/>
            <ac:spMk id="53" creationId="{292F89CE-7E13-4BF4-B1A6-AD085778D1B2}"/>
          </ac:spMkLst>
        </pc:spChg>
        <pc:spChg chg="add mod">
          <ac:chgData name="Foysal, kamrul" userId="eb6e6a9f-1ecc-4da3-8fe3-abe3460cdce3" providerId="ADAL" clId="{674A13A4-5DF1-4A3B-8EF5-BF844E6DF34A}" dt="2019-09-26T10:26:16.876" v="27" actId="1076"/>
          <ac:spMkLst>
            <pc:docMk/>
            <pc:sldMk cId="3918212115" sldId="256"/>
            <ac:spMk id="54" creationId="{63D3EE0C-765C-4BB9-9E5C-4B82EB485B84}"/>
          </ac:spMkLst>
        </pc:spChg>
        <pc:spChg chg="add mod">
          <ac:chgData name="Foysal, kamrul" userId="eb6e6a9f-1ecc-4da3-8fe3-abe3460cdce3" providerId="ADAL" clId="{674A13A4-5DF1-4A3B-8EF5-BF844E6DF34A}" dt="2019-09-26T10:26:35.755" v="32" actId="1076"/>
          <ac:spMkLst>
            <pc:docMk/>
            <pc:sldMk cId="3918212115" sldId="256"/>
            <ac:spMk id="55" creationId="{68465AD7-F399-423C-B24F-1E050798BE1E}"/>
          </ac:spMkLst>
        </pc:spChg>
        <pc:spChg chg="add mod">
          <ac:chgData name="Foysal, kamrul" userId="eb6e6a9f-1ecc-4da3-8fe3-abe3460cdce3" providerId="ADAL" clId="{674A13A4-5DF1-4A3B-8EF5-BF844E6DF34A}" dt="2019-09-26T10:26:40.700" v="33" actId="1076"/>
          <ac:spMkLst>
            <pc:docMk/>
            <pc:sldMk cId="3918212115" sldId="256"/>
            <ac:spMk id="56" creationId="{41069C88-C61C-4C89-9843-BE0E7C66B6A8}"/>
          </ac:spMkLst>
        </pc:spChg>
        <pc:spChg chg="add mod">
          <ac:chgData name="Foysal, kamrul" userId="eb6e6a9f-1ecc-4da3-8fe3-abe3460cdce3" providerId="ADAL" clId="{674A13A4-5DF1-4A3B-8EF5-BF844E6DF34A}" dt="2019-09-26T10:26:05.324" v="25" actId="688"/>
          <ac:spMkLst>
            <pc:docMk/>
            <pc:sldMk cId="3918212115" sldId="256"/>
            <ac:spMk id="57" creationId="{7BA9B771-D0F0-4B69-A549-8C16C58F57B3}"/>
          </ac:spMkLst>
        </pc:spChg>
        <pc:spChg chg="add mod">
          <ac:chgData name="Foysal, kamrul" userId="eb6e6a9f-1ecc-4da3-8fe3-abe3460cdce3" providerId="ADAL" clId="{674A13A4-5DF1-4A3B-8EF5-BF844E6DF34A}" dt="2019-09-26T10:26:10.277" v="26" actId="1076"/>
          <ac:spMkLst>
            <pc:docMk/>
            <pc:sldMk cId="3918212115" sldId="256"/>
            <ac:spMk id="58" creationId="{F42B8012-B458-4180-9D18-8C58249B7279}"/>
          </ac:spMkLst>
        </pc:spChg>
        <pc:picChg chg="mod">
          <ac:chgData name="Foysal, kamrul" userId="eb6e6a9f-1ecc-4da3-8fe3-abe3460cdce3" providerId="ADAL" clId="{674A13A4-5DF1-4A3B-8EF5-BF844E6DF34A}" dt="2019-09-26T10:26:31.372" v="31" actId="1076"/>
          <ac:picMkLst>
            <pc:docMk/>
            <pc:sldMk cId="3918212115" sldId="256"/>
            <ac:picMk id="5" creationId="{5E60CF4F-DC46-4251-9B3A-00C37DB98560}"/>
          </ac:picMkLst>
        </pc:picChg>
      </pc:sldChg>
      <pc:sldChg chg="addSp delSp modSp">
        <pc:chgData name="Foysal, kamrul" userId="eb6e6a9f-1ecc-4da3-8fe3-abe3460cdce3" providerId="ADAL" clId="{674A13A4-5DF1-4A3B-8EF5-BF844E6DF34A}" dt="2019-09-24T08:57:11.808" v="8" actId="1076"/>
        <pc:sldMkLst>
          <pc:docMk/>
          <pc:sldMk cId="205896181" sldId="261"/>
        </pc:sldMkLst>
        <pc:spChg chg="mod">
          <ac:chgData name="Foysal, kamrul" userId="eb6e6a9f-1ecc-4da3-8fe3-abe3460cdce3" providerId="ADAL" clId="{674A13A4-5DF1-4A3B-8EF5-BF844E6DF34A}" dt="2019-09-24T08:52:29.483" v="2" actId="2711"/>
          <ac:spMkLst>
            <pc:docMk/>
            <pc:sldMk cId="205896181" sldId="261"/>
            <ac:spMk id="5" creationId="{CBFE9F0F-8790-486F-935F-4AFB58764CEB}"/>
          </ac:spMkLst>
        </pc:spChg>
        <pc:spChg chg="mod">
          <ac:chgData name="Foysal, kamrul" userId="eb6e6a9f-1ecc-4da3-8fe3-abe3460cdce3" providerId="ADAL" clId="{674A13A4-5DF1-4A3B-8EF5-BF844E6DF34A}" dt="2019-09-24T08:57:11.808" v="8" actId="1076"/>
          <ac:spMkLst>
            <pc:docMk/>
            <pc:sldMk cId="205896181" sldId="261"/>
            <ac:spMk id="6" creationId="{C25C6CD0-06AD-4096-B522-0A9B238C365D}"/>
          </ac:spMkLst>
        </pc:spChg>
        <pc:picChg chg="del mod">
          <ac:chgData name="Foysal, kamrul" userId="eb6e6a9f-1ecc-4da3-8fe3-abe3460cdce3" providerId="ADAL" clId="{674A13A4-5DF1-4A3B-8EF5-BF844E6DF34A}" dt="2019-09-24T08:57:02.116" v="4" actId="478"/>
          <ac:picMkLst>
            <pc:docMk/>
            <pc:sldMk cId="205896181" sldId="261"/>
            <ac:picMk id="4" creationId="{8DF21B44-8FB8-419A-BEDE-5D49FB0D717F}"/>
          </ac:picMkLst>
        </pc:picChg>
        <pc:picChg chg="add mod ord">
          <ac:chgData name="Foysal, kamrul" userId="eb6e6a9f-1ecc-4da3-8fe3-abe3460cdce3" providerId="ADAL" clId="{674A13A4-5DF1-4A3B-8EF5-BF844E6DF34A}" dt="2019-09-24T08:57:09.208" v="7" actId="1076"/>
          <ac:picMkLst>
            <pc:docMk/>
            <pc:sldMk cId="205896181" sldId="261"/>
            <ac:picMk id="7" creationId="{AA957257-6D57-4202-B0C3-F1915D162F10}"/>
          </ac:picMkLst>
        </pc:picChg>
      </pc:sldChg>
      <pc:sldChg chg="addSp delSp modSp">
        <pc:chgData name="Foysal, kamrul" userId="eb6e6a9f-1ecc-4da3-8fe3-abe3460cdce3" providerId="ADAL" clId="{674A13A4-5DF1-4A3B-8EF5-BF844E6DF34A}" dt="2019-09-28T00:59:25.977" v="550" actId="20577"/>
        <pc:sldMkLst>
          <pc:docMk/>
          <pc:sldMk cId="2769028552" sldId="263"/>
        </pc:sldMkLst>
        <pc:spChg chg="add del mod">
          <ac:chgData name="Foysal, kamrul" userId="eb6e6a9f-1ecc-4da3-8fe3-abe3460cdce3" providerId="ADAL" clId="{674A13A4-5DF1-4A3B-8EF5-BF844E6DF34A}" dt="2019-09-27T23:59:58.780" v="238" actId="478"/>
          <ac:spMkLst>
            <pc:docMk/>
            <pc:sldMk cId="2769028552" sldId="263"/>
            <ac:spMk id="17" creationId="{7323B3E6-3267-4DD2-85ED-33D6DD854D70}"/>
          </ac:spMkLst>
        </pc:spChg>
        <pc:spChg chg="add del mod">
          <ac:chgData name="Foysal, kamrul" userId="eb6e6a9f-1ecc-4da3-8fe3-abe3460cdce3" providerId="ADAL" clId="{674A13A4-5DF1-4A3B-8EF5-BF844E6DF34A}" dt="2019-09-28T00:00:04.697" v="241" actId="478"/>
          <ac:spMkLst>
            <pc:docMk/>
            <pc:sldMk cId="2769028552" sldId="263"/>
            <ac:spMk id="18" creationId="{1E46EEED-E7B8-499E-AD4B-6973B4B5B45C}"/>
          </ac:spMkLst>
        </pc:spChg>
        <pc:spChg chg="add del mod">
          <ac:chgData name="Foysal, kamrul" userId="eb6e6a9f-1ecc-4da3-8fe3-abe3460cdce3" providerId="ADAL" clId="{674A13A4-5DF1-4A3B-8EF5-BF844E6DF34A}" dt="2019-09-27T23:59:56.226" v="235" actId="478"/>
          <ac:spMkLst>
            <pc:docMk/>
            <pc:sldMk cId="2769028552" sldId="263"/>
            <ac:spMk id="19" creationId="{01EB5E35-0578-4712-B81D-5EC1702C7685}"/>
          </ac:spMkLst>
        </pc:spChg>
        <pc:spChg chg="add mod">
          <ac:chgData name="Foysal, kamrul" userId="eb6e6a9f-1ecc-4da3-8fe3-abe3460cdce3" providerId="ADAL" clId="{674A13A4-5DF1-4A3B-8EF5-BF844E6DF34A}" dt="2019-09-28T00:59:25.977" v="550" actId="20577"/>
          <ac:spMkLst>
            <pc:docMk/>
            <pc:sldMk cId="2769028552" sldId="263"/>
            <ac:spMk id="20" creationId="{99863B0B-44F8-46A4-8CF6-F7B71626D7F6}"/>
          </ac:spMkLst>
        </pc:spChg>
        <pc:spChg chg="add mod">
          <ac:chgData name="Foysal, kamrul" userId="eb6e6a9f-1ecc-4da3-8fe3-abe3460cdce3" providerId="ADAL" clId="{674A13A4-5DF1-4A3B-8EF5-BF844E6DF34A}" dt="2019-09-28T00:32:23.847" v="531" actId="20577"/>
          <ac:spMkLst>
            <pc:docMk/>
            <pc:sldMk cId="2769028552" sldId="263"/>
            <ac:spMk id="21" creationId="{C5EAD7B5-0338-4FE7-8491-0B0F46A49F0E}"/>
          </ac:spMkLst>
        </pc:spChg>
        <pc:spChg chg="add mod">
          <ac:chgData name="Foysal, kamrul" userId="eb6e6a9f-1ecc-4da3-8fe3-abe3460cdce3" providerId="ADAL" clId="{674A13A4-5DF1-4A3B-8EF5-BF844E6DF34A}" dt="2019-09-28T00:29:58.558" v="505" actId="20577"/>
          <ac:spMkLst>
            <pc:docMk/>
            <pc:sldMk cId="2769028552" sldId="263"/>
            <ac:spMk id="22" creationId="{1F90E815-0874-4CC7-A773-CE08370A6AB5}"/>
          </ac:spMkLst>
        </pc:spChg>
        <pc:spChg chg="add del mod">
          <ac:chgData name="Foysal, kamrul" userId="eb6e6a9f-1ecc-4da3-8fe3-abe3460cdce3" providerId="ADAL" clId="{674A13A4-5DF1-4A3B-8EF5-BF844E6DF34A}" dt="2019-09-27T23:59:57.886" v="237" actId="478"/>
          <ac:spMkLst>
            <pc:docMk/>
            <pc:sldMk cId="2769028552" sldId="263"/>
            <ac:spMk id="23" creationId="{5D41AF79-B9EB-445A-9B4B-C4137FA54880}"/>
          </ac:spMkLst>
        </pc:spChg>
        <pc:spChg chg="add mod">
          <ac:chgData name="Foysal, kamrul" userId="eb6e6a9f-1ecc-4da3-8fe3-abe3460cdce3" providerId="ADAL" clId="{674A13A4-5DF1-4A3B-8EF5-BF844E6DF34A}" dt="2019-09-28T00:32:13.720" v="528" actId="20577"/>
          <ac:spMkLst>
            <pc:docMk/>
            <pc:sldMk cId="2769028552" sldId="263"/>
            <ac:spMk id="31" creationId="{19F9BEB9-73FB-475F-9EE4-4B545F3EE545}"/>
          </ac:spMkLst>
        </pc:spChg>
        <pc:spChg chg="add mod">
          <ac:chgData name="Foysal, kamrul" userId="eb6e6a9f-1ecc-4da3-8fe3-abe3460cdce3" providerId="ADAL" clId="{674A13A4-5DF1-4A3B-8EF5-BF844E6DF34A}" dt="2019-09-28T00:29:26.039" v="495" actId="404"/>
          <ac:spMkLst>
            <pc:docMk/>
            <pc:sldMk cId="2769028552" sldId="263"/>
            <ac:spMk id="32" creationId="{04095259-05DE-4452-8EB9-346CF12417EE}"/>
          </ac:spMkLst>
        </pc:spChg>
        <pc:spChg chg="add mod">
          <ac:chgData name="Foysal, kamrul" userId="eb6e6a9f-1ecc-4da3-8fe3-abe3460cdce3" providerId="ADAL" clId="{674A13A4-5DF1-4A3B-8EF5-BF844E6DF34A}" dt="2019-09-28T00:29:23.560" v="494" actId="404"/>
          <ac:spMkLst>
            <pc:docMk/>
            <pc:sldMk cId="2769028552" sldId="263"/>
            <ac:spMk id="33" creationId="{DF81CDEC-1BDD-45D8-97DC-BB128B984C50}"/>
          </ac:spMkLst>
        </pc:spChg>
        <pc:cxnChg chg="add del mod">
          <ac:chgData name="Foysal, kamrul" userId="eb6e6a9f-1ecc-4da3-8fe3-abe3460cdce3" providerId="ADAL" clId="{674A13A4-5DF1-4A3B-8EF5-BF844E6DF34A}" dt="2019-09-27T23:59:59.352" v="239" actId="478"/>
          <ac:cxnSpMkLst>
            <pc:docMk/>
            <pc:sldMk cId="2769028552" sldId="263"/>
            <ac:cxnSpMk id="24" creationId="{09EC9F10-7A74-44D2-A0C5-E2339C9E72C6}"/>
          </ac:cxnSpMkLst>
        </pc:cxnChg>
        <pc:cxnChg chg="add del mod">
          <ac:chgData name="Foysal, kamrul" userId="eb6e6a9f-1ecc-4da3-8fe3-abe3460cdce3" providerId="ADAL" clId="{674A13A4-5DF1-4A3B-8EF5-BF844E6DF34A}" dt="2019-09-27T23:59:57.048" v="236" actId="478"/>
          <ac:cxnSpMkLst>
            <pc:docMk/>
            <pc:sldMk cId="2769028552" sldId="263"/>
            <ac:cxnSpMk id="25" creationId="{B5E9C88A-C824-4418-9DFE-F7F0D7C46405}"/>
          </ac:cxnSpMkLst>
        </pc:cxnChg>
        <pc:cxnChg chg="add del mod">
          <ac:chgData name="Foysal, kamrul" userId="eb6e6a9f-1ecc-4da3-8fe3-abe3460cdce3" providerId="ADAL" clId="{674A13A4-5DF1-4A3B-8EF5-BF844E6DF34A}" dt="2019-09-27T23:59:55.497" v="234" actId="478"/>
          <ac:cxnSpMkLst>
            <pc:docMk/>
            <pc:sldMk cId="2769028552" sldId="263"/>
            <ac:cxnSpMk id="26" creationId="{06074359-F405-4465-AAC6-4EFD4B8C4139}"/>
          </ac:cxnSpMkLst>
        </pc:cxnChg>
        <pc:cxnChg chg="add mod">
          <ac:chgData name="Foysal, kamrul" userId="eb6e6a9f-1ecc-4da3-8fe3-abe3460cdce3" providerId="ADAL" clId="{674A13A4-5DF1-4A3B-8EF5-BF844E6DF34A}" dt="2019-09-28T00:28:48.070" v="468" actId="1076"/>
          <ac:cxnSpMkLst>
            <pc:docMk/>
            <pc:sldMk cId="2769028552" sldId="263"/>
            <ac:cxnSpMk id="27" creationId="{E43D1642-8155-4723-8FE0-8F1C38DAD98B}"/>
          </ac:cxnSpMkLst>
        </pc:cxnChg>
        <pc:cxnChg chg="add del mod">
          <ac:chgData name="Foysal, kamrul" userId="eb6e6a9f-1ecc-4da3-8fe3-abe3460cdce3" providerId="ADAL" clId="{674A13A4-5DF1-4A3B-8EF5-BF844E6DF34A}" dt="2019-09-27T23:59:30.076" v="231" actId="478"/>
          <ac:cxnSpMkLst>
            <pc:docMk/>
            <pc:sldMk cId="2769028552" sldId="263"/>
            <ac:cxnSpMk id="28" creationId="{628FBD49-D040-453B-B31F-D416D3268277}"/>
          </ac:cxnSpMkLst>
        </pc:cxnChg>
        <pc:cxnChg chg="add mod">
          <ac:chgData name="Foysal, kamrul" userId="eb6e6a9f-1ecc-4da3-8fe3-abe3460cdce3" providerId="ADAL" clId="{674A13A4-5DF1-4A3B-8EF5-BF844E6DF34A}" dt="2019-09-27T23:59:11.851" v="226" actId="14100"/>
          <ac:cxnSpMkLst>
            <pc:docMk/>
            <pc:sldMk cId="2769028552" sldId="263"/>
            <ac:cxnSpMk id="29" creationId="{42B7F5D3-BA8A-4D7D-8D8A-54F09A15D15D}"/>
          </ac:cxnSpMkLst>
        </pc:cxnChg>
        <pc:cxnChg chg="add mod">
          <ac:chgData name="Foysal, kamrul" userId="eb6e6a9f-1ecc-4da3-8fe3-abe3460cdce3" providerId="ADAL" clId="{674A13A4-5DF1-4A3B-8EF5-BF844E6DF34A}" dt="2019-09-27T23:59:47.884" v="233" actId="1037"/>
          <ac:cxnSpMkLst>
            <pc:docMk/>
            <pc:sldMk cId="2769028552" sldId="263"/>
            <ac:cxnSpMk id="30" creationId="{B9F55861-6CC6-4987-8FBD-9B53B5AA2E9D}"/>
          </ac:cxnSpMkLst>
        </pc:cxnChg>
        <pc:cxnChg chg="add mod">
          <ac:chgData name="Foysal, kamrul" userId="eb6e6a9f-1ecc-4da3-8fe3-abe3460cdce3" providerId="ADAL" clId="{674A13A4-5DF1-4A3B-8EF5-BF844E6DF34A}" dt="2019-09-28T00:00:44.704" v="266" actId="14100"/>
          <ac:cxnSpMkLst>
            <pc:docMk/>
            <pc:sldMk cId="2769028552" sldId="263"/>
            <ac:cxnSpMk id="34" creationId="{A3FE6624-86CD-4690-83E7-5C4B57966D4B}"/>
          </ac:cxnSpMkLst>
        </pc:cxnChg>
        <pc:cxnChg chg="add mod">
          <ac:chgData name="Foysal, kamrul" userId="eb6e6a9f-1ecc-4da3-8fe3-abe3460cdce3" providerId="ADAL" clId="{674A13A4-5DF1-4A3B-8EF5-BF844E6DF34A}" dt="2019-09-28T00:00:49.055" v="268" actId="1076"/>
          <ac:cxnSpMkLst>
            <pc:docMk/>
            <pc:sldMk cId="2769028552" sldId="263"/>
            <ac:cxnSpMk id="36" creationId="{757BC677-4858-4E66-824E-BF6A839C0E19}"/>
          </ac:cxnSpMkLst>
        </pc:cxnChg>
      </pc:sldChg>
      <pc:sldChg chg="addSp delSp">
        <pc:chgData name="Foysal, kamrul" userId="eb6e6a9f-1ecc-4da3-8fe3-abe3460cdce3" providerId="ADAL" clId="{674A13A4-5DF1-4A3B-8EF5-BF844E6DF34A}" dt="2019-09-28T02:24:09.066" v="552"/>
        <pc:sldMkLst>
          <pc:docMk/>
          <pc:sldMk cId="3739307043" sldId="267"/>
        </pc:sldMkLst>
        <pc:picChg chg="add">
          <ac:chgData name="Foysal, kamrul" userId="eb6e6a9f-1ecc-4da3-8fe3-abe3460cdce3" providerId="ADAL" clId="{674A13A4-5DF1-4A3B-8EF5-BF844E6DF34A}" dt="2019-09-28T02:24:09.066" v="552"/>
          <ac:picMkLst>
            <pc:docMk/>
            <pc:sldMk cId="3739307043" sldId="267"/>
            <ac:picMk id="9" creationId="{206F1716-E890-4A2C-A5B7-19EC07BF55E3}"/>
          </ac:picMkLst>
        </pc:picChg>
        <pc:picChg chg="del">
          <ac:chgData name="Foysal, kamrul" userId="eb6e6a9f-1ecc-4da3-8fe3-abe3460cdce3" providerId="ADAL" clId="{674A13A4-5DF1-4A3B-8EF5-BF844E6DF34A}" dt="2019-09-28T02:24:07.666" v="551"/>
          <ac:picMkLst>
            <pc:docMk/>
            <pc:sldMk cId="3739307043" sldId="267"/>
            <ac:picMk id="16" creationId="{232BD5C9-7733-4BFB-8C01-529AC75CFA1E}"/>
          </ac:picMkLst>
        </pc:picChg>
      </pc:sldChg>
      <pc:sldChg chg="addSp delSp modSp add">
        <pc:chgData name="Foysal, kamrul" userId="eb6e6a9f-1ecc-4da3-8fe3-abe3460cdce3" providerId="ADAL" clId="{674A13A4-5DF1-4A3B-8EF5-BF844E6DF34A}" dt="2019-09-27T07:42:11.368" v="220" actId="732"/>
        <pc:sldMkLst>
          <pc:docMk/>
          <pc:sldMk cId="574295518" sldId="268"/>
        </pc:sldMkLst>
        <pc:spChg chg="del">
          <ac:chgData name="Foysal, kamrul" userId="eb6e6a9f-1ecc-4da3-8fe3-abe3460cdce3" providerId="ADAL" clId="{674A13A4-5DF1-4A3B-8EF5-BF844E6DF34A}" dt="2019-09-27T07:29:45.510" v="35" actId="478"/>
          <ac:spMkLst>
            <pc:docMk/>
            <pc:sldMk cId="574295518" sldId="268"/>
            <ac:spMk id="2" creationId="{16611C9B-9860-47D3-ACB4-7F67012029A7}"/>
          </ac:spMkLst>
        </pc:spChg>
        <pc:spChg chg="del">
          <ac:chgData name="Foysal, kamrul" userId="eb6e6a9f-1ecc-4da3-8fe3-abe3460cdce3" providerId="ADAL" clId="{674A13A4-5DF1-4A3B-8EF5-BF844E6DF34A}" dt="2019-09-27T07:29:46.254" v="36" actId="478"/>
          <ac:spMkLst>
            <pc:docMk/>
            <pc:sldMk cId="574295518" sldId="268"/>
            <ac:spMk id="3" creationId="{269AEB0B-AEC9-49CA-85B2-CD1EC7C101D9}"/>
          </ac:spMkLst>
        </pc:spChg>
        <pc:spChg chg="add del mod">
          <ac:chgData name="Foysal, kamrul" userId="eb6e6a9f-1ecc-4da3-8fe3-abe3460cdce3" providerId="ADAL" clId="{674A13A4-5DF1-4A3B-8EF5-BF844E6DF34A}" dt="2019-09-27T07:36:10.913" v="105" actId="478"/>
          <ac:spMkLst>
            <pc:docMk/>
            <pc:sldMk cId="574295518" sldId="268"/>
            <ac:spMk id="8" creationId="{A4618C15-5E41-425C-B308-13571D3ED936}"/>
          </ac:spMkLst>
        </pc:spChg>
        <pc:spChg chg="add del mod">
          <ac:chgData name="Foysal, kamrul" userId="eb6e6a9f-1ecc-4da3-8fe3-abe3460cdce3" providerId="ADAL" clId="{674A13A4-5DF1-4A3B-8EF5-BF844E6DF34A}" dt="2019-09-27T07:35:07.616" v="104" actId="478"/>
          <ac:spMkLst>
            <pc:docMk/>
            <pc:sldMk cId="574295518" sldId="268"/>
            <ac:spMk id="11" creationId="{75EF61BD-23EA-473E-B6DE-5D0F1C725F31}"/>
          </ac:spMkLst>
        </pc:spChg>
        <pc:spChg chg="add mod">
          <ac:chgData name="Foysal, kamrul" userId="eb6e6a9f-1ecc-4da3-8fe3-abe3460cdce3" providerId="ADAL" clId="{674A13A4-5DF1-4A3B-8EF5-BF844E6DF34A}" dt="2019-09-27T07:37:51.638" v="163" actId="1076"/>
          <ac:spMkLst>
            <pc:docMk/>
            <pc:sldMk cId="574295518" sldId="268"/>
            <ac:spMk id="12" creationId="{B9B3C27A-B261-418C-8335-2F043531E6F3}"/>
          </ac:spMkLst>
        </pc:spChg>
        <pc:spChg chg="add mod">
          <ac:chgData name="Foysal, kamrul" userId="eb6e6a9f-1ecc-4da3-8fe3-abe3460cdce3" providerId="ADAL" clId="{674A13A4-5DF1-4A3B-8EF5-BF844E6DF34A}" dt="2019-09-27T07:39:19.504" v="199" actId="2711"/>
          <ac:spMkLst>
            <pc:docMk/>
            <pc:sldMk cId="574295518" sldId="268"/>
            <ac:spMk id="13" creationId="{4A56F2DA-2C89-4CFD-89E0-42064FFA94FA}"/>
          </ac:spMkLst>
        </pc:spChg>
        <pc:picChg chg="add del mod">
          <ac:chgData name="Foysal, kamrul" userId="eb6e6a9f-1ecc-4da3-8fe3-abe3460cdce3" providerId="ADAL" clId="{674A13A4-5DF1-4A3B-8EF5-BF844E6DF34A}" dt="2019-09-27T07:30:22.018" v="39" actId="478"/>
          <ac:picMkLst>
            <pc:docMk/>
            <pc:sldMk cId="574295518" sldId="268"/>
            <ac:picMk id="4" creationId="{45D8997C-14EB-48CC-BFBB-96C3C17AFFDC}"/>
          </ac:picMkLst>
        </pc:picChg>
        <pc:picChg chg="add del">
          <ac:chgData name="Foysal, kamrul" userId="eb6e6a9f-1ecc-4da3-8fe3-abe3460cdce3" providerId="ADAL" clId="{674A13A4-5DF1-4A3B-8EF5-BF844E6DF34A}" dt="2019-09-27T07:30:24.174" v="41" actId="478"/>
          <ac:picMkLst>
            <pc:docMk/>
            <pc:sldMk cId="574295518" sldId="268"/>
            <ac:picMk id="5" creationId="{479A44F1-8754-4C88-8279-B45C0F030803}"/>
          </ac:picMkLst>
        </pc:picChg>
        <pc:picChg chg="add del">
          <ac:chgData name="Foysal, kamrul" userId="eb6e6a9f-1ecc-4da3-8fe3-abe3460cdce3" providerId="ADAL" clId="{674A13A4-5DF1-4A3B-8EF5-BF844E6DF34A}" dt="2019-09-27T07:31:05.354" v="43"/>
          <ac:picMkLst>
            <pc:docMk/>
            <pc:sldMk cId="574295518" sldId="268"/>
            <ac:picMk id="6" creationId="{5F5ED69E-FF67-4FAA-825A-9232F1DC0AB5}"/>
          </ac:picMkLst>
        </pc:picChg>
        <pc:picChg chg="add mod">
          <ac:chgData name="Foysal, kamrul" userId="eb6e6a9f-1ecc-4da3-8fe3-abe3460cdce3" providerId="ADAL" clId="{674A13A4-5DF1-4A3B-8EF5-BF844E6DF34A}" dt="2019-09-27T07:36:12.887" v="106" actId="1076"/>
          <ac:picMkLst>
            <pc:docMk/>
            <pc:sldMk cId="574295518" sldId="268"/>
            <ac:picMk id="7" creationId="{300CF0D8-E733-4039-A2F1-28C1E0567053}"/>
          </ac:picMkLst>
        </pc:picChg>
        <pc:picChg chg="add mod">
          <ac:chgData name="Foysal, kamrul" userId="eb6e6a9f-1ecc-4da3-8fe3-abe3460cdce3" providerId="ADAL" clId="{674A13A4-5DF1-4A3B-8EF5-BF844E6DF34A}" dt="2019-09-27T07:37:47.085" v="162" actId="1076"/>
          <ac:picMkLst>
            <pc:docMk/>
            <pc:sldMk cId="574295518" sldId="268"/>
            <ac:picMk id="9" creationId="{70811D09-E05F-48B4-98DE-14BBAA537DD8}"/>
          </ac:picMkLst>
        </pc:picChg>
        <pc:picChg chg="add mod">
          <ac:chgData name="Foysal, kamrul" userId="eb6e6a9f-1ecc-4da3-8fe3-abe3460cdce3" providerId="ADAL" clId="{674A13A4-5DF1-4A3B-8EF5-BF844E6DF34A}" dt="2019-09-27T07:31:49.747" v="49" actId="571"/>
          <ac:picMkLst>
            <pc:docMk/>
            <pc:sldMk cId="574295518" sldId="268"/>
            <ac:picMk id="10" creationId="{F0D519F0-4669-48F4-9F8F-970CA539532C}"/>
          </ac:picMkLst>
        </pc:picChg>
        <pc:picChg chg="add mod modCrop">
          <ac:chgData name="Foysal, kamrul" userId="eb6e6a9f-1ecc-4da3-8fe3-abe3460cdce3" providerId="ADAL" clId="{674A13A4-5DF1-4A3B-8EF5-BF844E6DF34A}" dt="2019-09-27T07:41:53.882" v="216" actId="1076"/>
          <ac:picMkLst>
            <pc:docMk/>
            <pc:sldMk cId="574295518" sldId="268"/>
            <ac:picMk id="14" creationId="{AC6D55DB-7B21-4275-A8DE-3D441B648128}"/>
          </ac:picMkLst>
        </pc:picChg>
        <pc:picChg chg="add del mod modCrop">
          <ac:chgData name="Foysal, kamrul" userId="eb6e6a9f-1ecc-4da3-8fe3-abe3460cdce3" providerId="ADAL" clId="{674A13A4-5DF1-4A3B-8EF5-BF844E6DF34A}" dt="2019-09-27T07:41:52.813" v="215" actId="1076"/>
          <ac:picMkLst>
            <pc:docMk/>
            <pc:sldMk cId="574295518" sldId="268"/>
            <ac:picMk id="15" creationId="{ADEC4A37-AD40-4B32-A291-0E0A59FE64A8}"/>
          </ac:picMkLst>
        </pc:picChg>
        <pc:picChg chg="add mod modCrop">
          <ac:chgData name="Foysal, kamrul" userId="eb6e6a9f-1ecc-4da3-8fe3-abe3460cdce3" providerId="ADAL" clId="{674A13A4-5DF1-4A3B-8EF5-BF844E6DF34A}" dt="2019-09-27T07:42:11.368" v="220" actId="732"/>
          <ac:picMkLst>
            <pc:docMk/>
            <pc:sldMk cId="574295518" sldId="268"/>
            <ac:picMk id="16" creationId="{CACDA101-F9E1-48A7-919D-1C806E10EC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1622-4C06-4E44-A231-F1DB076B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8F10-1378-4E92-ABE8-2846C4FC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A5FA-681C-49AC-BC45-9910B6F6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1173-B151-48CD-8E0C-4736B0DC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C23C-CF76-4A0E-B305-4E1BE2AA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1996-CB1D-478C-A886-3AF9BFA5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4489C-B72C-4C38-AC05-8DCD45C2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04D6-8FC6-4BFD-A93D-6514ED59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9D28-B821-4399-AD42-1619EC23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1320-C110-4701-B78D-8F48504E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E3F80-2BD0-48B3-84A0-C4C13B9D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642F6-DCFB-42AF-A9FD-C599113E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57A2-D197-4744-959F-B5E57CD5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514C-6413-433F-A278-8D23A7CD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A708-DA3E-4900-B149-5A3574B4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3526-2CC6-434C-B069-60C6296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606E-96F3-41C1-8F00-25820D89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76BE-5C04-45D5-91C6-E5FFA998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40C3-1FA6-403F-AE4E-4301C1CB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DD5-958C-4E72-BBB4-901E7C12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9311-FFA5-4206-860C-52FBCA90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39E8-FF06-4EFF-A844-85FC9722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2889-7641-4588-B6AF-0AFD7EC3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AF69-2613-496A-AC8B-92F4A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EA6B-0521-44E9-9654-FA82494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4ECA-2764-4C23-B134-4DF2BF78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8CB4-2192-4333-8F4E-53B8D5198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F1B9C-5863-47FF-8E9C-0309E816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75DE-C26D-4082-AB3C-749E450F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71F1-D983-4D1B-87B8-B0F7958B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A9F70-B100-4872-B943-A732A361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4D85-7532-4378-B81D-2C320A76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4F32-BAEC-4E15-9C56-3273BF0F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3214A-2EC3-4554-B4B6-0578466A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231D1-9078-4AAC-AFD2-7481C39D7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D450E-1309-4EBD-A352-A5AD369E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FF19B-6FD2-46C6-8ABE-F5106E69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DEC94-5A15-45A3-848E-464F8E9C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BD0CA-605C-4B80-AA28-D2B0CDD5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B4FF-A8CC-4050-ABE4-5F81FEE9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A8418-8199-4A7A-A78C-F872C9CD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37D79-183F-4308-87F6-4A2ED695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80FBB-0E9D-461B-BFC5-55A787B3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157F2-5081-47D6-AEC0-C5ADF437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9A80-D614-42D6-A2CA-AD0E463B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3052-D4E5-4B0D-B8E9-99E9637D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8E9C-2E3D-4104-A5D1-F3AF087E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E48C-29CE-4250-933C-16BC3DE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13BC1-A0BF-4987-A494-6C31CAD3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2BD1F-E8D1-4E22-B561-84FDE23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31408-3007-48DA-9F1E-C76B46E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FC64-2A5E-4132-92A0-1570F65E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1F89-A2CD-4DF5-AE58-9B6BC989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3F743-456C-40ED-AC30-8832443F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C26C2-A4DE-45F5-9544-B4AF75A2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4B32E-F15F-4B37-99BA-60C42286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3786-43D5-4D33-A960-9AC4924F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D001A-F177-4E13-8BF7-3C2E4E92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FBFDC-E91B-4BBC-8961-341FCA3A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1197-6225-4F24-8F6E-E460C842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5DAA-7BF6-4D3A-AA1B-BCB6782D5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B2C2-1A05-41B6-AA89-C3A68A1B1A3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9BAA-A42F-40AF-9749-B5206088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0E29-A87D-435D-B825-773490985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AFFF-D244-4483-9588-A8650BF3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0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0CF4F-DC46-4251-9B3A-00C37DB9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609725"/>
            <a:ext cx="4267200" cy="3638550"/>
          </a:xfrm>
          <a:prstGeom prst="rect">
            <a:avLst/>
          </a:prstGeom>
        </p:spPr>
      </p:pic>
      <p:sp>
        <p:nvSpPr>
          <p:cNvPr id="6" name="Star: 7 Points 5">
            <a:extLst>
              <a:ext uri="{FF2B5EF4-FFF2-40B4-BE49-F238E27FC236}">
                <a16:creationId xmlns:a16="http://schemas.microsoft.com/office/drawing/2014/main" id="{71AA53EE-861F-4C4F-AC0F-7E478B2A7AA4}"/>
              </a:ext>
            </a:extLst>
          </p:cNvPr>
          <p:cNvSpPr/>
          <p:nvPr/>
        </p:nvSpPr>
        <p:spPr>
          <a:xfrm>
            <a:off x="4259580" y="2247900"/>
            <a:ext cx="236220" cy="1371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51B2B4C3-16B9-4B41-80FC-657181C13BA2}"/>
              </a:ext>
            </a:extLst>
          </p:cNvPr>
          <p:cNvSpPr/>
          <p:nvPr/>
        </p:nvSpPr>
        <p:spPr>
          <a:xfrm>
            <a:off x="4556760" y="2232660"/>
            <a:ext cx="236220" cy="1371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7 Points 8">
            <a:extLst>
              <a:ext uri="{FF2B5EF4-FFF2-40B4-BE49-F238E27FC236}">
                <a16:creationId xmlns:a16="http://schemas.microsoft.com/office/drawing/2014/main" id="{BCEC324A-F085-493F-8382-FF70E8177C46}"/>
              </a:ext>
            </a:extLst>
          </p:cNvPr>
          <p:cNvSpPr/>
          <p:nvPr/>
        </p:nvSpPr>
        <p:spPr>
          <a:xfrm>
            <a:off x="5977890" y="3429000"/>
            <a:ext cx="236220" cy="1371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7 Points 9">
            <a:extLst>
              <a:ext uri="{FF2B5EF4-FFF2-40B4-BE49-F238E27FC236}">
                <a16:creationId xmlns:a16="http://schemas.microsoft.com/office/drawing/2014/main" id="{F6269BA2-7C85-4425-81FB-226451DBF0DD}"/>
              </a:ext>
            </a:extLst>
          </p:cNvPr>
          <p:cNvSpPr/>
          <p:nvPr/>
        </p:nvSpPr>
        <p:spPr>
          <a:xfrm>
            <a:off x="6301740" y="3291840"/>
            <a:ext cx="236220" cy="1371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08AF0-C669-46B3-8634-EBBFFE993847}"/>
              </a:ext>
            </a:extLst>
          </p:cNvPr>
          <p:cNvSpPr/>
          <p:nvPr/>
        </p:nvSpPr>
        <p:spPr>
          <a:xfrm>
            <a:off x="6570228" y="4488180"/>
            <a:ext cx="2409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B36D9-A79C-45C8-AE93-31A05603B356}"/>
              </a:ext>
            </a:extLst>
          </p:cNvPr>
          <p:cNvSpPr/>
          <p:nvPr/>
        </p:nvSpPr>
        <p:spPr>
          <a:xfrm>
            <a:off x="6530340" y="427288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14" name="Star: 7 Points 13">
            <a:extLst>
              <a:ext uri="{FF2B5EF4-FFF2-40B4-BE49-F238E27FC236}">
                <a16:creationId xmlns:a16="http://schemas.microsoft.com/office/drawing/2014/main" id="{F86940B4-3D8C-4616-922B-0A440E624719}"/>
              </a:ext>
            </a:extLst>
          </p:cNvPr>
          <p:cNvSpPr/>
          <p:nvPr/>
        </p:nvSpPr>
        <p:spPr>
          <a:xfrm>
            <a:off x="6587582" y="4511040"/>
            <a:ext cx="178978" cy="990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91C7B-FB24-4A48-BD84-98CF8B6830FF}"/>
              </a:ext>
            </a:extLst>
          </p:cNvPr>
          <p:cNvSpPr/>
          <p:nvPr/>
        </p:nvSpPr>
        <p:spPr>
          <a:xfrm rot="10635955">
            <a:off x="6517997" y="407655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B5D08F24-EE62-46B5-A190-8500DA5AD5EB}"/>
              </a:ext>
            </a:extLst>
          </p:cNvPr>
          <p:cNvSpPr/>
          <p:nvPr/>
        </p:nvSpPr>
        <p:spPr>
          <a:xfrm>
            <a:off x="6595110" y="4304742"/>
            <a:ext cx="171450" cy="1371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FBC67-9D24-4ECA-977E-4AA102DF4377}"/>
              </a:ext>
            </a:extLst>
          </p:cNvPr>
          <p:cNvSpPr/>
          <p:nvPr/>
        </p:nvSpPr>
        <p:spPr>
          <a:xfrm rot="10635955">
            <a:off x="6509665" y="4281064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86A8253-4C21-4124-A881-56334FE82136}"/>
              </a:ext>
            </a:extLst>
          </p:cNvPr>
          <p:cNvSpPr/>
          <p:nvPr/>
        </p:nvSpPr>
        <p:spPr>
          <a:xfrm>
            <a:off x="6604961" y="4310264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A7D150C-FF31-4889-B1A8-57EB1278EC3F}"/>
              </a:ext>
            </a:extLst>
          </p:cNvPr>
          <p:cNvSpPr/>
          <p:nvPr/>
        </p:nvSpPr>
        <p:spPr>
          <a:xfrm>
            <a:off x="6613293" y="4100144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CA4CF07-68FA-4666-8F45-AC6C5414B191}"/>
              </a:ext>
            </a:extLst>
          </p:cNvPr>
          <p:cNvSpPr/>
          <p:nvPr/>
        </p:nvSpPr>
        <p:spPr>
          <a:xfrm>
            <a:off x="6909318" y="4327602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F0A737-4B9A-4646-AAFC-C12ACE3271E5}"/>
              </a:ext>
            </a:extLst>
          </p:cNvPr>
          <p:cNvSpPr/>
          <p:nvPr/>
        </p:nvSpPr>
        <p:spPr>
          <a:xfrm rot="8201282">
            <a:off x="5840400" y="323671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06F7EF-6E84-4AA2-831C-F33670DB1CEA}"/>
              </a:ext>
            </a:extLst>
          </p:cNvPr>
          <p:cNvSpPr/>
          <p:nvPr/>
        </p:nvSpPr>
        <p:spPr>
          <a:xfrm rot="20716751">
            <a:off x="6306539" y="330794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5B083-AC24-40F3-8985-BAE9C98866D7}"/>
              </a:ext>
            </a:extLst>
          </p:cNvPr>
          <p:cNvSpPr/>
          <p:nvPr/>
        </p:nvSpPr>
        <p:spPr>
          <a:xfrm rot="17256094">
            <a:off x="5947566" y="306886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3B8F5F22-0F77-4591-AC29-292A638478D8}"/>
              </a:ext>
            </a:extLst>
          </p:cNvPr>
          <p:cNvSpPr/>
          <p:nvPr/>
        </p:nvSpPr>
        <p:spPr>
          <a:xfrm>
            <a:off x="6171632" y="3255985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8C16275-4C40-4FA1-870A-228DC89EA2C8}"/>
              </a:ext>
            </a:extLst>
          </p:cNvPr>
          <p:cNvSpPr/>
          <p:nvPr/>
        </p:nvSpPr>
        <p:spPr>
          <a:xfrm>
            <a:off x="5843283" y="3284220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C4134D9-D178-4649-9668-8FFBD842D6AE}"/>
              </a:ext>
            </a:extLst>
          </p:cNvPr>
          <p:cNvSpPr/>
          <p:nvPr/>
        </p:nvSpPr>
        <p:spPr>
          <a:xfrm>
            <a:off x="6436259" y="3569475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49626-CA6E-4A99-8F09-05A9773B2B0F}"/>
              </a:ext>
            </a:extLst>
          </p:cNvPr>
          <p:cNvSpPr/>
          <p:nvPr/>
        </p:nvSpPr>
        <p:spPr>
          <a:xfrm rot="10573328">
            <a:off x="6822990" y="431371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17B8E2-47A5-472F-848F-45659410BB66}"/>
              </a:ext>
            </a:extLst>
          </p:cNvPr>
          <p:cNvSpPr/>
          <p:nvPr/>
        </p:nvSpPr>
        <p:spPr>
          <a:xfrm>
            <a:off x="6952530" y="446611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52792-AE1B-4492-8A00-3FE8614219FA}"/>
              </a:ext>
            </a:extLst>
          </p:cNvPr>
          <p:cNvSpPr/>
          <p:nvPr/>
        </p:nvSpPr>
        <p:spPr>
          <a:xfrm>
            <a:off x="6921357" y="421703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23D0BE2-01B0-45BA-913C-4796AE241885}"/>
              </a:ext>
            </a:extLst>
          </p:cNvPr>
          <p:cNvSpPr/>
          <p:nvPr/>
        </p:nvSpPr>
        <p:spPr>
          <a:xfrm>
            <a:off x="4377690" y="2598420"/>
            <a:ext cx="75057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F2AF69C-7D13-464D-B3E0-99CEF6F79640}"/>
              </a:ext>
            </a:extLst>
          </p:cNvPr>
          <p:cNvSpPr/>
          <p:nvPr/>
        </p:nvSpPr>
        <p:spPr>
          <a:xfrm>
            <a:off x="5496574" y="3741591"/>
            <a:ext cx="768044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FDA94E7-2D6E-4C68-9966-852034696110}"/>
              </a:ext>
            </a:extLst>
          </p:cNvPr>
          <p:cNvSpPr/>
          <p:nvPr/>
        </p:nvSpPr>
        <p:spPr>
          <a:xfrm>
            <a:off x="6537684" y="4861968"/>
            <a:ext cx="829691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7C05F-4E03-4E35-A8CA-10DE35427BCB}"/>
              </a:ext>
            </a:extLst>
          </p:cNvPr>
          <p:cNvSpPr/>
          <p:nvPr/>
        </p:nvSpPr>
        <p:spPr>
          <a:xfrm>
            <a:off x="4354830" y="23012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78643F-632C-4368-BD6D-796B20EF96F6}"/>
              </a:ext>
            </a:extLst>
          </p:cNvPr>
          <p:cNvSpPr/>
          <p:nvPr/>
        </p:nvSpPr>
        <p:spPr>
          <a:xfrm>
            <a:off x="4636771" y="23012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C16EA33-95F4-47B2-909C-941C7A2C6033}"/>
              </a:ext>
            </a:extLst>
          </p:cNvPr>
          <p:cNvSpPr/>
          <p:nvPr/>
        </p:nvSpPr>
        <p:spPr>
          <a:xfrm>
            <a:off x="6073140" y="347890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AA93B1-EFE6-4097-8274-CA25377BC866}"/>
              </a:ext>
            </a:extLst>
          </p:cNvPr>
          <p:cNvSpPr/>
          <p:nvPr/>
        </p:nvSpPr>
        <p:spPr>
          <a:xfrm>
            <a:off x="6396990" y="33461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37E1B2-C2B8-4A39-A853-9F2E3A6DC831}"/>
              </a:ext>
            </a:extLst>
          </p:cNvPr>
          <p:cNvSpPr/>
          <p:nvPr/>
        </p:nvSpPr>
        <p:spPr>
          <a:xfrm>
            <a:off x="6654212" y="454065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D94BD2-21ED-48FF-9D8E-DB1CEDCA3A09}"/>
              </a:ext>
            </a:extLst>
          </p:cNvPr>
          <p:cNvSpPr/>
          <p:nvPr/>
        </p:nvSpPr>
        <p:spPr>
          <a:xfrm>
            <a:off x="6579962" y="2110740"/>
            <a:ext cx="140011" cy="38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3B8AB-154E-439A-8B14-AC59D2FCE274}"/>
              </a:ext>
            </a:extLst>
          </p:cNvPr>
          <p:cNvSpPr/>
          <p:nvPr/>
        </p:nvSpPr>
        <p:spPr>
          <a:xfrm>
            <a:off x="6964965" y="2103120"/>
            <a:ext cx="140011" cy="38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BFD422-FDED-487C-B702-AA77BA83D79D}"/>
              </a:ext>
            </a:extLst>
          </p:cNvPr>
          <p:cNvSpPr/>
          <p:nvPr/>
        </p:nvSpPr>
        <p:spPr>
          <a:xfrm>
            <a:off x="6612780" y="3230324"/>
            <a:ext cx="140011" cy="38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4DEEF5-9B5E-4B81-8D5C-6E250D7F142D}"/>
              </a:ext>
            </a:extLst>
          </p:cNvPr>
          <p:cNvSpPr/>
          <p:nvPr/>
        </p:nvSpPr>
        <p:spPr>
          <a:xfrm>
            <a:off x="6990531" y="3231426"/>
            <a:ext cx="140011" cy="38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749A3D-2C8F-4E63-9344-F557D98FC323}"/>
              </a:ext>
            </a:extLst>
          </p:cNvPr>
          <p:cNvSpPr txBox="1"/>
          <p:nvPr/>
        </p:nvSpPr>
        <p:spPr>
          <a:xfrm>
            <a:off x="4181475" y="1818131"/>
            <a:ext cx="750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Sample Pad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122F5-BFF9-4DD8-ACF1-CE4E38C68EC2}"/>
              </a:ext>
            </a:extLst>
          </p:cNvPr>
          <p:cNvSpPr txBox="1"/>
          <p:nvPr/>
        </p:nvSpPr>
        <p:spPr>
          <a:xfrm>
            <a:off x="4867997" y="1818131"/>
            <a:ext cx="919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Conjugate Pad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7FA5C2-A6E7-44E7-92A0-61128AC5D4D8}"/>
              </a:ext>
            </a:extLst>
          </p:cNvPr>
          <p:cNvSpPr txBox="1"/>
          <p:nvPr/>
        </p:nvSpPr>
        <p:spPr>
          <a:xfrm>
            <a:off x="6342271" y="1810659"/>
            <a:ext cx="576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Test Line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9E65C8-48EC-4B79-8F60-163E865EA992}"/>
              </a:ext>
            </a:extLst>
          </p:cNvPr>
          <p:cNvSpPr txBox="1"/>
          <p:nvPr/>
        </p:nvSpPr>
        <p:spPr>
          <a:xfrm>
            <a:off x="6775702" y="1810659"/>
            <a:ext cx="750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Control 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F89CE-7E13-4BF4-B1A6-AD085778D1B2}"/>
              </a:ext>
            </a:extLst>
          </p:cNvPr>
          <p:cNvSpPr/>
          <p:nvPr/>
        </p:nvSpPr>
        <p:spPr>
          <a:xfrm rot="11249116">
            <a:off x="4915594" y="217267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3D3EE0C-765C-4BB9-9E5C-4B82EB485B84}"/>
              </a:ext>
            </a:extLst>
          </p:cNvPr>
          <p:cNvSpPr/>
          <p:nvPr/>
        </p:nvSpPr>
        <p:spPr>
          <a:xfrm rot="15593022">
            <a:off x="5023113" y="2172962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465AD7-F399-423C-B24F-1E050798BE1E}"/>
              </a:ext>
            </a:extLst>
          </p:cNvPr>
          <p:cNvSpPr/>
          <p:nvPr/>
        </p:nvSpPr>
        <p:spPr>
          <a:xfrm rot="7386782">
            <a:off x="5138633" y="2190941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41069C88-C61C-4C89-9843-BE0E7C66B6A8}"/>
              </a:ext>
            </a:extLst>
          </p:cNvPr>
          <p:cNvSpPr/>
          <p:nvPr/>
        </p:nvSpPr>
        <p:spPr>
          <a:xfrm rot="11730688">
            <a:off x="5126702" y="2259444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A9B771-D0F0-4B69-A549-8C16C58F57B3}"/>
              </a:ext>
            </a:extLst>
          </p:cNvPr>
          <p:cNvSpPr/>
          <p:nvPr/>
        </p:nvSpPr>
        <p:spPr>
          <a:xfrm rot="18842292">
            <a:off x="5170796" y="2032211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F42B8012-B458-4180-9D18-8C58249B7279}"/>
              </a:ext>
            </a:extLst>
          </p:cNvPr>
          <p:cNvSpPr/>
          <p:nvPr/>
        </p:nvSpPr>
        <p:spPr>
          <a:xfrm rot="1586198">
            <a:off x="5371014" y="2259960"/>
            <a:ext cx="114300" cy="91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AE378-8A3D-4A6B-B4EF-B26B62FC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17" y="1406030"/>
            <a:ext cx="3819525" cy="255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362DC0-E4E2-4710-9F4D-FAA754EB1EC8}"/>
              </a:ext>
            </a:extLst>
          </p:cNvPr>
          <p:cNvSpPr txBox="1"/>
          <p:nvPr/>
        </p:nvSpPr>
        <p:spPr>
          <a:xfrm>
            <a:off x="3750009" y="3302042"/>
            <a:ext cx="1220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>
                <a:latin typeface="Palatino Linotype" panose="02040502050505030304" pitchFamily="18" charset="0"/>
              </a:rPr>
              <a:t>T/C </a:t>
            </a:r>
            <a:r>
              <a:rPr lang="en-US" sz="1050">
                <a:latin typeface="Palatino Linotype" panose="02040502050505030304" pitchFamily="18" charset="0"/>
              </a:rPr>
              <a:t>ratio = 0.8034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FBA17-CB34-498A-9F2F-D1E01222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32" y="1406031"/>
            <a:ext cx="5813944" cy="255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AB118-C4BC-4D3B-9B51-B67C89042E1B}"/>
              </a:ext>
            </a:extLst>
          </p:cNvPr>
          <p:cNvSpPr txBox="1"/>
          <p:nvPr/>
        </p:nvSpPr>
        <p:spPr>
          <a:xfrm>
            <a:off x="8183785" y="3302042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>
                <a:latin typeface="Palatino Linotype" panose="02040502050505030304" pitchFamily="18" charset="0"/>
              </a:rPr>
              <a:t>T/C </a:t>
            </a:r>
            <a:r>
              <a:rPr lang="en-US" sz="1050">
                <a:latin typeface="Palatino Linotype" panose="02040502050505030304" pitchFamily="18" charset="0"/>
              </a:rPr>
              <a:t>ratio = 0.8022</a:t>
            </a:r>
          </a:p>
        </p:txBody>
      </p:sp>
    </p:spTree>
    <p:extLst>
      <p:ext uri="{BB962C8B-B14F-4D97-AF65-F5344CB8AC3E}">
        <p14:creationId xmlns:p14="http://schemas.microsoft.com/office/powerpoint/2010/main" val="28949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8FC1E-4FA4-48AC-9779-CDD2A2845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5"/>
          <a:stretch/>
        </p:blipFill>
        <p:spPr>
          <a:xfrm>
            <a:off x="4914368" y="619464"/>
            <a:ext cx="2287315" cy="35603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25642-331D-4591-AF86-974E3D97F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4"/>
          <a:stretch/>
        </p:blipFill>
        <p:spPr>
          <a:xfrm>
            <a:off x="7277632" y="623078"/>
            <a:ext cx="2287315" cy="355669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FDFD8-CC90-4C7F-ABDD-A9F60DA991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5"/>
          <a:stretch/>
        </p:blipFill>
        <p:spPr>
          <a:xfrm>
            <a:off x="176784" y="619464"/>
            <a:ext cx="2279905" cy="354876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28CF1-4A3E-4127-9C9B-942692CC5B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4"/>
          <a:stretch/>
        </p:blipFill>
        <p:spPr>
          <a:xfrm>
            <a:off x="9650129" y="759672"/>
            <a:ext cx="2287315" cy="355669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093078-8633-4EBC-AD9D-01FC9B25D9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8" b="1"/>
          <a:stretch/>
        </p:blipFill>
        <p:spPr>
          <a:xfrm>
            <a:off x="2541871" y="619464"/>
            <a:ext cx="2287315" cy="3548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F5DFC-9529-4229-A509-352729048EE3}"/>
              </a:ext>
            </a:extLst>
          </p:cNvPr>
          <p:cNvSpPr txBox="1"/>
          <p:nvPr/>
        </p:nvSpPr>
        <p:spPr>
          <a:xfrm>
            <a:off x="768096" y="3590544"/>
            <a:ext cx="50263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Palatino Linotype" panose="02040502050505030304" pitchFamily="18" charset="0"/>
              </a:rPr>
              <a:t>10 fg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5AAAE-BA4D-4A01-8995-6E0ED9A3C26F}"/>
              </a:ext>
            </a:extLst>
          </p:cNvPr>
          <p:cNvSpPr txBox="1"/>
          <p:nvPr/>
        </p:nvSpPr>
        <p:spPr>
          <a:xfrm>
            <a:off x="3138279" y="3590544"/>
            <a:ext cx="50263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Palatino Linotype" panose="02040502050505030304" pitchFamily="18" charset="0"/>
              </a:rPr>
              <a:t>100 fg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FD0E1-9BC1-440C-9EA8-031BD4F015F7}"/>
              </a:ext>
            </a:extLst>
          </p:cNvPr>
          <p:cNvSpPr txBox="1"/>
          <p:nvPr/>
        </p:nvSpPr>
        <p:spPr>
          <a:xfrm>
            <a:off x="5530589" y="3590544"/>
            <a:ext cx="48282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Palatino Linotype" panose="02040502050505030304" pitchFamily="18" charset="0"/>
              </a:rPr>
              <a:t>1 pg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1F3FE-782D-4C41-BDC4-3102CEFED3E8}"/>
              </a:ext>
            </a:extLst>
          </p:cNvPr>
          <p:cNvSpPr txBox="1"/>
          <p:nvPr/>
        </p:nvSpPr>
        <p:spPr>
          <a:xfrm>
            <a:off x="7893853" y="3588104"/>
            <a:ext cx="482823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Palatino Linotype" panose="02040502050505030304" pitchFamily="18" charset="0"/>
              </a:rPr>
              <a:t>10 pg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DD754E-5087-47A1-B854-184F12AC0E0C}"/>
              </a:ext>
            </a:extLst>
          </p:cNvPr>
          <p:cNvSpPr txBox="1"/>
          <p:nvPr/>
        </p:nvSpPr>
        <p:spPr>
          <a:xfrm>
            <a:off x="10266350" y="3730752"/>
            <a:ext cx="4828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800">
                <a:latin typeface="Palatino Linotype" panose="02040502050505030304" pitchFamily="18" charset="0"/>
              </a:rPr>
              <a:t>100 pg</a:t>
            </a:r>
          </a:p>
        </p:txBody>
      </p:sp>
    </p:spTree>
    <p:extLst>
      <p:ext uri="{BB962C8B-B14F-4D97-AF65-F5344CB8AC3E}">
        <p14:creationId xmlns:p14="http://schemas.microsoft.com/office/powerpoint/2010/main" val="250465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3E3BE2-396F-4AF8-9EE6-05AF370D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08" y="1794668"/>
            <a:ext cx="2164185" cy="28484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1A3B03-47CD-4D0C-B687-1B7CB22FFD6D}"/>
              </a:ext>
            </a:extLst>
          </p:cNvPr>
          <p:cNvCxnSpPr>
            <a:cxnSpLocks/>
          </p:cNvCxnSpPr>
          <p:nvPr/>
        </p:nvCxnSpPr>
        <p:spPr>
          <a:xfrm>
            <a:off x="2890520" y="3149600"/>
            <a:ext cx="9245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6CA42A-DF1D-49B5-B780-67DB026AD06F}"/>
              </a:ext>
            </a:extLst>
          </p:cNvPr>
          <p:cNvSpPr/>
          <p:nvPr/>
        </p:nvSpPr>
        <p:spPr>
          <a:xfrm>
            <a:off x="2230120" y="2727960"/>
            <a:ext cx="665480" cy="8890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28FEC3-9C26-442F-BAEF-64C6AD32E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80" y="2425700"/>
            <a:ext cx="1063919" cy="1313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F1716-E890-4A2C-A5B7-19EC07BF5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425" y="574675"/>
            <a:ext cx="66103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0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300CF0D8-E733-4039-A2F1-28C1E056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90" y="1256599"/>
            <a:ext cx="1715179" cy="3525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11D09-E05F-48B4-98DE-14BBAA53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05" y="3869029"/>
            <a:ext cx="577215" cy="2593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B3C27A-B261-418C-8335-2F043531E6F3}"/>
              </a:ext>
            </a:extLst>
          </p:cNvPr>
          <p:cNvSpPr/>
          <p:nvPr/>
        </p:nvSpPr>
        <p:spPr>
          <a:xfrm>
            <a:off x="1671637" y="1595437"/>
            <a:ext cx="1352550" cy="21526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6F2DA-2C89-4CFD-89E0-42064FFA94FA}"/>
              </a:ext>
            </a:extLst>
          </p:cNvPr>
          <p:cNvSpPr/>
          <p:nvPr/>
        </p:nvSpPr>
        <p:spPr>
          <a:xfrm>
            <a:off x="1537811" y="1384006"/>
            <a:ext cx="1042987" cy="161925"/>
          </a:xfrm>
          <a:prstGeom prst="rect">
            <a:avLst/>
          </a:prstGeom>
          <a:solidFill>
            <a:srgbClr val="01857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LFA KRIBB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6D55DB-7B21-4275-A8DE-3D441B64812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6854"/>
          <a:stretch/>
        </p:blipFill>
        <p:spPr bwMode="auto">
          <a:xfrm>
            <a:off x="5238410" y="3960523"/>
            <a:ext cx="1715179" cy="28974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EC4A37-AD40-4B32-A291-0E0A59FE64A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0" b="6666"/>
          <a:stretch/>
        </p:blipFill>
        <p:spPr bwMode="auto">
          <a:xfrm>
            <a:off x="6397971" y="16229"/>
            <a:ext cx="1715178" cy="28974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DA101-F9E1-48A7-919D-1C806E10EC8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6" b="7643"/>
          <a:stretch/>
        </p:blipFill>
        <p:spPr bwMode="auto">
          <a:xfrm>
            <a:off x="1453269" y="1884768"/>
            <a:ext cx="1752600" cy="28974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429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5B322-9131-49DB-B096-762A644AD8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13"/>
          <a:stretch/>
        </p:blipFill>
        <p:spPr bwMode="auto">
          <a:xfrm>
            <a:off x="2653982" y="3076575"/>
            <a:ext cx="5451475" cy="70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4DC7C-CB97-4573-89CC-7C57E807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53512"/>
              </p:ext>
            </p:extLst>
          </p:nvPr>
        </p:nvGraphicFramePr>
        <p:xfrm>
          <a:off x="2012949" y="1047117"/>
          <a:ext cx="10020288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134">
                  <a:extLst>
                    <a:ext uri="{9D8B030D-6E8A-4147-A177-3AD203B41FA5}">
                      <a16:colId xmlns:a16="http://schemas.microsoft.com/office/drawing/2014/main" val="3914664216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503864532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385632841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3886929393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58201499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103051271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559352300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96481862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968239675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87681452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78134364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288498040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370179586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417598962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35273535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3609003951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353860814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4608805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965141564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659827229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95420350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09367432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730588463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699002770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68468203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246300327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958640780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4289182359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3054569054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2749878229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680430280"/>
                    </a:ext>
                  </a:extLst>
                </a:gridCol>
                <a:gridCol w="313134">
                  <a:extLst>
                    <a:ext uri="{9D8B030D-6E8A-4147-A177-3AD203B41FA5}">
                      <a16:colId xmlns:a16="http://schemas.microsoft.com/office/drawing/2014/main" val="1560730926"/>
                    </a:ext>
                  </a:extLst>
                </a:gridCol>
              </a:tblGrid>
              <a:tr h="241549"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64014"/>
                  </a:ext>
                </a:extLst>
              </a:tr>
              <a:tr h="226069"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72926"/>
                  </a:ext>
                </a:extLst>
              </a:tr>
              <a:tr h="2415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85174"/>
                  </a:ext>
                </a:extLst>
              </a:tr>
              <a:tr h="205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59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87F9BB-57C2-442D-A684-4CD2171E57A8}"/>
              </a:ext>
            </a:extLst>
          </p:cNvPr>
          <p:cNvSpPr txBox="1"/>
          <p:nvPr/>
        </p:nvSpPr>
        <p:spPr>
          <a:xfrm>
            <a:off x="910468" y="1034417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1200"/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20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782F6-2BCB-4D13-B343-CC00167F2E71}"/>
              </a:ext>
            </a:extLst>
          </p:cNvPr>
          <p:cNvSpPr txBox="1"/>
          <p:nvPr/>
        </p:nvSpPr>
        <p:spPr>
          <a:xfrm>
            <a:off x="1307431" y="127776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120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D43FD-F0FE-4022-9C70-33BBEFE9C3A6}"/>
              </a:ext>
            </a:extLst>
          </p:cNvPr>
          <p:cNvSpPr txBox="1"/>
          <p:nvPr/>
        </p:nvSpPr>
        <p:spPr>
          <a:xfrm>
            <a:off x="1467737" y="150840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20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EBA7A-6550-4821-9EBC-EFC8424D4116}"/>
              </a:ext>
            </a:extLst>
          </p:cNvPr>
          <p:cNvSpPr txBox="1"/>
          <p:nvPr/>
        </p:nvSpPr>
        <p:spPr>
          <a:xfrm>
            <a:off x="1083017" y="172230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Bit Number:</a:t>
            </a:r>
          </a:p>
        </p:txBody>
      </p:sp>
    </p:spTree>
    <p:extLst>
      <p:ext uri="{BB962C8B-B14F-4D97-AF65-F5344CB8AC3E}">
        <p14:creationId xmlns:p14="http://schemas.microsoft.com/office/powerpoint/2010/main" val="240925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>
            <a:extLst>
              <a:ext uri="{FF2B5EF4-FFF2-40B4-BE49-F238E27FC236}">
                <a16:creationId xmlns:a16="http://schemas.microsoft.com/office/drawing/2014/main" id="{A6AF2439-D73D-43EE-8262-2CD00D69D0D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9" b="50500"/>
          <a:stretch/>
        </p:blipFill>
        <p:spPr>
          <a:xfrm rot="16200000">
            <a:off x="3018654" y="2914909"/>
            <a:ext cx="3868692" cy="354742"/>
          </a:xfrm>
          <a:prstGeom prst="rect">
            <a:avLst/>
          </a:prstGeom>
        </p:spPr>
      </p:pic>
      <p:cxnSp>
        <p:nvCxnSpPr>
          <p:cNvPr id="5" name="직선 화살표 연결선 53">
            <a:extLst>
              <a:ext uri="{FF2B5EF4-FFF2-40B4-BE49-F238E27FC236}">
                <a16:creationId xmlns:a16="http://schemas.microsoft.com/office/drawing/2014/main" id="{ADA17BEB-7D0D-492F-8155-6EA3440D147A}"/>
              </a:ext>
            </a:extLst>
          </p:cNvPr>
          <p:cNvCxnSpPr/>
          <p:nvPr/>
        </p:nvCxnSpPr>
        <p:spPr>
          <a:xfrm>
            <a:off x="4403910" y="2369414"/>
            <a:ext cx="37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화살표 연결선 54">
            <a:extLst>
              <a:ext uri="{FF2B5EF4-FFF2-40B4-BE49-F238E27FC236}">
                <a16:creationId xmlns:a16="http://schemas.microsoft.com/office/drawing/2014/main" id="{8F7951E2-161B-422C-A57C-DE8E36D48CBA}"/>
              </a:ext>
            </a:extLst>
          </p:cNvPr>
          <p:cNvCxnSpPr/>
          <p:nvPr/>
        </p:nvCxnSpPr>
        <p:spPr>
          <a:xfrm>
            <a:off x="4403910" y="2921607"/>
            <a:ext cx="37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AC0145-3F19-47AE-9F0C-D84BCB2E9F9F}"/>
              </a:ext>
            </a:extLst>
          </p:cNvPr>
          <p:cNvSpPr txBox="1"/>
          <p:nvPr/>
        </p:nvSpPr>
        <p:spPr>
          <a:xfrm>
            <a:off x="3376834" y="22300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Control line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A0DCB-650F-4D4F-A432-95EDEEA2FD33}"/>
              </a:ext>
            </a:extLst>
          </p:cNvPr>
          <p:cNvSpPr txBox="1"/>
          <p:nvPr/>
        </p:nvSpPr>
        <p:spPr>
          <a:xfrm>
            <a:off x="3615234" y="2778618"/>
            <a:ext cx="782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Test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C4645-E7BA-43F6-B0E7-E07CA783ADDC}"/>
              </a:ext>
            </a:extLst>
          </p:cNvPr>
          <p:cNvSpPr/>
          <p:nvPr/>
        </p:nvSpPr>
        <p:spPr>
          <a:xfrm>
            <a:off x="4542019" y="2097808"/>
            <a:ext cx="821961" cy="16432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53">
            <a:extLst>
              <a:ext uri="{FF2B5EF4-FFF2-40B4-BE49-F238E27FC236}">
                <a16:creationId xmlns:a16="http://schemas.microsoft.com/office/drawing/2014/main" id="{9148A23E-6165-4EBF-8DDC-0234FB078A6B}"/>
              </a:ext>
            </a:extLst>
          </p:cNvPr>
          <p:cNvCxnSpPr/>
          <p:nvPr/>
        </p:nvCxnSpPr>
        <p:spPr>
          <a:xfrm>
            <a:off x="4153874" y="3312851"/>
            <a:ext cx="371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0690D4-B0F2-40A4-B879-74A89615C2D4}"/>
              </a:ext>
            </a:extLst>
          </p:cNvPr>
          <p:cNvSpPr txBox="1"/>
          <p:nvPr/>
        </p:nvSpPr>
        <p:spPr>
          <a:xfrm>
            <a:off x="2738823" y="3152001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Region of Interest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5B6F027D-371F-4428-B063-B62A6AA8E9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0" t="36847" r="62925" b="16296"/>
          <a:stretch/>
        </p:blipFill>
        <p:spPr>
          <a:xfrm>
            <a:off x="8456227" y="1157933"/>
            <a:ext cx="354743" cy="3855303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1F22E61F-AD1E-4D0B-9B8B-C3EFFE50E198}"/>
              </a:ext>
            </a:extLst>
          </p:cNvPr>
          <p:cNvCxnSpPr>
            <a:cxnSpLocks/>
          </p:cNvCxnSpPr>
          <p:nvPr/>
        </p:nvCxnSpPr>
        <p:spPr>
          <a:xfrm>
            <a:off x="8799971" y="1157933"/>
            <a:ext cx="298036" cy="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1">
            <a:extLst>
              <a:ext uri="{FF2B5EF4-FFF2-40B4-BE49-F238E27FC236}">
                <a16:creationId xmlns:a16="http://schemas.microsoft.com/office/drawing/2014/main" id="{DC6E2801-24C5-4E4A-8A0A-85335D9258EB}"/>
              </a:ext>
            </a:extLst>
          </p:cNvPr>
          <p:cNvCxnSpPr>
            <a:cxnSpLocks/>
          </p:cNvCxnSpPr>
          <p:nvPr/>
        </p:nvCxnSpPr>
        <p:spPr>
          <a:xfrm flipV="1">
            <a:off x="8796624" y="5016579"/>
            <a:ext cx="373502" cy="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0">
            <a:extLst>
              <a:ext uri="{FF2B5EF4-FFF2-40B4-BE49-F238E27FC236}">
                <a16:creationId xmlns:a16="http://schemas.microsoft.com/office/drawing/2014/main" id="{9AE77EE8-5C0A-4DCE-8F59-8694952D7FF0}"/>
              </a:ext>
            </a:extLst>
          </p:cNvPr>
          <p:cNvCxnSpPr>
            <a:cxnSpLocks/>
          </p:cNvCxnSpPr>
          <p:nvPr/>
        </p:nvCxnSpPr>
        <p:spPr>
          <a:xfrm>
            <a:off x="9098007" y="3718294"/>
            <a:ext cx="4465" cy="371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2">
            <a:extLst>
              <a:ext uri="{FF2B5EF4-FFF2-40B4-BE49-F238E27FC236}">
                <a16:creationId xmlns:a16="http://schemas.microsoft.com/office/drawing/2014/main" id="{E57E54B0-E728-45B4-B789-EE9DBA8D4007}"/>
              </a:ext>
            </a:extLst>
          </p:cNvPr>
          <p:cNvCxnSpPr>
            <a:cxnSpLocks/>
          </p:cNvCxnSpPr>
          <p:nvPr/>
        </p:nvCxnSpPr>
        <p:spPr>
          <a:xfrm flipV="1">
            <a:off x="8808584" y="4093030"/>
            <a:ext cx="3615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5">
            <a:extLst>
              <a:ext uri="{FF2B5EF4-FFF2-40B4-BE49-F238E27FC236}">
                <a16:creationId xmlns:a16="http://schemas.microsoft.com/office/drawing/2014/main" id="{9D0F6CA3-02CF-4CE9-829F-0442528BB606}"/>
              </a:ext>
            </a:extLst>
          </p:cNvPr>
          <p:cNvCxnSpPr>
            <a:cxnSpLocks/>
          </p:cNvCxnSpPr>
          <p:nvPr/>
        </p:nvCxnSpPr>
        <p:spPr>
          <a:xfrm flipV="1">
            <a:off x="8771231" y="2146554"/>
            <a:ext cx="336751" cy="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30">
            <a:extLst>
              <a:ext uri="{FF2B5EF4-FFF2-40B4-BE49-F238E27FC236}">
                <a16:creationId xmlns:a16="http://schemas.microsoft.com/office/drawing/2014/main" id="{BE1091AB-B353-47E3-83C4-232ECE94AA15}"/>
              </a:ext>
            </a:extLst>
          </p:cNvPr>
          <p:cNvCxnSpPr>
            <a:cxnSpLocks/>
          </p:cNvCxnSpPr>
          <p:nvPr/>
        </p:nvCxnSpPr>
        <p:spPr>
          <a:xfrm>
            <a:off x="9096333" y="2146554"/>
            <a:ext cx="11649" cy="1575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32">
            <a:extLst>
              <a:ext uri="{FF2B5EF4-FFF2-40B4-BE49-F238E27FC236}">
                <a16:creationId xmlns:a16="http://schemas.microsoft.com/office/drawing/2014/main" id="{85D25D02-3B3C-4D08-A0E6-15ABAC02CF6F}"/>
              </a:ext>
            </a:extLst>
          </p:cNvPr>
          <p:cNvCxnSpPr>
            <a:cxnSpLocks/>
          </p:cNvCxnSpPr>
          <p:nvPr/>
        </p:nvCxnSpPr>
        <p:spPr>
          <a:xfrm>
            <a:off x="9084685" y="1171315"/>
            <a:ext cx="11648" cy="968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34">
            <a:extLst>
              <a:ext uri="{FF2B5EF4-FFF2-40B4-BE49-F238E27FC236}">
                <a16:creationId xmlns:a16="http://schemas.microsoft.com/office/drawing/2014/main" id="{C69ACF43-9460-49B2-9497-5CCA1163E329}"/>
              </a:ext>
            </a:extLst>
          </p:cNvPr>
          <p:cNvCxnSpPr>
            <a:cxnSpLocks/>
          </p:cNvCxnSpPr>
          <p:nvPr/>
        </p:nvCxnSpPr>
        <p:spPr>
          <a:xfrm>
            <a:off x="9099371" y="4093029"/>
            <a:ext cx="0" cy="933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53">
            <a:extLst>
              <a:ext uri="{FF2B5EF4-FFF2-40B4-BE49-F238E27FC236}">
                <a16:creationId xmlns:a16="http://schemas.microsoft.com/office/drawing/2014/main" id="{3E8E5B87-88D2-4B01-B78C-E1C7EE355B79}"/>
              </a:ext>
            </a:extLst>
          </p:cNvPr>
          <p:cNvCxnSpPr/>
          <p:nvPr/>
        </p:nvCxnSpPr>
        <p:spPr>
          <a:xfrm>
            <a:off x="8073510" y="2369414"/>
            <a:ext cx="37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54">
            <a:extLst>
              <a:ext uri="{FF2B5EF4-FFF2-40B4-BE49-F238E27FC236}">
                <a16:creationId xmlns:a16="http://schemas.microsoft.com/office/drawing/2014/main" id="{5DE80155-FCBA-4B39-BB9B-3F054D06B5E6}"/>
              </a:ext>
            </a:extLst>
          </p:cNvPr>
          <p:cNvCxnSpPr/>
          <p:nvPr/>
        </p:nvCxnSpPr>
        <p:spPr>
          <a:xfrm>
            <a:off x="8073510" y="2921607"/>
            <a:ext cx="37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A5F417-81BA-42BE-AD0D-4907841FAF7F}"/>
              </a:ext>
            </a:extLst>
          </p:cNvPr>
          <p:cNvSpPr txBox="1"/>
          <p:nvPr/>
        </p:nvSpPr>
        <p:spPr>
          <a:xfrm>
            <a:off x="7094619" y="2255628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Control line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EF4BA-A389-46DF-9734-EA5B5EAEB807}"/>
              </a:ext>
            </a:extLst>
          </p:cNvPr>
          <p:cNvSpPr txBox="1"/>
          <p:nvPr/>
        </p:nvSpPr>
        <p:spPr>
          <a:xfrm>
            <a:off x="7255242" y="2783107"/>
            <a:ext cx="782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Test line</a:t>
            </a:r>
          </a:p>
        </p:txBody>
      </p:sp>
      <p:cxnSp>
        <p:nvCxnSpPr>
          <p:cNvPr id="34" name="직선 연결선 22">
            <a:extLst>
              <a:ext uri="{FF2B5EF4-FFF2-40B4-BE49-F238E27FC236}">
                <a16:creationId xmlns:a16="http://schemas.microsoft.com/office/drawing/2014/main" id="{83EDD6D5-B78D-4B0D-BCE9-30F916A6FA74}"/>
              </a:ext>
            </a:extLst>
          </p:cNvPr>
          <p:cNvCxnSpPr>
            <a:cxnSpLocks/>
          </p:cNvCxnSpPr>
          <p:nvPr/>
        </p:nvCxnSpPr>
        <p:spPr>
          <a:xfrm>
            <a:off x="8796624" y="3718294"/>
            <a:ext cx="305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DAB21B-AF5B-49E9-A9B5-608D3D8DA343}"/>
              </a:ext>
            </a:extLst>
          </p:cNvPr>
          <p:cNvSpPr txBox="1"/>
          <p:nvPr/>
        </p:nvSpPr>
        <p:spPr>
          <a:xfrm>
            <a:off x="9107982" y="1511714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Absorbent Pad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2D5367-3A54-4093-AFD0-29DA47275029}"/>
              </a:ext>
            </a:extLst>
          </p:cNvPr>
          <p:cNvSpPr txBox="1"/>
          <p:nvPr/>
        </p:nvSpPr>
        <p:spPr>
          <a:xfrm>
            <a:off x="9084685" y="27122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Membrane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F3254D-CEAB-4A8A-AF1E-5627AC240934}"/>
              </a:ext>
            </a:extLst>
          </p:cNvPr>
          <p:cNvSpPr txBox="1"/>
          <p:nvPr/>
        </p:nvSpPr>
        <p:spPr>
          <a:xfrm>
            <a:off x="9109622" y="3765490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Conjugate Pad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173B9F-E2C4-4C3D-A60C-1CDB1A8EADF1}"/>
              </a:ext>
            </a:extLst>
          </p:cNvPr>
          <p:cNvSpPr txBox="1"/>
          <p:nvPr/>
        </p:nvSpPr>
        <p:spPr>
          <a:xfrm>
            <a:off x="9107982" y="442132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Palatino Linotype" panose="02040502050505030304" pitchFamily="18" charset="0"/>
              </a:rPr>
              <a:t>Sample Pad</a:t>
            </a:r>
            <a:endParaRPr lang="ko-KR" altLang="en-US" sz="1200" b="1">
              <a:latin typeface="Palatino Linotype" panose="0204050205050503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8DD589-347D-48DA-9545-4983B98431A7}"/>
              </a:ext>
            </a:extLst>
          </p:cNvPr>
          <p:cNvCxnSpPr/>
          <p:nvPr/>
        </p:nvCxnSpPr>
        <p:spPr>
          <a:xfrm flipV="1">
            <a:off x="7094619" y="1650213"/>
            <a:ext cx="0" cy="27711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79B481-630D-448D-B587-F3310942B7F3}"/>
              </a:ext>
            </a:extLst>
          </p:cNvPr>
          <p:cNvSpPr txBox="1"/>
          <p:nvPr/>
        </p:nvSpPr>
        <p:spPr>
          <a:xfrm rot="16200000">
            <a:off x="6608233" y="290621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Palatino Linotype" panose="02040502050505030304" pitchFamily="18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5927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21BED5A6-21B3-4498-8B4D-B3EC397E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15" y="1666174"/>
            <a:ext cx="1715179" cy="3525647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D7BE62-D1D6-4D7F-A0C6-859065C66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0" y="1666174"/>
            <a:ext cx="1715179" cy="3525647"/>
          </a:xfrm>
          <a:prstGeom prst="rect">
            <a:avLst/>
          </a:prstGeom>
        </p:spPr>
      </p:pic>
      <p:pic>
        <p:nvPicPr>
          <p:cNvPr id="4" name="Picture 3" descr="A picture containing monitor, electronics&#10;&#10;Description generated with high confidence">
            <a:extLst>
              <a:ext uri="{FF2B5EF4-FFF2-40B4-BE49-F238E27FC236}">
                <a16:creationId xmlns:a16="http://schemas.microsoft.com/office/drawing/2014/main" id="{53479D9B-A8BE-4920-A1A7-981816ABD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08" y="1666174"/>
            <a:ext cx="1715179" cy="35256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9A5D47-8D94-4288-AED9-7FF4D306F04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51894" y="3428998"/>
            <a:ext cx="8364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B5EAF0-0C52-47FA-BBA1-DDB1AD2CF82B}"/>
              </a:ext>
            </a:extLst>
          </p:cNvPr>
          <p:cNvCxnSpPr/>
          <p:nvPr/>
        </p:nvCxnSpPr>
        <p:spPr>
          <a:xfrm>
            <a:off x="5703519" y="3428997"/>
            <a:ext cx="8364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69CB7B-E3B6-4278-ADBF-4C433131F433}"/>
              </a:ext>
            </a:extLst>
          </p:cNvPr>
          <p:cNvCxnSpPr/>
          <p:nvPr/>
        </p:nvCxnSpPr>
        <p:spPr>
          <a:xfrm>
            <a:off x="8276287" y="3428997"/>
            <a:ext cx="8364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FF62C35F-2AE0-4EEF-ADF8-654CA5495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34" b="14843"/>
          <a:stretch/>
        </p:blipFill>
        <p:spPr bwMode="auto">
          <a:xfrm>
            <a:off x="6561107" y="1666175"/>
            <a:ext cx="1715179" cy="282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4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489C16-0E7D-4437-9908-D09B7BD7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2" y="1249748"/>
            <a:ext cx="2385692" cy="424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E142A2-A941-467D-840C-75289A15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59" y="1249747"/>
            <a:ext cx="2385692" cy="424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0DECC-6D3C-411F-95D3-805ED64E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20" y="1249746"/>
            <a:ext cx="2343222" cy="4241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925AA-E133-46D6-B296-A8F29251CEF6}"/>
              </a:ext>
            </a:extLst>
          </p:cNvPr>
          <p:cNvSpPr txBox="1"/>
          <p:nvPr/>
        </p:nvSpPr>
        <p:spPr>
          <a:xfrm>
            <a:off x="1992619" y="549097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1771D-542F-4B33-BBF3-62AA736F1E68}"/>
              </a:ext>
            </a:extLst>
          </p:cNvPr>
          <p:cNvSpPr txBox="1"/>
          <p:nvPr/>
        </p:nvSpPr>
        <p:spPr>
          <a:xfrm>
            <a:off x="4541936" y="54909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C6232-22F2-4EAD-AAF9-67ACA8DA7060}"/>
              </a:ext>
            </a:extLst>
          </p:cNvPr>
          <p:cNvSpPr txBox="1"/>
          <p:nvPr/>
        </p:nvSpPr>
        <p:spPr>
          <a:xfrm>
            <a:off x="7181100" y="5490977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6015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957257-6D57-4202-B0C3-F1915D16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46" y="3209925"/>
            <a:ext cx="1914525" cy="108585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68D4EBA-AEDE-48A4-9259-2EC4F7DA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65" y="2198016"/>
            <a:ext cx="1903294" cy="338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2817099-2A95-40C4-9A2C-D4E8899D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59" y="2198016"/>
            <a:ext cx="1903294" cy="338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E9F0F-8790-486F-935F-4AFB58764CEB}"/>
              </a:ext>
            </a:extLst>
          </p:cNvPr>
          <p:cNvSpPr txBox="1"/>
          <p:nvPr/>
        </p:nvSpPr>
        <p:spPr>
          <a:xfrm>
            <a:off x="5449028" y="384170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Palatino Linotype" panose="02040502050505030304" pitchFamily="18" charset="0"/>
              </a:rPr>
              <a:t>Control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C6CD0-06AD-4096-B522-0A9B238C365D}"/>
              </a:ext>
            </a:extLst>
          </p:cNvPr>
          <p:cNvSpPr txBox="1"/>
          <p:nvPr/>
        </p:nvSpPr>
        <p:spPr>
          <a:xfrm>
            <a:off x="6648283" y="3844841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Palatino Linotype" panose="02040502050505030304" pitchFamily="18" charset="0"/>
              </a:rPr>
              <a:t>Test Line</a:t>
            </a:r>
          </a:p>
        </p:txBody>
      </p:sp>
    </p:spTree>
    <p:extLst>
      <p:ext uri="{BB962C8B-B14F-4D97-AF65-F5344CB8AC3E}">
        <p14:creationId xmlns:p14="http://schemas.microsoft.com/office/powerpoint/2010/main" val="20589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BB618-1E73-4D60-B8B8-F4A6F28CC9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3990" r="16171" b="5800"/>
          <a:stretch/>
        </p:blipFill>
        <p:spPr bwMode="auto">
          <a:xfrm>
            <a:off x="3672705" y="719895"/>
            <a:ext cx="3131051" cy="4115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D56A3-A1CA-4421-95BE-5A1D43D34DE8}"/>
              </a:ext>
            </a:extLst>
          </p:cNvPr>
          <p:cNvSpPr txBox="1"/>
          <p:nvPr/>
        </p:nvSpPr>
        <p:spPr>
          <a:xfrm>
            <a:off x="5071864" y="452769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98633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6FDCC7-7DBF-4AC6-82CB-B03B4D79AE0A}"/>
              </a:ext>
            </a:extLst>
          </p:cNvPr>
          <p:cNvSpPr/>
          <p:nvPr/>
        </p:nvSpPr>
        <p:spPr>
          <a:xfrm>
            <a:off x="1272752" y="1051817"/>
            <a:ext cx="1500069" cy="653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Start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7887-70C6-420D-9B1C-6D3DB6CF0067}"/>
              </a:ext>
            </a:extLst>
          </p:cNvPr>
          <p:cNvSpPr/>
          <p:nvPr/>
        </p:nvSpPr>
        <p:spPr>
          <a:xfrm>
            <a:off x="6900003" y="1041577"/>
            <a:ext cx="1145316" cy="65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pitchFamily="18" charset="0"/>
              </a:rPr>
              <a:t>Capture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BC03B-B697-4DFF-A642-7A176CADA3D8}"/>
              </a:ext>
            </a:extLst>
          </p:cNvPr>
          <p:cNvSpPr/>
          <p:nvPr/>
        </p:nvSpPr>
        <p:spPr>
          <a:xfrm>
            <a:off x="5130714" y="1051817"/>
            <a:ext cx="1312972" cy="63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pitchFamily="18" charset="0"/>
              </a:rPr>
              <a:t>Strip 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032D4-2A68-45C3-80BD-36D1B250E282}"/>
              </a:ext>
            </a:extLst>
          </p:cNvPr>
          <p:cNvSpPr/>
          <p:nvPr/>
        </p:nvSpPr>
        <p:spPr>
          <a:xfrm>
            <a:off x="6168697" y="2045441"/>
            <a:ext cx="1858997" cy="847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pitchFamily="18" charset="0"/>
              </a:rPr>
              <a:t>Automatic Binarization and Masking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5BFC9-3DB2-41AF-B496-D7CA20437A92}"/>
              </a:ext>
            </a:extLst>
          </p:cNvPr>
          <p:cNvSpPr/>
          <p:nvPr/>
        </p:nvSpPr>
        <p:spPr>
          <a:xfrm>
            <a:off x="4025225" y="2053317"/>
            <a:ext cx="1558297" cy="84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pitchFamily="18" charset="0"/>
              </a:rPr>
              <a:t>Calculate </a:t>
            </a:r>
          </a:p>
          <a:p>
            <a:pPr algn="ctr"/>
            <a:r>
              <a:rPr lang="en-US">
                <a:latin typeface="Palatino Linotype" panose="02040502050505030304" pitchFamily="18" charset="0"/>
              </a:rPr>
              <a:t>Total Pixel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53C90-607B-4A4D-B26E-2201BE35670E}"/>
              </a:ext>
            </a:extLst>
          </p:cNvPr>
          <p:cNvSpPr/>
          <p:nvPr/>
        </p:nvSpPr>
        <p:spPr>
          <a:xfrm>
            <a:off x="1272752" y="2053315"/>
            <a:ext cx="2312691" cy="84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pitchFamily="18" charset="0"/>
              </a:rPr>
              <a:t>Show Test and Control Line Pixel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AFA70-CE9A-4EE4-8604-57A8825A54C3}"/>
              </a:ext>
            </a:extLst>
          </p:cNvPr>
          <p:cNvSpPr/>
          <p:nvPr/>
        </p:nvSpPr>
        <p:spPr>
          <a:xfrm>
            <a:off x="3226791" y="1041577"/>
            <a:ext cx="1447606" cy="65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Open 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1A4735-348C-424B-9883-4B49BE2AF683}"/>
              </a:ext>
            </a:extLst>
          </p:cNvPr>
          <p:cNvCxnSpPr>
            <a:cxnSpLocks/>
          </p:cNvCxnSpPr>
          <p:nvPr/>
        </p:nvCxnSpPr>
        <p:spPr>
          <a:xfrm>
            <a:off x="2772821" y="1356555"/>
            <a:ext cx="465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657DB-A011-4A6F-8D81-F05C73DA381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674397" y="1368482"/>
            <a:ext cx="456317" cy="1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3CBA0-A0D5-40EA-B9ED-4F3BC46377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3686" y="1360649"/>
            <a:ext cx="469474" cy="9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543CD-AB67-414D-8A6B-A66E497C542F}"/>
              </a:ext>
            </a:extLst>
          </p:cNvPr>
          <p:cNvCxnSpPr>
            <a:cxnSpLocks/>
          </p:cNvCxnSpPr>
          <p:nvPr/>
        </p:nvCxnSpPr>
        <p:spPr>
          <a:xfrm>
            <a:off x="7440891" y="1695387"/>
            <a:ext cx="0" cy="357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A8B3A8-DA69-47CB-AE8D-37B794673084}"/>
              </a:ext>
            </a:extLst>
          </p:cNvPr>
          <p:cNvCxnSpPr>
            <a:cxnSpLocks/>
          </p:cNvCxnSpPr>
          <p:nvPr/>
        </p:nvCxnSpPr>
        <p:spPr>
          <a:xfrm flipH="1">
            <a:off x="5583522" y="2511138"/>
            <a:ext cx="5851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EDB35C-45E9-4C67-8337-DF1A349FEBE6}"/>
              </a:ext>
            </a:extLst>
          </p:cNvPr>
          <p:cNvCxnSpPr>
            <a:cxnSpLocks/>
          </p:cNvCxnSpPr>
          <p:nvPr/>
        </p:nvCxnSpPr>
        <p:spPr>
          <a:xfrm flipH="1">
            <a:off x="3585443" y="2508314"/>
            <a:ext cx="439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863B0B-44F8-46A4-8CF6-F7B71626D7F6}"/>
              </a:ext>
            </a:extLst>
          </p:cNvPr>
          <p:cNvSpPr/>
          <p:nvPr/>
        </p:nvSpPr>
        <p:spPr>
          <a:xfrm>
            <a:off x="6882295" y="4609445"/>
            <a:ext cx="1725889" cy="979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Binarizing and masking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EAD7B5-0338-4FE7-8491-0B0F46A49F0E}"/>
              </a:ext>
            </a:extLst>
          </p:cNvPr>
          <p:cNvSpPr/>
          <p:nvPr/>
        </p:nvSpPr>
        <p:spPr>
          <a:xfrm>
            <a:off x="4297415" y="4602465"/>
            <a:ext cx="1725889" cy="9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Calculating pixel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0E815-0874-4CC7-A773-CE08370A6AB5}"/>
              </a:ext>
            </a:extLst>
          </p:cNvPr>
          <p:cNvSpPr/>
          <p:nvPr/>
        </p:nvSpPr>
        <p:spPr>
          <a:xfrm>
            <a:off x="1712534" y="4602465"/>
            <a:ext cx="1725889" cy="98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Displaying cumulative intensity of test and control 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D1642-8155-4723-8FE0-8F1C38DAD98B}"/>
              </a:ext>
            </a:extLst>
          </p:cNvPr>
          <p:cNvCxnSpPr>
            <a:cxnSpLocks/>
          </p:cNvCxnSpPr>
          <p:nvPr/>
        </p:nvCxnSpPr>
        <p:spPr>
          <a:xfrm>
            <a:off x="7808177" y="4377416"/>
            <a:ext cx="0" cy="273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B7F5D3-BA8A-4D7D-8D8A-54F09A15D15D}"/>
              </a:ext>
            </a:extLst>
          </p:cNvPr>
          <p:cNvCxnSpPr>
            <a:cxnSpLocks/>
          </p:cNvCxnSpPr>
          <p:nvPr/>
        </p:nvCxnSpPr>
        <p:spPr>
          <a:xfrm flipH="1" flipV="1">
            <a:off x="3438424" y="5189514"/>
            <a:ext cx="858991" cy="6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F55861-6CC6-4987-8FBD-9B53B5AA2E9D}"/>
              </a:ext>
            </a:extLst>
          </p:cNvPr>
          <p:cNvCxnSpPr>
            <a:cxnSpLocks/>
          </p:cNvCxnSpPr>
          <p:nvPr/>
        </p:nvCxnSpPr>
        <p:spPr>
          <a:xfrm flipH="1" flipV="1">
            <a:off x="6031487" y="5200741"/>
            <a:ext cx="858991" cy="6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9F9BEB9-73FB-475F-9EE4-4B545F3EE545}"/>
              </a:ext>
            </a:extLst>
          </p:cNvPr>
          <p:cNvSpPr/>
          <p:nvPr/>
        </p:nvSpPr>
        <p:spPr>
          <a:xfrm>
            <a:off x="6913160" y="3393353"/>
            <a:ext cx="1725889" cy="98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Placing strip and   capturing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095259-05DE-4452-8EB9-346CF12417EE}"/>
              </a:ext>
            </a:extLst>
          </p:cNvPr>
          <p:cNvSpPr/>
          <p:nvPr/>
        </p:nvSpPr>
        <p:spPr>
          <a:xfrm>
            <a:off x="4305598" y="3428999"/>
            <a:ext cx="1725889" cy="984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Turning on camera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81CDEC-1BDD-45D8-97DC-BB128B984C50}"/>
              </a:ext>
            </a:extLst>
          </p:cNvPr>
          <p:cNvSpPr/>
          <p:nvPr/>
        </p:nvSpPr>
        <p:spPr>
          <a:xfrm>
            <a:off x="1712534" y="3428999"/>
            <a:ext cx="1725889" cy="98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Starting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FE6624-86CD-4690-83E7-5C4B57966D4B}"/>
              </a:ext>
            </a:extLst>
          </p:cNvPr>
          <p:cNvCxnSpPr>
            <a:cxnSpLocks/>
          </p:cNvCxnSpPr>
          <p:nvPr/>
        </p:nvCxnSpPr>
        <p:spPr>
          <a:xfrm>
            <a:off x="3449765" y="3877387"/>
            <a:ext cx="847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7BC677-4858-4E66-824E-BF6A839C0E19}"/>
              </a:ext>
            </a:extLst>
          </p:cNvPr>
          <p:cNvCxnSpPr>
            <a:cxnSpLocks/>
          </p:cNvCxnSpPr>
          <p:nvPr/>
        </p:nvCxnSpPr>
        <p:spPr>
          <a:xfrm>
            <a:off x="6031487" y="3852942"/>
            <a:ext cx="847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2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AA04FE8A-35C3-4EE6-884A-D707BDC0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95" y="1824851"/>
            <a:ext cx="3101609" cy="3208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1FD78-D94E-4C2D-92B3-6725727E810E}"/>
              </a:ext>
            </a:extLst>
          </p:cNvPr>
          <p:cNvSpPr txBox="1"/>
          <p:nvPr/>
        </p:nvSpPr>
        <p:spPr>
          <a:xfrm>
            <a:off x="7429689" y="189992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Pixel A [255, 255, 255, 255]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DCF25-BB12-4DDB-B509-C9BA510C8C77}"/>
              </a:ext>
            </a:extLst>
          </p:cNvPr>
          <p:cNvCxnSpPr/>
          <p:nvPr/>
        </p:nvCxnSpPr>
        <p:spPr>
          <a:xfrm flipH="1">
            <a:off x="7416800" y="3942080"/>
            <a:ext cx="31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D2146E-CB73-4838-BFD0-F3BACFFCE3BD}"/>
              </a:ext>
            </a:extLst>
          </p:cNvPr>
          <p:cNvCxnSpPr/>
          <p:nvPr/>
        </p:nvCxnSpPr>
        <p:spPr>
          <a:xfrm flipH="1">
            <a:off x="7051040" y="4378960"/>
            <a:ext cx="31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93FA3B-1E05-412F-BB19-580DD39AF132}"/>
              </a:ext>
            </a:extLst>
          </p:cNvPr>
          <p:cNvCxnSpPr/>
          <p:nvPr/>
        </p:nvCxnSpPr>
        <p:spPr>
          <a:xfrm flipH="1">
            <a:off x="6654800" y="4775200"/>
            <a:ext cx="31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61BBBF-2003-4D59-9559-19C6C808C49F}"/>
              </a:ext>
            </a:extLst>
          </p:cNvPr>
          <p:cNvSpPr txBox="1"/>
          <p:nvPr/>
        </p:nvSpPr>
        <p:spPr>
          <a:xfrm>
            <a:off x="7843520" y="375741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Blue component image plane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B91F9-DE4B-440E-8D2E-378B9A729528}"/>
              </a:ext>
            </a:extLst>
          </p:cNvPr>
          <p:cNvSpPr/>
          <p:nvPr/>
        </p:nvSpPr>
        <p:spPr>
          <a:xfrm>
            <a:off x="7416800" y="4181495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Green component image plane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C142D-B2D9-45A0-A809-7DB9CC7DEB8F}"/>
              </a:ext>
            </a:extLst>
          </p:cNvPr>
          <p:cNvSpPr/>
          <p:nvPr/>
        </p:nvSpPr>
        <p:spPr>
          <a:xfrm>
            <a:off x="7051040" y="4590534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Red component image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8A03-ADA8-44EE-B585-8FBC7AFCC155}"/>
              </a:ext>
            </a:extLst>
          </p:cNvPr>
          <p:cNvSpPr txBox="1"/>
          <p:nvPr/>
        </p:nvSpPr>
        <p:spPr>
          <a:xfrm rot="16200000">
            <a:off x="3224145" y="327177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Opacity (high to low)</a:t>
            </a:r>
          </a:p>
        </p:txBody>
      </p:sp>
    </p:spTree>
    <p:extLst>
      <p:ext uri="{BB962C8B-B14F-4D97-AF65-F5344CB8AC3E}">
        <p14:creationId xmlns:p14="http://schemas.microsoft.com/office/powerpoint/2010/main" val="212320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4fae36fd1690be008dceb6c28231af29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ff9c2f6c946465094e34602e6f4464e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F75DA9-4A3A-44C4-92EB-D4DD55B3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4097C-3587-4EF7-93DD-4888EE3A6A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B52912-97CA-4FF3-B896-4B32234CFE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Foysal, kamrul</dc:creator>
  <cp:lastModifiedBy>Foysal, kamrul</cp:lastModifiedBy>
  <cp:revision>1</cp:revision>
  <dcterms:created xsi:type="dcterms:W3CDTF">2019-08-21T21:05:21Z</dcterms:created>
  <dcterms:modified xsi:type="dcterms:W3CDTF">2019-09-28T02:24:18Z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