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BAADE-4AED-4CEB-97D8-5BEA3A525497}" v="112" dt="2019-08-01T03:14:19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ysal, kamrul" userId="eb6e6a9f-1ecc-4da3-8fe3-abe3460cdce3" providerId="ADAL" clId="{89ABAADE-4AED-4CEB-97D8-5BEA3A525497}"/>
    <pc:docChg chg="undo custSel addSld modSld">
      <pc:chgData name="Foysal, kamrul" userId="eb6e6a9f-1ecc-4da3-8fe3-abe3460cdce3" providerId="ADAL" clId="{89ABAADE-4AED-4CEB-97D8-5BEA3A525497}" dt="2019-08-01T03:14:19.919" v="112" actId="1076"/>
      <pc:docMkLst>
        <pc:docMk/>
      </pc:docMkLst>
      <pc:sldChg chg="addSp modSp">
        <pc:chgData name="Foysal, kamrul" userId="eb6e6a9f-1ecc-4da3-8fe3-abe3460cdce3" providerId="ADAL" clId="{89ABAADE-4AED-4CEB-97D8-5BEA3A525497}" dt="2019-08-01T03:05:12.284" v="6"/>
        <pc:sldMkLst>
          <pc:docMk/>
          <pc:sldMk cId="3455774196" sldId="256"/>
        </pc:sldMkLst>
        <pc:picChg chg="add mod">
          <ac:chgData name="Foysal, kamrul" userId="eb6e6a9f-1ecc-4da3-8fe3-abe3460cdce3" providerId="ADAL" clId="{89ABAADE-4AED-4CEB-97D8-5BEA3A525497}" dt="2019-08-01T03:05:10.727" v="5" actId="1076"/>
          <ac:picMkLst>
            <pc:docMk/>
            <pc:sldMk cId="3455774196" sldId="256"/>
            <ac:picMk id="2" creationId="{2429A916-739B-4876-85A6-DCFFE75F5585}"/>
          </ac:picMkLst>
        </pc:picChg>
        <pc:picChg chg="mod">
          <ac:chgData name="Foysal, kamrul" userId="eb6e6a9f-1ecc-4da3-8fe3-abe3460cdce3" providerId="ADAL" clId="{89ABAADE-4AED-4CEB-97D8-5BEA3A525497}" dt="2019-08-01T03:02:51.699" v="1" actId="1076"/>
          <ac:picMkLst>
            <pc:docMk/>
            <pc:sldMk cId="3455774196" sldId="256"/>
            <ac:picMk id="4" creationId="{F116930E-C1DC-4184-8994-1312344BCC8A}"/>
          </ac:picMkLst>
        </pc:picChg>
        <pc:picChg chg="add">
          <ac:chgData name="Foysal, kamrul" userId="eb6e6a9f-1ecc-4da3-8fe3-abe3460cdce3" providerId="ADAL" clId="{89ABAADE-4AED-4CEB-97D8-5BEA3A525497}" dt="2019-08-01T03:05:12.284" v="6"/>
          <ac:picMkLst>
            <pc:docMk/>
            <pc:sldMk cId="3455774196" sldId="256"/>
            <ac:picMk id="6" creationId="{FC4A86CF-43E5-4B4C-BD66-AF22B8F3061B}"/>
          </ac:picMkLst>
        </pc:picChg>
      </pc:sldChg>
      <pc:sldChg chg="addSp delSp modSp add">
        <pc:chgData name="Foysal, kamrul" userId="eb6e6a9f-1ecc-4da3-8fe3-abe3460cdce3" providerId="ADAL" clId="{89ABAADE-4AED-4CEB-97D8-5BEA3A525497}" dt="2019-08-01T03:08:54.903" v="75" actId="1076"/>
        <pc:sldMkLst>
          <pc:docMk/>
          <pc:sldMk cId="3239870372" sldId="258"/>
        </pc:sldMkLst>
        <pc:spChg chg="del">
          <ac:chgData name="Foysal, kamrul" userId="eb6e6a9f-1ecc-4da3-8fe3-abe3460cdce3" providerId="ADAL" clId="{89ABAADE-4AED-4CEB-97D8-5BEA3A525497}" dt="2019-08-01T03:06:22.563" v="8" actId="478"/>
          <ac:spMkLst>
            <pc:docMk/>
            <pc:sldMk cId="3239870372" sldId="258"/>
            <ac:spMk id="2" creationId="{3328BD8E-194D-406F-A017-455DB4336F57}"/>
          </ac:spMkLst>
        </pc:spChg>
        <pc:spChg chg="del">
          <ac:chgData name="Foysal, kamrul" userId="eb6e6a9f-1ecc-4da3-8fe3-abe3460cdce3" providerId="ADAL" clId="{89ABAADE-4AED-4CEB-97D8-5BEA3A525497}" dt="2019-08-01T03:06:24.041" v="9" actId="478"/>
          <ac:spMkLst>
            <pc:docMk/>
            <pc:sldMk cId="3239870372" sldId="258"/>
            <ac:spMk id="3" creationId="{9A0051F7-AA83-4881-83EA-0644E8CD63B5}"/>
          </ac:spMkLst>
        </pc:spChg>
        <pc:spChg chg="add del mod">
          <ac:chgData name="Foysal, kamrul" userId="eb6e6a9f-1ecc-4da3-8fe3-abe3460cdce3" providerId="ADAL" clId="{89ABAADE-4AED-4CEB-97D8-5BEA3A525497}" dt="2019-08-01T03:07:42.299" v="26"/>
          <ac:spMkLst>
            <pc:docMk/>
            <pc:sldMk cId="3239870372" sldId="258"/>
            <ac:spMk id="7" creationId="{8A015F9D-81D9-43CC-A735-D5347C5731E5}"/>
          </ac:spMkLst>
        </pc:spChg>
        <pc:spChg chg="add mod">
          <ac:chgData name="Foysal, kamrul" userId="eb6e6a9f-1ecc-4da3-8fe3-abe3460cdce3" providerId="ADAL" clId="{89ABAADE-4AED-4CEB-97D8-5BEA3A525497}" dt="2019-08-01T03:07:58.087" v="57" actId="1038"/>
          <ac:spMkLst>
            <pc:docMk/>
            <pc:sldMk cId="3239870372" sldId="258"/>
            <ac:spMk id="8" creationId="{7CE1FD56-2D6A-4BBF-A885-EBECB492A28A}"/>
          </ac:spMkLst>
        </pc:spChg>
        <pc:spChg chg="add mod">
          <ac:chgData name="Foysal, kamrul" userId="eb6e6a9f-1ecc-4da3-8fe3-abe3460cdce3" providerId="ADAL" clId="{89ABAADE-4AED-4CEB-97D8-5BEA3A525497}" dt="2019-08-01T03:08:29.024" v="73" actId="1035"/>
          <ac:spMkLst>
            <pc:docMk/>
            <pc:sldMk cId="3239870372" sldId="258"/>
            <ac:spMk id="9" creationId="{5AF79278-CBA5-4352-9A64-D262029F3154}"/>
          </ac:spMkLst>
        </pc:spChg>
        <pc:spChg chg="add mod">
          <ac:chgData name="Foysal, kamrul" userId="eb6e6a9f-1ecc-4da3-8fe3-abe3460cdce3" providerId="ADAL" clId="{89ABAADE-4AED-4CEB-97D8-5BEA3A525497}" dt="2019-08-01T03:08:54.903" v="75" actId="1076"/>
          <ac:spMkLst>
            <pc:docMk/>
            <pc:sldMk cId="3239870372" sldId="258"/>
            <ac:spMk id="10" creationId="{2F04BD85-59EC-480D-ACE9-3B4F9A377E85}"/>
          </ac:spMkLst>
        </pc:spChg>
        <pc:picChg chg="add mod">
          <ac:chgData name="Foysal, kamrul" userId="eb6e6a9f-1ecc-4da3-8fe3-abe3460cdce3" providerId="ADAL" clId="{89ABAADE-4AED-4CEB-97D8-5BEA3A525497}" dt="2019-08-01T03:06:27.039" v="11" actId="1076"/>
          <ac:picMkLst>
            <pc:docMk/>
            <pc:sldMk cId="3239870372" sldId="258"/>
            <ac:picMk id="4" creationId="{03CFB0B9-B9BF-429C-BD14-4CF909A42BDF}"/>
          </ac:picMkLst>
        </pc:picChg>
        <pc:picChg chg="add mod">
          <ac:chgData name="Foysal, kamrul" userId="eb6e6a9f-1ecc-4da3-8fe3-abe3460cdce3" providerId="ADAL" clId="{89ABAADE-4AED-4CEB-97D8-5BEA3A525497}" dt="2019-08-01T03:06:38.559" v="14" actId="14100"/>
          <ac:picMkLst>
            <pc:docMk/>
            <pc:sldMk cId="3239870372" sldId="258"/>
            <ac:picMk id="5" creationId="{C4AB5902-94B1-4201-832A-5D57C3CA52CC}"/>
          </ac:picMkLst>
        </pc:picChg>
        <pc:picChg chg="add mod">
          <ac:chgData name="Foysal, kamrul" userId="eb6e6a9f-1ecc-4da3-8fe3-abe3460cdce3" providerId="ADAL" clId="{89ABAADE-4AED-4CEB-97D8-5BEA3A525497}" dt="2019-08-01T03:07:27.871" v="23" actId="688"/>
          <ac:picMkLst>
            <pc:docMk/>
            <pc:sldMk cId="3239870372" sldId="258"/>
            <ac:picMk id="6" creationId="{8639D985-1548-44DF-960B-E523BF52395A}"/>
          </ac:picMkLst>
        </pc:picChg>
      </pc:sldChg>
      <pc:sldChg chg="addSp delSp modSp add">
        <pc:chgData name="Foysal, kamrul" userId="eb6e6a9f-1ecc-4da3-8fe3-abe3460cdce3" providerId="ADAL" clId="{89ABAADE-4AED-4CEB-97D8-5BEA3A525497}" dt="2019-08-01T03:10:33.791" v="91" actId="14100"/>
        <pc:sldMkLst>
          <pc:docMk/>
          <pc:sldMk cId="41957226" sldId="259"/>
        </pc:sldMkLst>
        <pc:spChg chg="del">
          <ac:chgData name="Foysal, kamrul" userId="eb6e6a9f-1ecc-4da3-8fe3-abe3460cdce3" providerId="ADAL" clId="{89ABAADE-4AED-4CEB-97D8-5BEA3A525497}" dt="2019-08-01T03:10:07.048" v="78" actId="478"/>
          <ac:spMkLst>
            <pc:docMk/>
            <pc:sldMk cId="41957226" sldId="259"/>
            <ac:spMk id="2" creationId="{E3BE03EF-9056-411E-A117-8B5F0AE216A1}"/>
          </ac:spMkLst>
        </pc:spChg>
        <pc:spChg chg="del">
          <ac:chgData name="Foysal, kamrul" userId="eb6e6a9f-1ecc-4da3-8fe3-abe3460cdce3" providerId="ADAL" clId="{89ABAADE-4AED-4CEB-97D8-5BEA3A525497}" dt="2019-08-01T03:10:05.738" v="77" actId="478"/>
          <ac:spMkLst>
            <pc:docMk/>
            <pc:sldMk cId="41957226" sldId="259"/>
            <ac:spMk id="3" creationId="{C0F64245-7FAC-4DBC-B569-76E33217A384}"/>
          </ac:spMkLst>
        </pc:spChg>
        <pc:spChg chg="add">
          <ac:chgData name="Foysal, kamrul" userId="eb6e6a9f-1ecc-4da3-8fe3-abe3460cdce3" providerId="ADAL" clId="{89ABAADE-4AED-4CEB-97D8-5BEA3A525497}" dt="2019-08-01T03:10:14.804" v="80"/>
          <ac:spMkLst>
            <pc:docMk/>
            <pc:sldMk cId="41957226" sldId="259"/>
            <ac:spMk id="8" creationId="{34819810-0B5A-4442-AD25-504EB5D4EB1A}"/>
          </ac:spMkLst>
        </pc:spChg>
        <pc:spChg chg="add">
          <ac:chgData name="Foysal, kamrul" userId="eb6e6a9f-1ecc-4da3-8fe3-abe3460cdce3" providerId="ADAL" clId="{89ABAADE-4AED-4CEB-97D8-5BEA3A525497}" dt="2019-08-01T03:10:14.804" v="80"/>
          <ac:spMkLst>
            <pc:docMk/>
            <pc:sldMk cId="41957226" sldId="259"/>
            <ac:spMk id="9" creationId="{4A048421-36AF-43E4-8BB6-2A79FF3AEB9D}"/>
          </ac:spMkLst>
        </pc:spChg>
        <pc:spChg chg="add mod">
          <ac:chgData name="Foysal, kamrul" userId="eb6e6a9f-1ecc-4da3-8fe3-abe3460cdce3" providerId="ADAL" clId="{89ABAADE-4AED-4CEB-97D8-5BEA3A525497}" dt="2019-08-01T03:10:33.791" v="91" actId="14100"/>
          <ac:spMkLst>
            <pc:docMk/>
            <pc:sldMk cId="41957226" sldId="259"/>
            <ac:spMk id="10" creationId="{76242FD7-2CCE-4CA5-94EE-196D5DCBC1AE}"/>
          </ac:spMkLst>
        </pc:spChg>
        <pc:picChg chg="add mod">
          <ac:chgData name="Foysal, kamrul" userId="eb6e6a9f-1ecc-4da3-8fe3-abe3460cdce3" providerId="ADAL" clId="{89ABAADE-4AED-4CEB-97D8-5BEA3A525497}" dt="2019-08-01T03:10:26.991" v="88" actId="1035"/>
          <ac:picMkLst>
            <pc:docMk/>
            <pc:sldMk cId="41957226" sldId="259"/>
            <ac:picMk id="4" creationId="{9FCE38E7-8B62-43FF-8270-37DF0D79ADE9}"/>
          </ac:picMkLst>
        </pc:picChg>
        <pc:picChg chg="add del">
          <ac:chgData name="Foysal, kamrul" userId="eb6e6a9f-1ecc-4da3-8fe3-abe3460cdce3" providerId="ADAL" clId="{89ABAADE-4AED-4CEB-97D8-5BEA3A525497}" dt="2019-08-01T03:10:19.087" v="81" actId="478"/>
          <ac:picMkLst>
            <pc:docMk/>
            <pc:sldMk cId="41957226" sldId="259"/>
            <ac:picMk id="5" creationId="{0BE30F1D-4A7F-4AD9-BE86-ED624ECB9A3A}"/>
          </ac:picMkLst>
        </pc:picChg>
        <pc:picChg chg="add">
          <ac:chgData name="Foysal, kamrul" userId="eb6e6a9f-1ecc-4da3-8fe3-abe3460cdce3" providerId="ADAL" clId="{89ABAADE-4AED-4CEB-97D8-5BEA3A525497}" dt="2019-08-01T03:10:14.804" v="80"/>
          <ac:picMkLst>
            <pc:docMk/>
            <pc:sldMk cId="41957226" sldId="259"/>
            <ac:picMk id="6" creationId="{61A05AE5-166F-4E28-BBD2-159E3A6F91AB}"/>
          </ac:picMkLst>
        </pc:picChg>
        <pc:picChg chg="add">
          <ac:chgData name="Foysal, kamrul" userId="eb6e6a9f-1ecc-4da3-8fe3-abe3460cdce3" providerId="ADAL" clId="{89ABAADE-4AED-4CEB-97D8-5BEA3A525497}" dt="2019-08-01T03:10:14.804" v="80"/>
          <ac:picMkLst>
            <pc:docMk/>
            <pc:sldMk cId="41957226" sldId="259"/>
            <ac:picMk id="7" creationId="{3B4F1F81-674E-4F9E-AFE3-65BD39D7FE01}"/>
          </ac:picMkLst>
        </pc:picChg>
      </pc:sldChg>
      <pc:sldChg chg="addSp delSp modSp add">
        <pc:chgData name="Foysal, kamrul" userId="eb6e6a9f-1ecc-4da3-8fe3-abe3460cdce3" providerId="ADAL" clId="{89ABAADE-4AED-4CEB-97D8-5BEA3A525497}" dt="2019-08-01T03:12:34.152" v="102" actId="1076"/>
        <pc:sldMkLst>
          <pc:docMk/>
          <pc:sldMk cId="102832011" sldId="260"/>
        </pc:sldMkLst>
        <pc:spChg chg="del">
          <ac:chgData name="Foysal, kamrul" userId="eb6e6a9f-1ecc-4da3-8fe3-abe3460cdce3" providerId="ADAL" clId="{89ABAADE-4AED-4CEB-97D8-5BEA3A525497}" dt="2019-08-01T03:11:49.235" v="93" actId="478"/>
          <ac:spMkLst>
            <pc:docMk/>
            <pc:sldMk cId="102832011" sldId="260"/>
            <ac:spMk id="2" creationId="{68175361-C2C3-4180-B018-49271AC6DF0C}"/>
          </ac:spMkLst>
        </pc:spChg>
        <pc:spChg chg="del">
          <ac:chgData name="Foysal, kamrul" userId="eb6e6a9f-1ecc-4da3-8fe3-abe3460cdce3" providerId="ADAL" clId="{89ABAADE-4AED-4CEB-97D8-5BEA3A525497}" dt="2019-08-01T03:11:50.392" v="94" actId="478"/>
          <ac:spMkLst>
            <pc:docMk/>
            <pc:sldMk cId="102832011" sldId="260"/>
            <ac:spMk id="3" creationId="{6F2094ED-4C84-4974-ACD4-D7FD0D4411DF}"/>
          </ac:spMkLst>
        </pc:spChg>
        <pc:spChg chg="add mod">
          <ac:chgData name="Foysal, kamrul" userId="eb6e6a9f-1ecc-4da3-8fe3-abe3460cdce3" providerId="ADAL" clId="{89ABAADE-4AED-4CEB-97D8-5BEA3A525497}" dt="2019-08-01T03:12:34.152" v="102" actId="1076"/>
          <ac:spMkLst>
            <pc:docMk/>
            <pc:sldMk cId="102832011" sldId="260"/>
            <ac:spMk id="5" creationId="{B72FC929-6D89-4F2D-AE04-95F8C916AD11}"/>
          </ac:spMkLst>
        </pc:spChg>
        <pc:picChg chg="add mod">
          <ac:chgData name="Foysal, kamrul" userId="eb6e6a9f-1ecc-4da3-8fe3-abe3460cdce3" providerId="ADAL" clId="{89ABAADE-4AED-4CEB-97D8-5BEA3A525497}" dt="2019-08-01T03:12:31.311" v="101" actId="14100"/>
          <ac:picMkLst>
            <pc:docMk/>
            <pc:sldMk cId="102832011" sldId="260"/>
            <ac:picMk id="4" creationId="{39D4F0B9-5778-4747-B700-2A52C3975B47}"/>
          </ac:picMkLst>
        </pc:picChg>
      </pc:sldChg>
      <pc:sldChg chg="addSp delSp modSp add">
        <pc:chgData name="Foysal, kamrul" userId="eb6e6a9f-1ecc-4da3-8fe3-abe3460cdce3" providerId="ADAL" clId="{89ABAADE-4AED-4CEB-97D8-5BEA3A525497}" dt="2019-08-01T03:14:19.919" v="112" actId="1076"/>
        <pc:sldMkLst>
          <pc:docMk/>
          <pc:sldMk cId="3237641934" sldId="261"/>
        </pc:sldMkLst>
        <pc:spChg chg="del">
          <ac:chgData name="Foysal, kamrul" userId="eb6e6a9f-1ecc-4da3-8fe3-abe3460cdce3" providerId="ADAL" clId="{89ABAADE-4AED-4CEB-97D8-5BEA3A525497}" dt="2019-08-01T03:12:58.343" v="104" actId="478"/>
          <ac:spMkLst>
            <pc:docMk/>
            <pc:sldMk cId="3237641934" sldId="261"/>
            <ac:spMk id="2" creationId="{148F943C-83E9-468A-9C0B-D6D2A3751EBF}"/>
          </ac:spMkLst>
        </pc:spChg>
        <pc:spChg chg="del">
          <ac:chgData name="Foysal, kamrul" userId="eb6e6a9f-1ecc-4da3-8fe3-abe3460cdce3" providerId="ADAL" clId="{89ABAADE-4AED-4CEB-97D8-5BEA3A525497}" dt="2019-08-01T03:12:59.407" v="105" actId="478"/>
          <ac:spMkLst>
            <pc:docMk/>
            <pc:sldMk cId="3237641934" sldId="261"/>
            <ac:spMk id="3" creationId="{EA8BCC5A-89B3-4423-9756-05596FCE34F4}"/>
          </ac:spMkLst>
        </pc:spChg>
        <pc:spChg chg="add mod">
          <ac:chgData name="Foysal, kamrul" userId="eb6e6a9f-1ecc-4da3-8fe3-abe3460cdce3" providerId="ADAL" clId="{89ABAADE-4AED-4CEB-97D8-5BEA3A525497}" dt="2019-08-01T03:14:19.919" v="112" actId="1076"/>
          <ac:spMkLst>
            <pc:docMk/>
            <pc:sldMk cId="3237641934" sldId="261"/>
            <ac:spMk id="5" creationId="{665A3442-F619-4719-B485-780FC1631A8F}"/>
          </ac:spMkLst>
        </pc:spChg>
        <pc:picChg chg="add mod">
          <ac:chgData name="Foysal, kamrul" userId="eb6e6a9f-1ecc-4da3-8fe3-abe3460cdce3" providerId="ADAL" clId="{89ABAADE-4AED-4CEB-97D8-5BEA3A525497}" dt="2019-08-01T03:14:15.687" v="111" actId="14100"/>
          <ac:picMkLst>
            <pc:docMk/>
            <pc:sldMk cId="3237641934" sldId="261"/>
            <ac:picMk id="4" creationId="{2607C5CF-A996-48BC-AAF4-EDF4ACF4BE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9ADD-4FA1-4EA0-8EB9-E8E95B3BA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0C57C-7749-45B8-9000-73EBCCDE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0521-DFAA-4DD0-9DF6-11E1F846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63468-CC53-4DC2-8794-9C0FC364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92B6-193A-4057-9807-AC28E5E0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949E-65DE-4A02-A832-B4EBC18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C1289-334C-4526-BBD6-EB8A6807B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3546-5ADE-47B6-9D76-143444FF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F00C-915B-4282-92D6-C8979D18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E6C0-E9A4-4F5A-B332-6510A937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51D6F-3CEE-43D1-A85B-C55FB1DFF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42BC7-1725-4F23-81EC-FA09F34B5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ADCA-11AC-4BAE-A6C6-6677C7F7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4C00-EE9C-435D-BBF0-AE5CFCA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E74DD-2988-4383-828F-5507EF7E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EB4-5AF8-41F4-AD64-D9BE281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774E-4A69-4E68-8D05-533F5349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94E4-7373-4ABE-A7AE-E714F8B1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7EAB7-5E3A-41EA-8868-F2FD5B8A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0902-253E-41BF-A3F7-A0109B6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F546-EE38-4435-9BA1-F775C6A1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D39E3-81A4-4F57-AA85-048AED43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29D0-C515-4257-AD6F-9EAB5D02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4DD6-EDE0-4543-BE36-F94CB57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5CB0-ADD8-4954-84D2-0AD20D6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B427-5C57-46E4-83CA-CC51280F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97A1-C1EB-434F-93B0-0C09A5020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3C4B3-FE07-443F-BD05-ADA66422E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08813-EF50-46C6-AC48-85ED4358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52785-1E33-4562-8DE7-5AFA1526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960C-9335-4122-AB43-A68FD4F0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FF51-5B73-4C22-A492-10B0681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7B5F-E317-42E8-8084-D24D13C2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DF78-20E2-4CC9-B7ED-F5F9B62D0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B3495-5431-4402-8DE0-76A0C70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CFDC4-E781-4B71-9CB4-C3CCEAF23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9BC31-5A96-47B1-BB3D-C580A755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83C6E-9AD9-49CE-972F-E31023DE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EBDD9-A3B2-420C-B3CA-AE3812DB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7C92-2159-4C02-943E-ADDEA127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6645F-5EE5-4822-B290-3A40C8BA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527C8-4015-4059-A2A1-E8162B4D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19436-39DA-4521-9729-FFABA87A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32E13-593D-4DA5-990E-D039BE35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269F1-7A27-4F23-99B6-2BF21B70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F1C9-7F0D-422E-92F2-DE1950AA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D67-973F-46D3-A98C-D50238AF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E36D-49DE-44F5-9753-9F11D9724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6EB3A-9F6F-47A3-921A-5A51FD87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66E6E-3AC3-4722-A293-8D430139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8AFC-7469-4198-B4E4-F197193F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FF86F-5C74-4880-BA71-3BF4267C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D244-06D2-4753-962A-B9C26EF6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ADB5B-7422-4918-9342-232C8F035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8A826-6EF5-4C1E-9CF6-137EE23ED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8955-4DA8-448C-B710-61E7FF9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16486-96CA-455F-B523-210B9A7E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EACF9-C936-4C67-83B8-0D7AC29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3F497-5025-4B41-8FF6-F70D195E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DAFC-83FB-4404-B5A4-039A783F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3B05-9354-4C65-9243-6C7BA8710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EF00-250B-4F8E-86F3-0624B63A8D6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AC60-60AC-41E3-B5BA-C4FA917B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7B5E-ADFF-40B8-9E10-33A8073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9D238-0E6E-4C1D-ACDD-3A4478E2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16930E-C1DC-4184-8994-1312344BCC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926" y="329338"/>
            <a:ext cx="5829074" cy="5588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DB0249-51FC-4358-8111-D8B3A37B801C}"/>
              </a:ext>
            </a:extLst>
          </p:cNvPr>
          <p:cNvSpPr txBox="1"/>
          <p:nvPr/>
        </p:nvSpPr>
        <p:spPr>
          <a:xfrm>
            <a:off x="3054463" y="5918200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9A916-739B-4876-85A6-DCFFE75F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47" y="3429000"/>
            <a:ext cx="4934879" cy="348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A86CF-43E5-4B4C-BD66-AF22B8F3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47" y="3581400"/>
            <a:ext cx="4934879" cy="3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7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CFB0B9-B9BF-429C-BD14-4CF909A4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14" y="379141"/>
            <a:ext cx="5305425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B5902-94B1-4201-832A-5D57C3CA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14" y="5408341"/>
            <a:ext cx="5164441" cy="348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9D985-1548-44DF-960B-E523BF523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39378" y="2719569"/>
            <a:ext cx="5164441" cy="348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1FD56-2D6A-4BBF-A885-EBECB492A28A}"/>
              </a:ext>
            </a:extLst>
          </p:cNvPr>
          <p:cNvSpPr txBox="1"/>
          <p:nvPr/>
        </p:nvSpPr>
        <p:spPr>
          <a:xfrm>
            <a:off x="4193995" y="5723232"/>
            <a:ext cx="157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79278-CBA5-4352-9A64-D262029F3154}"/>
              </a:ext>
            </a:extLst>
          </p:cNvPr>
          <p:cNvSpPr txBox="1"/>
          <p:nvPr/>
        </p:nvSpPr>
        <p:spPr>
          <a:xfrm rot="5400000">
            <a:off x="1258799" y="2820198"/>
            <a:ext cx="109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4BD85-59EC-480D-ACE9-3B4F9A377E85}"/>
              </a:ext>
            </a:extLst>
          </p:cNvPr>
          <p:cNvSpPr txBox="1"/>
          <p:nvPr/>
        </p:nvSpPr>
        <p:spPr>
          <a:xfrm>
            <a:off x="4762708" y="6071576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2398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FB179A-3B55-4218-A841-9650945A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12" y="241123"/>
            <a:ext cx="5148051" cy="5130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3CF35-CB5A-4202-9998-C8B929D6DB59}"/>
              </a:ext>
            </a:extLst>
          </p:cNvPr>
          <p:cNvSpPr txBox="1"/>
          <p:nvPr/>
        </p:nvSpPr>
        <p:spPr>
          <a:xfrm>
            <a:off x="5899837" y="5372100"/>
            <a:ext cx="56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6702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CE38E7-8B62-43FF-8270-37DF0D79A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56" y="278068"/>
            <a:ext cx="5305425" cy="513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A05AE5-166F-4E28-BBD2-159E3A6F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14" y="5408341"/>
            <a:ext cx="5164441" cy="348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F1F81-674E-4F9E-AFE3-65BD39D7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39378" y="2719569"/>
            <a:ext cx="5164441" cy="348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19810-0B5A-4442-AD25-504EB5D4EB1A}"/>
              </a:ext>
            </a:extLst>
          </p:cNvPr>
          <p:cNvSpPr txBox="1"/>
          <p:nvPr/>
        </p:nvSpPr>
        <p:spPr>
          <a:xfrm>
            <a:off x="4193995" y="5723232"/>
            <a:ext cx="157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48421-36AF-43E4-8BB6-2A79FF3AEB9D}"/>
              </a:ext>
            </a:extLst>
          </p:cNvPr>
          <p:cNvSpPr txBox="1"/>
          <p:nvPr/>
        </p:nvSpPr>
        <p:spPr>
          <a:xfrm rot="5400000">
            <a:off x="1258799" y="2820198"/>
            <a:ext cx="109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42FD7-2CCE-4CA5-94EE-196D5DCBC1AE}"/>
              </a:ext>
            </a:extLst>
          </p:cNvPr>
          <p:cNvSpPr txBox="1"/>
          <p:nvPr/>
        </p:nvSpPr>
        <p:spPr>
          <a:xfrm>
            <a:off x="4762708" y="6071576"/>
            <a:ext cx="61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195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D4F0B9-5778-4747-B700-2A52C3975B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258" y="512617"/>
            <a:ext cx="9421805" cy="3167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2FC929-6D89-4F2D-AE04-95F8C916AD11}"/>
              </a:ext>
            </a:extLst>
          </p:cNvPr>
          <p:cNvSpPr txBox="1"/>
          <p:nvPr/>
        </p:nvSpPr>
        <p:spPr>
          <a:xfrm>
            <a:off x="5349018" y="3679902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0283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7C5CF-A996-48BC-AAF4-EDF4ACF4BE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20898" y="1070517"/>
            <a:ext cx="5432502" cy="39021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A3442-F619-4719-B485-780FC1631A8F}"/>
              </a:ext>
            </a:extLst>
          </p:cNvPr>
          <p:cNvSpPr txBox="1"/>
          <p:nvPr/>
        </p:nvSpPr>
        <p:spPr>
          <a:xfrm>
            <a:off x="5242955" y="5059866"/>
            <a:ext cx="6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23764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4fae36fd1690be008dceb6c28231af29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ff9c2f6c946465094e34602e6f4464e0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EA664-2205-48E9-B739-4C8448CB1D99}">
  <ds:schemaRefs>
    <ds:schemaRef ds:uri="a6e42570-7845-4378-8e20-72d8f65608c5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9b357b8-24de-4efd-83d6-488c2953c3c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96AF229-9706-4482-9CC5-6C8A880E03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689AAE-77C9-473B-8504-178355679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Foysal, kamrul</dc:creator>
  <cp:lastModifiedBy>Foysal, kamrul</cp:lastModifiedBy>
  <cp:revision>4</cp:revision>
  <dcterms:created xsi:type="dcterms:W3CDTF">2019-07-31T03:27:35Z</dcterms:created>
  <dcterms:modified xsi:type="dcterms:W3CDTF">2019-08-01T03:14:28Z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