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>
        <p:scale>
          <a:sx n="200" d="100"/>
          <a:sy n="200" d="100"/>
        </p:scale>
        <p:origin x="-4596" y="-4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0257-5076-41E5-B7D0-02BF66519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BAF11-01AC-4BC0-BBDE-9CAE6CB52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D43B4-AB42-43B7-B6A1-4E978600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908B4-150A-4618-88CF-3C34C960B9E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48778-3C76-4F51-8CAF-B6B8C62F2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68DC-7529-4A2C-BC6A-5EFAB1FAB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1A8E2-D22B-46A6-8012-8ADAA2ADD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83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9A4BE-5560-4D16-B401-3700C68F7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1B2A7-3809-4A72-BF52-FFFB55B81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2DDB7-F086-477B-987E-445672EF1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908B4-150A-4618-88CF-3C34C960B9E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4EAB5-96C2-4386-B119-0E7264CF8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2AC7D-F76D-490B-9466-0D9AAF2C4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1A8E2-D22B-46A6-8012-8ADAA2ADD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1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D81D52-53F2-4A43-B038-7A5AD8DEF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E90AA-B632-4AC3-A4C8-38E958905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3A0FC-03BD-41A0-800A-425101FF0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908B4-150A-4618-88CF-3C34C960B9E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93F49-7FF8-4014-AAE4-282B408CD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68C54-F5B3-425A-8682-A77EAB38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1A8E2-D22B-46A6-8012-8ADAA2ADD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1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7A901-7F06-4149-A2EE-B01273774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5630B-D6FA-4652-875F-229CF4123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676D7-93EE-44B0-B679-0A6FB5E22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908B4-150A-4618-88CF-3C34C960B9E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1F51C-2115-4382-8858-B31472E0A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78D2-0A98-4E98-8207-0E6AB429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1A8E2-D22B-46A6-8012-8ADAA2ADD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288BC-F8D5-44BE-B796-107E907BE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D4632-0F4C-4D59-9D49-268061A77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A83D9-4B18-4770-BE67-ED48452B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908B4-150A-4618-88CF-3C34C960B9E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3DCF1-0D6E-42B6-BFE2-F14B7598A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9B1DA-2C91-4BC9-81A3-089FF68E3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1A8E2-D22B-46A6-8012-8ADAA2ADD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51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6AC34-EE42-4126-A3B5-B4A657687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BBD31-CB4D-4CCF-BA04-14546BC23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E2774-951D-48AB-AD8C-9BA3ECD92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12646-69D5-4665-96FC-53A28FCE5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908B4-150A-4618-88CF-3C34C960B9E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C6743-1598-4A15-BD93-D7DF2D7A8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E43B3-8285-4B55-B89B-38A3159D3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1A8E2-D22B-46A6-8012-8ADAA2ADD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8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02FC8-CD23-4072-BE2B-B62DAA5A2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EA12B-DD72-4BB2-B176-FA0FCE9CE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32845-B5F6-4CBE-8648-7510FD4FE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32F7AC-5F84-4FDB-9A67-63FF557AD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77A2-7838-4021-AC25-6FB1BAC87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98725B-3B07-4298-8632-8D07D8C9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908B4-150A-4618-88CF-3C34C960B9E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7CFCA0-09D0-430F-9B52-4811CBA77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50189E-CBD6-4183-BC79-88975B84C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1A8E2-D22B-46A6-8012-8ADAA2ADD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6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4E8D1-E526-48F6-9991-1FECCFE81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DA53E-45E0-42A3-B573-BDF89322F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908B4-150A-4618-88CF-3C34C960B9E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EE1686-CE79-4779-A830-C62D30C63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8D53D8-F10C-4121-A3B3-2BE01CB6E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1A8E2-D22B-46A6-8012-8ADAA2ADD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1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056942-783B-4D04-97BB-81F401A9E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908B4-150A-4618-88CF-3C34C960B9E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4C013-0629-49D5-AD91-5FD6148FE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A00B1-566D-4FCB-9E1E-648AB1B4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1A8E2-D22B-46A6-8012-8ADAA2ADD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5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D890-73BD-4B98-8010-C010F33A6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DF147-9981-44EE-84C1-6335EAF5E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68A4E-7591-4AF3-A8BD-ADE5AFCAD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017F4-DFCD-48AA-A80F-84A604A7E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908B4-150A-4618-88CF-3C34C960B9E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3C1F2-0181-469E-9274-2B5CF1969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231BA-819F-4C84-A43C-BD9861852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1A8E2-D22B-46A6-8012-8ADAA2ADD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0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1BEE-2F39-4B31-B83B-5813472E0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30BC6-DFA8-4D95-97B4-862072E06A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DD88D-2E72-4387-ADD5-FB2CD7D19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489EA-77E8-4764-A44D-64C30DA33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908B4-150A-4618-88CF-3C34C960B9E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2CBA9-D31C-4AF2-AFFE-027E68573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F1DDE-EBA8-4E93-93CD-A5FE4F05C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1A8E2-D22B-46A6-8012-8ADAA2ADD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4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614DB1-C650-4A74-84D1-2E126ACB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B9E4B-39E2-4A40-8F30-4820D074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B9569-4D6B-42C9-BEBA-A55CDC50A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908B4-150A-4618-88CF-3C34C960B9E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BE4E3-3FF3-49CF-98B1-462BE5061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55D92-47DA-43DF-8DC6-D1C3095B3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1A8E2-D22B-46A6-8012-8ADAA2ADD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CD04D256-143A-4721-8D3D-0F249B32D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137" y="1314450"/>
            <a:ext cx="3133725" cy="4229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13A760-AFA7-40B9-8396-DDD8C494F42D}"/>
              </a:ext>
            </a:extLst>
          </p:cNvPr>
          <p:cNvSpPr txBox="1"/>
          <p:nvPr/>
        </p:nvSpPr>
        <p:spPr>
          <a:xfrm>
            <a:off x="5778283" y="31622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832A80-3D04-41F0-A7E0-4359B37832AF}"/>
              </a:ext>
            </a:extLst>
          </p:cNvPr>
          <p:cNvSpPr txBox="1"/>
          <p:nvPr/>
        </p:nvSpPr>
        <p:spPr>
          <a:xfrm>
            <a:off x="6715124" y="39814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745951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21271DC8229C49A552750EAF0BEE92" ma:contentTypeVersion="13" ma:contentTypeDescription="Create a new document." ma:contentTypeScope="" ma:versionID="4fae36fd1690be008dceb6c28231af29">
  <xsd:schema xmlns:xsd="http://www.w3.org/2001/XMLSchema" xmlns:xs="http://www.w3.org/2001/XMLSchema" xmlns:p="http://schemas.microsoft.com/office/2006/metadata/properties" xmlns:ns3="89b357b8-24de-4efd-83d6-488c2953c3ca" xmlns:ns4="a6e42570-7845-4378-8e20-72d8f65608c5" targetNamespace="http://schemas.microsoft.com/office/2006/metadata/properties" ma:root="true" ma:fieldsID="ff9c2f6c946465094e34602e6f4464e0" ns3:_="" ns4:_="">
    <xsd:import namespace="89b357b8-24de-4efd-83d6-488c2953c3ca"/>
    <xsd:import namespace="a6e42570-7845-4378-8e20-72d8f65608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b357b8-24de-4efd-83d6-488c2953c3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e42570-7845-4378-8e20-72d8f65608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5AF9FDB-B502-4F6B-8CB6-9B77605F19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b357b8-24de-4efd-83d6-488c2953c3ca"/>
    <ds:schemaRef ds:uri="a6e42570-7845-4378-8e20-72d8f65608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FDA8EC-2ABD-4942-BEB0-700943AC3D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DAD772-CF91-4F3A-895A-AB5C551D1A27}">
  <ds:schemaRefs>
    <ds:schemaRef ds:uri="89b357b8-24de-4efd-83d6-488c2953c3ca"/>
    <ds:schemaRef ds:uri="http://www.w3.org/XML/1998/namespace"/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a6e42570-7845-4378-8e20-72d8f65608c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Foysal, kamrul</dc:creator>
  <cp:lastModifiedBy>Foysal, kamrul</cp:lastModifiedBy>
  <cp:revision>3</cp:revision>
  <dcterms:created xsi:type="dcterms:W3CDTF">2019-10-28T01:35:33Z</dcterms:created>
  <dcterms:modified xsi:type="dcterms:W3CDTF">2019-10-30T17:49:52Z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0x0101002521271DC8229C49A552750EAF0BEE92</vt:lpwstr>
  </property>
</Properties>
</file>