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767C9-A89E-42E6-8EBD-5457043C829D}" v="1" dt="2019-10-16T20:21:1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ysal, kamrul" userId="eb6e6a9f-1ecc-4da3-8fe3-abe3460cdce3" providerId="ADAL" clId="{C0F767C9-A89E-42E6-8EBD-5457043C829D}"/>
    <pc:docChg chg="modSld">
      <pc:chgData name="Foysal, kamrul" userId="eb6e6a9f-1ecc-4da3-8fe3-abe3460cdce3" providerId="ADAL" clId="{C0F767C9-A89E-42E6-8EBD-5457043C829D}" dt="2019-10-16T20:21:33.202" v="50"/>
      <pc:docMkLst>
        <pc:docMk/>
      </pc:docMkLst>
      <pc:sldChg chg="addSp delSp modSp">
        <pc:chgData name="Foysal, kamrul" userId="eb6e6a9f-1ecc-4da3-8fe3-abe3460cdce3" providerId="ADAL" clId="{C0F767C9-A89E-42E6-8EBD-5457043C829D}" dt="2019-10-16T20:21:33.202" v="50"/>
        <pc:sldMkLst>
          <pc:docMk/>
          <pc:sldMk cId="1118001463" sldId="258"/>
        </pc:sldMkLst>
        <pc:spChg chg="add del mod">
          <ac:chgData name="Foysal, kamrul" userId="eb6e6a9f-1ecc-4da3-8fe3-abe3460cdce3" providerId="ADAL" clId="{C0F767C9-A89E-42E6-8EBD-5457043C829D}" dt="2019-10-16T20:21:33.202" v="50"/>
          <ac:spMkLst>
            <pc:docMk/>
            <pc:sldMk cId="1118001463" sldId="258"/>
            <ac:spMk id="11" creationId="{AF2D67A1-694F-4EBE-B992-1DE7D1AD4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EA4-2414-4002-A60F-D67430D7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06D39-B81D-4F61-BDC7-145160873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F8DA-7028-4686-94A2-2B587A80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40ED-5D73-48DF-BC68-7891FC61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DC85-6D8E-449B-8924-ADCD86F9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B0B2-A3C9-4E53-A6EA-ED81E986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3A8F9-31B2-47B2-A956-944AC613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E8F4-27C9-4265-A870-1DAD36FF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602A-7B8C-4350-A459-182E87A7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5D68-0EEF-4AC0-B16D-C05A961A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7D2D7-C0B5-48E0-8ED0-A676F5DE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E3F92-7A27-4156-B0C4-3828F234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9227-7938-404C-A6FB-AB156C50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8DCD-C560-42F4-945B-621D566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F97D-7C3B-4D97-AD64-7479711F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7E9C-220E-46AD-B8EB-47A1E503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911B-BC8A-411A-8181-92261AE9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77DE-4ED2-4310-A55C-66B56E35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15C-EA78-4705-8524-60D02D03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8E5C-293A-44FA-A2B3-AA18EAD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44D-D4BB-4602-B04B-58D51E81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6F4F8-9793-46F7-A018-103CB79A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8720-5B31-4249-998F-4011906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1D7F-CFBE-42F6-AF6E-99A48FF1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DC53-7ADD-4C3C-8C6D-ACC3F220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2975-B25D-4E16-BDCE-8E367A4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737C-CEFD-4F93-AE2A-08F7577F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9189-B9EC-4802-9BC3-CFD289DD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FBFBE-E611-45C0-AFC1-A5F508D9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06EE-AFE7-478D-BE10-1DF6D1E9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4DA17-6745-403F-8993-AE008F5D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4418-9D47-49B2-82D7-83DCF855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8498-0B32-4D68-8F19-61A847AF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224-8974-4F42-83A7-4A99E760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09CB-32D7-4CE7-A9F2-385481E76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731A-9C6D-4A15-83CA-61AF4180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1C02A-D98F-4FF9-B4CD-2B73910C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DFB91-266D-4173-A43A-18F91DF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D29E2-ED09-442E-88CA-E2A5279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A7F5-A218-457F-AE40-7FD72FEE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85514-092D-4431-B355-C18D1C98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61003-AF44-40B0-9D10-C89204B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D03BE-699F-4CB6-8988-23444CF8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623C2-0474-4504-B1C0-B58E556B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7F35-15C2-46DC-839E-79A32BFC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2E62-097A-4BAA-9729-38125433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E3EB-0D46-49B6-9CC6-FD2DC599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989F-8DC3-4A0E-88AC-8D0A3E67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1283-2219-4B9B-936F-C20090A5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33FC8-F3C6-4CB3-ADE9-C42FB160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9002-0776-49BC-BFB1-B7516FA7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F94F4-FA55-4003-9B80-3B6158A0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BDE7-A4DE-41B4-8FE6-C379407B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2062-F530-4EB2-B401-5965B88FF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8EB02-A78E-4804-B3FA-CE1A91E7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5C98C-0DB9-4230-89E9-CE0DBBCD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44D1-E64C-4262-AA1B-5DAEE19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3695-E56B-4378-8DD1-1D479E06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8D816-00B8-4AEE-8D2E-3649E567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660F-0BCA-4106-B471-A396F5B4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B336-F2EF-4E08-A45B-59EEA075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089-5CA3-49B2-B3D0-0BCF44A2CB5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E840-7551-4086-A54E-313EA0728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868E-622C-4AAF-9D8B-C1A1D0325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69D6-0BC3-4A52-81A2-715BFA7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4055-687A-481B-A1A2-2B7CE5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Parameter using </a:t>
            </a:r>
            <a:r>
              <a:rPr lang="en-US" dirty="0" err="1"/>
              <a:t>imagej</a:t>
            </a:r>
            <a:endParaRPr lang="en-US" dirty="0"/>
          </a:p>
        </p:txBody>
      </p:sp>
      <p:pic>
        <p:nvPicPr>
          <p:cNvPr id="4" name="Picture 3" descr="A bathroom with a white background&#10;&#10;Description automatically generated">
            <a:extLst>
              <a:ext uri="{FF2B5EF4-FFF2-40B4-BE49-F238E27FC236}">
                <a16:creationId xmlns:a16="http://schemas.microsoft.com/office/drawing/2014/main" id="{9E135D54-9596-42B2-B98C-CC381D6B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65" y="2271337"/>
            <a:ext cx="1862284" cy="2523716"/>
          </a:xfrm>
          <a:prstGeom prst="rect">
            <a:avLst/>
          </a:prstGeom>
        </p:spPr>
      </p:pic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AAD28AC4-9CC5-4A15-A8F5-AD1D8687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36" y="2231134"/>
            <a:ext cx="1935180" cy="261631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9329645-F55B-419D-A64B-E4A51C18F4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t="5730" r="19180" b="15552"/>
          <a:stretch/>
        </p:blipFill>
        <p:spPr>
          <a:xfrm>
            <a:off x="10094719" y="2231134"/>
            <a:ext cx="1940366" cy="2616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E7E34-2BD8-4BF8-B884-A8554A29E850}"/>
              </a:ext>
            </a:extLst>
          </p:cNvPr>
          <p:cNvSpPr txBox="1"/>
          <p:nvPr/>
        </p:nvSpPr>
        <p:spPr>
          <a:xfrm>
            <a:off x="6065520" y="5023667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20B0-4445-4197-863B-FF0071E20C1E}"/>
              </a:ext>
            </a:extLst>
          </p:cNvPr>
          <p:cNvSpPr txBox="1"/>
          <p:nvPr/>
        </p:nvSpPr>
        <p:spPr>
          <a:xfrm>
            <a:off x="8031226" y="5023667"/>
            <a:ext cx="18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Otsu thresholding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40070-0FB0-4694-805E-83F5C169C9AD}"/>
              </a:ext>
            </a:extLst>
          </p:cNvPr>
          <p:cNvSpPr txBox="1"/>
          <p:nvPr/>
        </p:nvSpPr>
        <p:spPr>
          <a:xfrm>
            <a:off x="10155679" y="5018561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40565-55B2-437A-A50E-B48A8596B6BA}"/>
              </a:ext>
            </a:extLst>
          </p:cNvPr>
          <p:cNvSpPr txBox="1"/>
          <p:nvPr/>
        </p:nvSpPr>
        <p:spPr>
          <a:xfrm>
            <a:off x="707136" y="2389632"/>
            <a:ext cx="4681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Otsu thresholding is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Masked image is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image is masked with the obtained masked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ImageJ</a:t>
            </a:r>
            <a:r>
              <a:rPr lang="en-US" dirty="0"/>
              <a:t> software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selection of Control and Test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Integrated Density </a:t>
            </a:r>
            <a:r>
              <a:rPr lang="en-US" dirty="0"/>
              <a:t>option is used to calculated weighted sum of red pixel intensity for both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F369-623F-4069-87D3-7A55F1A7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Parameter using </a:t>
            </a:r>
            <a:r>
              <a:rPr lang="en-US" dirty="0" err="1"/>
              <a:t>imagej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BD7F6-B6CC-431D-B9AE-04634604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4" y="2119066"/>
            <a:ext cx="2556048" cy="40352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87CB1-C08E-460E-B388-C5ACF84A0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91" y="2119065"/>
            <a:ext cx="2741785" cy="400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2955A-AA80-4AAB-95E1-FECE7D24E8ED}"/>
              </a:ext>
            </a:extLst>
          </p:cNvPr>
          <p:cNvSpPr txBox="1"/>
          <p:nvPr/>
        </p:nvSpPr>
        <p:spPr>
          <a:xfrm>
            <a:off x="5839968" y="6186279"/>
            <a:ext cx="19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B46B9-9484-43C9-8BC2-E158EA971F68}"/>
              </a:ext>
            </a:extLst>
          </p:cNvPr>
          <p:cNvSpPr txBox="1"/>
          <p:nvPr/>
        </p:nvSpPr>
        <p:spPr>
          <a:xfrm>
            <a:off x="9022080" y="6186279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Line region</a:t>
            </a:r>
          </a:p>
        </p:txBody>
      </p:sp>
    </p:spTree>
    <p:extLst>
      <p:ext uri="{BB962C8B-B14F-4D97-AF65-F5344CB8AC3E}">
        <p14:creationId xmlns:p14="http://schemas.microsoft.com/office/powerpoint/2010/main" val="36349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bathroom, indoor, white&#10;&#10;Description automatically generated">
            <a:extLst>
              <a:ext uri="{FF2B5EF4-FFF2-40B4-BE49-F238E27FC236}">
                <a16:creationId xmlns:a16="http://schemas.microsoft.com/office/drawing/2014/main" id="{4015EA4B-EE55-4318-BB84-C65802C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98" y="920609"/>
            <a:ext cx="1180074" cy="1746391"/>
          </a:xfrm>
          <a:prstGeom prst="rect">
            <a:avLst/>
          </a:prstGeom>
        </p:spPr>
      </p:pic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1DDA9860-2A9C-40AC-B6F5-02F6A4E0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97" y="920609"/>
            <a:ext cx="1183039" cy="1740461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FCF0CEE7-8D3C-4629-94C2-B4FFC68E9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24" y="911714"/>
            <a:ext cx="1183039" cy="1749356"/>
          </a:xfrm>
          <a:prstGeom prst="rect">
            <a:avLst/>
          </a:prstGeom>
        </p:spPr>
      </p:pic>
      <p:pic>
        <p:nvPicPr>
          <p:cNvPr id="11" name="Picture 10" descr="A picture containing wall, bathroom, indoor&#10;&#10;Description automatically generated">
            <a:extLst>
              <a:ext uri="{FF2B5EF4-FFF2-40B4-BE49-F238E27FC236}">
                <a16:creationId xmlns:a16="http://schemas.microsoft.com/office/drawing/2014/main" id="{485B7F1E-10C7-4329-B67D-C37785181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43" y="911714"/>
            <a:ext cx="1186004" cy="1749356"/>
          </a:xfrm>
          <a:prstGeom prst="rect">
            <a:avLst/>
          </a:prstGeom>
        </p:spPr>
      </p:pic>
      <p:pic>
        <p:nvPicPr>
          <p:cNvPr id="13" name="Picture 12" descr="A bathroom with a white background&#10;&#10;Description automatically generated">
            <a:extLst>
              <a:ext uri="{FF2B5EF4-FFF2-40B4-BE49-F238E27FC236}">
                <a16:creationId xmlns:a16="http://schemas.microsoft.com/office/drawing/2014/main" id="{3BFE636C-38B6-4FF1-9F07-CB6FF0C7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15" y="925056"/>
            <a:ext cx="1188969" cy="1737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76D9A-C4EF-44E9-B75F-80FF9CC2A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30" y="3633246"/>
            <a:ext cx="1183039" cy="1767146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87BA998-48D4-4A47-8B0E-1C9C1F3A2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01" y="3624351"/>
            <a:ext cx="1186004" cy="17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7ACAE7-04A5-4760-9FD5-03A0E5745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8" y="3633246"/>
            <a:ext cx="1180074" cy="1749356"/>
          </a:xfrm>
          <a:prstGeom prst="rect">
            <a:avLst/>
          </a:prstGeom>
        </p:spPr>
      </p:pic>
      <p:pic>
        <p:nvPicPr>
          <p:cNvPr id="21" name="Picture 20" descr="A picture containing sky, outdoor, light, transport&#10;&#10;Description automatically generated">
            <a:extLst>
              <a:ext uri="{FF2B5EF4-FFF2-40B4-BE49-F238E27FC236}">
                <a16:creationId xmlns:a16="http://schemas.microsoft.com/office/drawing/2014/main" id="{9D72CB65-70EE-4026-A69F-B47BA60F02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85" y="3630281"/>
            <a:ext cx="1186004" cy="17552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515FC5-7549-4056-A05C-1841A5B018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52" y="3633246"/>
            <a:ext cx="1197864" cy="17434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BFF1C-CAB1-4FBD-804C-831260264B55}"/>
              </a:ext>
            </a:extLst>
          </p:cNvPr>
          <p:cNvSpPr txBox="1"/>
          <p:nvPr/>
        </p:nvSpPr>
        <p:spPr>
          <a:xfrm>
            <a:off x="5164125" y="277782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B6B3C-90AD-4D7A-8016-BC8EABBE6C26}"/>
              </a:ext>
            </a:extLst>
          </p:cNvPr>
          <p:cNvSpPr txBox="1"/>
          <p:nvPr/>
        </p:nvSpPr>
        <p:spPr>
          <a:xfrm>
            <a:off x="5114997" y="5459240"/>
            <a:ext cx="15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Masked Image</a:t>
            </a:r>
          </a:p>
        </p:txBody>
      </p:sp>
    </p:spTree>
    <p:extLst>
      <p:ext uri="{BB962C8B-B14F-4D97-AF65-F5344CB8AC3E}">
        <p14:creationId xmlns:p14="http://schemas.microsoft.com/office/powerpoint/2010/main" val="18138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4fae36fd1690be008dceb6c28231af29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ff9c2f6c946465094e34602e6f4464e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328CE1-F0C7-43FB-8CCC-E1BFBA493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B9834-5368-43FC-8FFD-702E91813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04890-6298-47E0-B8E5-01FD53FA755F}">
  <ds:schemaRefs>
    <ds:schemaRef ds:uri="89b357b8-24de-4efd-83d6-488c2953c3ca"/>
    <ds:schemaRef ds:uri="http://www.w3.org/XML/1998/namespace"/>
    <ds:schemaRef ds:uri="a6e42570-7845-4378-8e20-72d8f65608c5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7416</TotalTime>
  <Words>70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Calculation of Parameter using imagej</vt:lpstr>
      <vt:lpstr>Calculation of Parameter using imagej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Foysal, kamrul</dc:creator>
  <cp:lastModifiedBy>Foysal, kamrul</cp:lastModifiedBy>
  <cp:revision>3</cp:revision>
  <dcterms:created xsi:type="dcterms:W3CDTF">2019-10-11T16:44:50Z</dcterms:created>
  <dcterms:modified xsi:type="dcterms:W3CDTF">2019-10-16T20:21:33Z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