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BF860-773A-46DF-82D8-30EDE72D8DA5}" v="4" dt="2019-05-02T15:53:29.384"/>
    <p1510:client id="{6CB347EA-105D-48AD-8015-EBE4A07E2F99}" v="92" dt="2019-05-02T10:24:26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ysal, kamrul" userId="eb6e6a9f-1ecc-4da3-8fe3-abe3460cdce3" providerId="ADAL" clId="{551BF860-773A-46DF-82D8-30EDE72D8DA5}"/>
    <pc:docChg chg="custSel addSld modSld">
      <pc:chgData name="Foysal, kamrul" userId="eb6e6a9f-1ecc-4da3-8fe3-abe3460cdce3" providerId="ADAL" clId="{551BF860-773A-46DF-82D8-30EDE72D8DA5}" dt="2019-05-02T15:53:29.384" v="236" actId="20577"/>
      <pc:docMkLst>
        <pc:docMk/>
      </pc:docMkLst>
      <pc:sldChg chg="addSp delSp modSp">
        <pc:chgData name="Foysal, kamrul" userId="eb6e6a9f-1ecc-4da3-8fe3-abe3460cdce3" providerId="ADAL" clId="{551BF860-773A-46DF-82D8-30EDE72D8DA5}" dt="2019-04-30T21:57:19.819" v="151" actId="1076"/>
        <pc:sldMkLst>
          <pc:docMk/>
          <pc:sldMk cId="1612551041" sldId="258"/>
        </pc:sldMkLst>
        <pc:spChg chg="del">
          <ac:chgData name="Foysal, kamrul" userId="eb6e6a9f-1ecc-4da3-8fe3-abe3460cdce3" providerId="ADAL" clId="{551BF860-773A-46DF-82D8-30EDE72D8DA5}" dt="2019-04-30T21:28:46.313" v="44"/>
          <ac:spMkLst>
            <pc:docMk/>
            <pc:sldMk cId="1612551041" sldId="258"/>
            <ac:spMk id="3" creationId="{000479FF-732C-4F06-8428-678DB510BD83}"/>
          </ac:spMkLst>
        </pc:spChg>
        <pc:spChg chg="add mod">
          <ac:chgData name="Foysal, kamrul" userId="eb6e6a9f-1ecc-4da3-8fe3-abe3460cdce3" providerId="ADAL" clId="{551BF860-773A-46DF-82D8-30EDE72D8DA5}" dt="2019-04-30T21:24:31.509" v="19" actId="20577"/>
          <ac:spMkLst>
            <pc:docMk/>
            <pc:sldMk cId="1612551041" sldId="258"/>
            <ac:spMk id="4" creationId="{49AAEE75-AB0A-4642-89E0-7673772A568E}"/>
          </ac:spMkLst>
        </pc:spChg>
        <pc:spChg chg="add mod">
          <ac:chgData name="Foysal, kamrul" userId="eb6e6a9f-1ecc-4da3-8fe3-abe3460cdce3" providerId="ADAL" clId="{551BF860-773A-46DF-82D8-30EDE72D8DA5}" dt="2019-04-30T21:57:14.715" v="149" actId="1076"/>
          <ac:spMkLst>
            <pc:docMk/>
            <pc:sldMk cId="1612551041" sldId="258"/>
            <ac:spMk id="5" creationId="{6EB3C101-2826-4DD4-B4B3-F89ABEDA09A7}"/>
          </ac:spMkLst>
        </pc:spChg>
        <pc:spChg chg="add mod">
          <ac:chgData name="Foysal, kamrul" userId="eb6e6a9f-1ecc-4da3-8fe3-abe3460cdce3" providerId="ADAL" clId="{551BF860-773A-46DF-82D8-30EDE72D8DA5}" dt="2019-04-30T21:57:16.875" v="150" actId="1076"/>
          <ac:spMkLst>
            <pc:docMk/>
            <pc:sldMk cId="1612551041" sldId="258"/>
            <ac:spMk id="8" creationId="{70240F5D-52E4-4770-B953-5BD140E93F9C}"/>
          </ac:spMkLst>
        </pc:spChg>
        <pc:spChg chg="add mod">
          <ac:chgData name="Foysal, kamrul" userId="eb6e6a9f-1ecc-4da3-8fe3-abe3460cdce3" providerId="ADAL" clId="{551BF860-773A-46DF-82D8-30EDE72D8DA5}" dt="2019-04-30T21:45:28.383" v="116" actId="20577"/>
          <ac:spMkLst>
            <pc:docMk/>
            <pc:sldMk cId="1612551041" sldId="258"/>
            <ac:spMk id="9" creationId="{18BCC497-D5DD-4147-A1DC-409B4C89843B}"/>
          </ac:spMkLst>
        </pc:spChg>
        <pc:spChg chg="add mod">
          <ac:chgData name="Foysal, kamrul" userId="eb6e6a9f-1ecc-4da3-8fe3-abe3460cdce3" providerId="ADAL" clId="{551BF860-773A-46DF-82D8-30EDE72D8DA5}" dt="2019-04-30T21:45:41.407" v="139" actId="20577"/>
          <ac:spMkLst>
            <pc:docMk/>
            <pc:sldMk cId="1612551041" sldId="258"/>
            <ac:spMk id="10" creationId="{9DB3248A-FB69-4603-9636-BB347D0BD3ED}"/>
          </ac:spMkLst>
        </pc:spChg>
        <pc:picChg chg="add mod">
          <ac:chgData name="Foysal, kamrul" userId="eb6e6a9f-1ecc-4da3-8fe3-abe3460cdce3" providerId="ADAL" clId="{551BF860-773A-46DF-82D8-30EDE72D8DA5}" dt="2019-04-30T21:57:19.819" v="151" actId="1076"/>
          <ac:picMkLst>
            <pc:docMk/>
            <pc:sldMk cId="1612551041" sldId="258"/>
            <ac:picMk id="6" creationId="{1FC61092-D105-4079-87CC-9ACDE3E5568F}"/>
          </ac:picMkLst>
        </pc:picChg>
        <pc:picChg chg="add mod">
          <ac:chgData name="Foysal, kamrul" userId="eb6e6a9f-1ecc-4da3-8fe3-abe3460cdce3" providerId="ADAL" clId="{551BF860-773A-46DF-82D8-30EDE72D8DA5}" dt="2019-04-30T21:57:19.819" v="151" actId="1076"/>
          <ac:picMkLst>
            <pc:docMk/>
            <pc:sldMk cId="1612551041" sldId="258"/>
            <ac:picMk id="7" creationId="{452460C2-73BC-41B1-856A-0AC8439984B4}"/>
          </ac:picMkLst>
        </pc:picChg>
        <pc:picChg chg="add mod">
          <ac:chgData name="Foysal, kamrul" userId="eb6e6a9f-1ecc-4da3-8fe3-abe3460cdce3" providerId="ADAL" clId="{551BF860-773A-46DF-82D8-30EDE72D8DA5}" dt="2019-04-30T21:55:07.939" v="143" actId="1076"/>
          <ac:picMkLst>
            <pc:docMk/>
            <pc:sldMk cId="1612551041" sldId="258"/>
            <ac:picMk id="11" creationId="{835CEB5C-6086-4250-A5ED-EA35D94A8471}"/>
          </ac:picMkLst>
        </pc:picChg>
      </pc:sldChg>
      <pc:sldChg chg="addSp delSp modSp">
        <pc:chgData name="Foysal, kamrul" userId="eb6e6a9f-1ecc-4da3-8fe3-abe3460cdce3" providerId="ADAL" clId="{551BF860-773A-46DF-82D8-30EDE72D8DA5}" dt="2019-05-01T01:23:17.152" v="231" actId="478"/>
        <pc:sldMkLst>
          <pc:docMk/>
          <pc:sldMk cId="3486890282" sldId="259"/>
        </pc:sldMkLst>
        <pc:spChg chg="mod">
          <ac:chgData name="Foysal, kamrul" userId="eb6e6a9f-1ecc-4da3-8fe3-abe3460cdce3" providerId="ADAL" clId="{551BF860-773A-46DF-82D8-30EDE72D8DA5}" dt="2019-04-30T22:07:20.612" v="162" actId="20577"/>
          <ac:spMkLst>
            <pc:docMk/>
            <pc:sldMk cId="3486890282" sldId="259"/>
            <ac:spMk id="2" creationId="{FCE356C1-F7B2-4C22-BE64-633120A1D73E}"/>
          </ac:spMkLst>
        </pc:spChg>
        <pc:spChg chg="del">
          <ac:chgData name="Foysal, kamrul" userId="eb6e6a9f-1ecc-4da3-8fe3-abe3460cdce3" providerId="ADAL" clId="{551BF860-773A-46DF-82D8-30EDE72D8DA5}" dt="2019-05-01T01:23:17.152" v="231" actId="478"/>
          <ac:spMkLst>
            <pc:docMk/>
            <pc:sldMk cId="3486890282" sldId="259"/>
            <ac:spMk id="3" creationId="{E61F56AD-99BA-4209-B295-E1B4D5484C16}"/>
          </ac:spMkLst>
        </pc:spChg>
        <pc:spChg chg="add mod">
          <ac:chgData name="Foysal, kamrul" userId="eb6e6a9f-1ecc-4da3-8fe3-abe3460cdce3" providerId="ADAL" clId="{551BF860-773A-46DF-82D8-30EDE72D8DA5}" dt="2019-04-30T22:07:34.859" v="165" actId="14100"/>
          <ac:spMkLst>
            <pc:docMk/>
            <pc:sldMk cId="3486890282" sldId="259"/>
            <ac:spMk id="4" creationId="{196B879B-48EE-4550-B304-BB3BE5C7E9C6}"/>
          </ac:spMkLst>
        </pc:spChg>
        <pc:spChg chg="add mod">
          <ac:chgData name="Foysal, kamrul" userId="eb6e6a9f-1ecc-4da3-8fe3-abe3460cdce3" providerId="ADAL" clId="{551BF860-773A-46DF-82D8-30EDE72D8DA5}" dt="2019-04-30T22:08:28.458" v="173" actId="1076"/>
          <ac:spMkLst>
            <pc:docMk/>
            <pc:sldMk cId="3486890282" sldId="259"/>
            <ac:spMk id="5" creationId="{9684F322-43A8-4A74-B547-CF1DBE90A819}"/>
          </ac:spMkLst>
        </pc:spChg>
        <pc:spChg chg="add mod">
          <ac:chgData name="Foysal, kamrul" userId="eb6e6a9f-1ecc-4da3-8fe3-abe3460cdce3" providerId="ADAL" clId="{551BF860-773A-46DF-82D8-30EDE72D8DA5}" dt="2019-04-30T22:08:37.761" v="174"/>
          <ac:spMkLst>
            <pc:docMk/>
            <pc:sldMk cId="3486890282" sldId="259"/>
            <ac:spMk id="6" creationId="{F1D03C19-AF52-4A53-8D54-64D1954E6917}"/>
          </ac:spMkLst>
        </pc:spChg>
        <pc:picChg chg="add mod">
          <ac:chgData name="Foysal, kamrul" userId="eb6e6a9f-1ecc-4da3-8fe3-abe3460cdce3" providerId="ADAL" clId="{551BF860-773A-46DF-82D8-30EDE72D8DA5}" dt="2019-04-30T22:08:11.203" v="172" actId="1076"/>
          <ac:picMkLst>
            <pc:docMk/>
            <pc:sldMk cId="3486890282" sldId="259"/>
            <ac:picMk id="7" creationId="{4CA88309-4E7B-4D0E-A9DD-46F31F0748FF}"/>
          </ac:picMkLst>
        </pc:picChg>
      </pc:sldChg>
      <pc:sldChg chg="addSp delSp modSp">
        <pc:chgData name="Foysal, kamrul" userId="eb6e6a9f-1ecc-4da3-8fe3-abe3460cdce3" providerId="ADAL" clId="{551BF860-773A-46DF-82D8-30EDE72D8DA5}" dt="2019-05-01T01:21:21.824" v="230" actId="1076"/>
        <pc:sldMkLst>
          <pc:docMk/>
          <pc:sldMk cId="81560307" sldId="260"/>
        </pc:sldMkLst>
        <pc:spChg chg="del">
          <ac:chgData name="Foysal, kamrul" userId="eb6e6a9f-1ecc-4da3-8fe3-abe3460cdce3" providerId="ADAL" clId="{551BF860-773A-46DF-82D8-30EDE72D8DA5}" dt="2019-05-01T01:21:15.328" v="226" actId="478"/>
          <ac:spMkLst>
            <pc:docMk/>
            <pc:sldMk cId="81560307" sldId="260"/>
            <ac:spMk id="2" creationId="{0DD80C39-0837-485C-939C-23879BBEE73C}"/>
          </ac:spMkLst>
        </pc:spChg>
        <pc:spChg chg="del">
          <ac:chgData name="Foysal, kamrul" userId="eb6e6a9f-1ecc-4da3-8fe3-abe3460cdce3" providerId="ADAL" clId="{551BF860-773A-46DF-82D8-30EDE72D8DA5}" dt="2019-05-01T01:21:18.465" v="228" actId="478"/>
          <ac:spMkLst>
            <pc:docMk/>
            <pc:sldMk cId="81560307" sldId="260"/>
            <ac:spMk id="3" creationId="{B12318E7-5DEE-4750-8751-D97722C69DC1}"/>
          </ac:spMkLst>
        </pc:spChg>
        <pc:picChg chg="add mod">
          <ac:chgData name="Foysal, kamrul" userId="eb6e6a9f-1ecc-4da3-8fe3-abe3460cdce3" providerId="ADAL" clId="{551BF860-773A-46DF-82D8-30EDE72D8DA5}" dt="2019-05-01T01:21:17.152" v="227" actId="1076"/>
          <ac:picMkLst>
            <pc:docMk/>
            <pc:sldMk cId="81560307" sldId="260"/>
            <ac:picMk id="4" creationId="{A432D795-5D42-405D-84B6-0E22B328F9A2}"/>
          </ac:picMkLst>
        </pc:picChg>
        <pc:picChg chg="add mod">
          <ac:chgData name="Foysal, kamrul" userId="eb6e6a9f-1ecc-4da3-8fe3-abe3460cdce3" providerId="ADAL" clId="{551BF860-773A-46DF-82D8-30EDE72D8DA5}" dt="2019-05-01T01:21:20.296" v="229" actId="1076"/>
          <ac:picMkLst>
            <pc:docMk/>
            <pc:sldMk cId="81560307" sldId="260"/>
            <ac:picMk id="5" creationId="{CDE1FF12-C9B4-428D-B6E8-24159D463B44}"/>
          </ac:picMkLst>
        </pc:picChg>
        <pc:picChg chg="add mod">
          <ac:chgData name="Foysal, kamrul" userId="eb6e6a9f-1ecc-4da3-8fe3-abe3460cdce3" providerId="ADAL" clId="{551BF860-773A-46DF-82D8-30EDE72D8DA5}" dt="2019-05-01T01:21:21.824" v="230" actId="1076"/>
          <ac:picMkLst>
            <pc:docMk/>
            <pc:sldMk cId="81560307" sldId="260"/>
            <ac:picMk id="6" creationId="{614806EA-90AC-45A4-A044-AF48289535DA}"/>
          </ac:picMkLst>
        </pc:picChg>
      </pc:sldChg>
      <pc:sldChg chg="addSp delSp modSp add">
        <pc:chgData name="Foysal, kamrul" userId="eb6e6a9f-1ecc-4da3-8fe3-abe3460cdce3" providerId="ADAL" clId="{551BF860-773A-46DF-82D8-30EDE72D8DA5}" dt="2019-05-01T01:23:23.200" v="232" actId="1076"/>
        <pc:sldMkLst>
          <pc:docMk/>
          <pc:sldMk cId="3000424730" sldId="262"/>
        </pc:sldMkLst>
        <pc:spChg chg="del">
          <ac:chgData name="Foysal, kamrul" userId="eb6e6a9f-1ecc-4da3-8fe3-abe3460cdce3" providerId="ADAL" clId="{551BF860-773A-46DF-82D8-30EDE72D8DA5}" dt="2019-05-01T01:18:24.650" v="209" actId="478"/>
          <ac:spMkLst>
            <pc:docMk/>
            <pc:sldMk cId="3000424730" sldId="262"/>
            <ac:spMk id="2" creationId="{DAB3DA9C-9FD9-4A74-AA6F-8DAE2673F839}"/>
          </ac:spMkLst>
        </pc:spChg>
        <pc:spChg chg="del">
          <ac:chgData name="Foysal, kamrul" userId="eb6e6a9f-1ecc-4da3-8fe3-abe3460cdce3" providerId="ADAL" clId="{551BF860-773A-46DF-82D8-30EDE72D8DA5}" dt="2019-05-01T01:18:26.290" v="210" actId="478"/>
          <ac:spMkLst>
            <pc:docMk/>
            <pc:sldMk cId="3000424730" sldId="262"/>
            <ac:spMk id="3" creationId="{50E51378-AE1B-43A2-998C-EC5F85441EB1}"/>
          </ac:spMkLst>
        </pc:spChg>
        <pc:spChg chg="add mod">
          <ac:chgData name="Foysal, kamrul" userId="eb6e6a9f-1ecc-4da3-8fe3-abe3460cdce3" providerId="ADAL" clId="{551BF860-773A-46DF-82D8-30EDE72D8DA5}" dt="2019-05-01T01:18:47.432" v="224" actId="20577"/>
          <ac:spMkLst>
            <pc:docMk/>
            <pc:sldMk cId="3000424730" sldId="262"/>
            <ac:spMk id="6" creationId="{C96622BA-9A2B-41CD-806D-6CC6C1BE2B75}"/>
          </ac:spMkLst>
        </pc:spChg>
        <pc:picChg chg="add mod">
          <ac:chgData name="Foysal, kamrul" userId="eb6e6a9f-1ecc-4da3-8fe3-abe3460cdce3" providerId="ADAL" clId="{551BF860-773A-46DF-82D8-30EDE72D8DA5}" dt="2019-05-01T01:18:27.776" v="211" actId="1076"/>
          <ac:picMkLst>
            <pc:docMk/>
            <pc:sldMk cId="3000424730" sldId="262"/>
            <ac:picMk id="4" creationId="{AFBF05E8-C87E-479E-98CE-6509909F7BC4}"/>
          </ac:picMkLst>
        </pc:picChg>
        <pc:picChg chg="add mod">
          <ac:chgData name="Foysal, kamrul" userId="eb6e6a9f-1ecc-4da3-8fe3-abe3460cdce3" providerId="ADAL" clId="{551BF860-773A-46DF-82D8-30EDE72D8DA5}" dt="2019-05-01T01:18:29.392" v="212" actId="1076"/>
          <ac:picMkLst>
            <pc:docMk/>
            <pc:sldMk cId="3000424730" sldId="262"/>
            <ac:picMk id="5" creationId="{7F0C9AD4-E350-4EAD-ADD7-BAB2A2004404}"/>
          </ac:picMkLst>
        </pc:picChg>
        <pc:picChg chg="add mod">
          <ac:chgData name="Foysal, kamrul" userId="eb6e6a9f-1ecc-4da3-8fe3-abe3460cdce3" providerId="ADAL" clId="{551BF860-773A-46DF-82D8-30EDE72D8DA5}" dt="2019-05-01T01:23:23.200" v="232" actId="1076"/>
          <ac:picMkLst>
            <pc:docMk/>
            <pc:sldMk cId="3000424730" sldId="262"/>
            <ac:picMk id="7" creationId="{2BDC703B-363F-435A-B9F2-7D5AD0FD7B06}"/>
          </ac:picMkLst>
        </pc:picChg>
      </pc:sldChg>
      <pc:sldChg chg="modSp add">
        <pc:chgData name="Foysal, kamrul" userId="eb6e6a9f-1ecc-4da3-8fe3-abe3460cdce3" providerId="ADAL" clId="{551BF860-773A-46DF-82D8-30EDE72D8DA5}" dt="2019-05-01T01:05:05.587" v="205" actId="20577"/>
        <pc:sldMkLst>
          <pc:docMk/>
          <pc:sldMk cId="2903035599" sldId="263"/>
        </pc:sldMkLst>
        <pc:spChg chg="mod">
          <ac:chgData name="Foysal, kamrul" userId="eb6e6a9f-1ecc-4da3-8fe3-abe3460cdce3" providerId="ADAL" clId="{551BF860-773A-46DF-82D8-30EDE72D8DA5}" dt="2019-05-01T01:05:05.587" v="205" actId="20577"/>
          <ac:spMkLst>
            <pc:docMk/>
            <pc:sldMk cId="2903035599" sldId="263"/>
            <ac:spMk id="2" creationId="{FBCE72C9-052E-4519-8E96-26040A719096}"/>
          </ac:spMkLst>
        </pc:spChg>
        <pc:spChg chg="mod">
          <ac:chgData name="Foysal, kamrul" userId="eb6e6a9f-1ecc-4da3-8fe3-abe3460cdce3" providerId="ADAL" clId="{551BF860-773A-46DF-82D8-30EDE72D8DA5}" dt="2019-04-30T21:56:23.085" v="147"/>
          <ac:spMkLst>
            <pc:docMk/>
            <pc:sldMk cId="2903035599" sldId="263"/>
            <ac:spMk id="3" creationId="{AA0BAD5C-E9E4-4CAE-9C67-B38807238C7D}"/>
          </ac:spMkLst>
        </pc:spChg>
      </pc:sldChg>
      <pc:sldChg chg="modSp">
        <pc:chgData name="Foysal, kamrul" userId="eb6e6a9f-1ecc-4da3-8fe3-abe3460cdce3" providerId="ADAL" clId="{551BF860-773A-46DF-82D8-30EDE72D8DA5}" dt="2019-05-02T15:53:29.384" v="236" actId="20577"/>
        <pc:sldMkLst>
          <pc:docMk/>
          <pc:sldMk cId="1149927850" sldId="266"/>
        </pc:sldMkLst>
        <pc:spChg chg="mod">
          <ac:chgData name="Foysal, kamrul" userId="eb6e6a9f-1ecc-4da3-8fe3-abe3460cdce3" providerId="ADAL" clId="{551BF860-773A-46DF-82D8-30EDE72D8DA5}" dt="2019-05-02T15:53:29.384" v="236" actId="20577"/>
          <ac:spMkLst>
            <pc:docMk/>
            <pc:sldMk cId="1149927850" sldId="266"/>
            <ac:spMk id="10" creationId="{DCB0BB7B-C034-4E7A-929B-671A095C3B9F}"/>
          </ac:spMkLst>
        </pc:spChg>
      </pc:sldChg>
    </pc:docChg>
  </pc:docChgLst>
  <pc:docChgLst>
    <pc:chgData name="Foysal, kamrul" userId="eb6e6a9f-1ecc-4da3-8fe3-abe3460cdce3" providerId="ADAL" clId="{6CB347EA-105D-48AD-8015-EBE4A07E2F99}"/>
    <pc:docChg chg="custSel addSld delSld modSld">
      <pc:chgData name="Foysal, kamrul" userId="eb6e6a9f-1ecc-4da3-8fe3-abe3460cdce3" providerId="ADAL" clId="{6CB347EA-105D-48AD-8015-EBE4A07E2F99}" dt="2019-05-02T15:27:47.598" v="720" actId="120"/>
      <pc:docMkLst>
        <pc:docMk/>
      </pc:docMkLst>
      <pc:sldChg chg="addSp delSp modSp">
        <pc:chgData name="Foysal, kamrul" userId="eb6e6a9f-1ecc-4da3-8fe3-abe3460cdce3" providerId="ADAL" clId="{6CB347EA-105D-48AD-8015-EBE4A07E2F99}" dt="2019-05-02T09:54:53.589" v="349" actId="1076"/>
        <pc:sldMkLst>
          <pc:docMk/>
          <pc:sldMk cId="1612551041" sldId="258"/>
        </pc:sldMkLst>
        <pc:spChg chg="mod">
          <ac:chgData name="Foysal, kamrul" userId="eb6e6a9f-1ecc-4da3-8fe3-abe3460cdce3" providerId="ADAL" clId="{6CB347EA-105D-48AD-8015-EBE4A07E2F99}" dt="2019-05-02T09:40:38.832" v="80" actId="1076"/>
          <ac:spMkLst>
            <pc:docMk/>
            <pc:sldMk cId="1612551041" sldId="258"/>
            <ac:spMk id="4" creationId="{49AAEE75-AB0A-4642-89E0-7673772A568E}"/>
          </ac:spMkLst>
        </pc:spChg>
        <pc:spChg chg="del">
          <ac:chgData name="Foysal, kamrul" userId="eb6e6a9f-1ecc-4da3-8fe3-abe3460cdce3" providerId="ADAL" clId="{6CB347EA-105D-48AD-8015-EBE4A07E2F99}" dt="2019-05-02T09:40:08.340" v="69"/>
          <ac:spMkLst>
            <pc:docMk/>
            <pc:sldMk cId="1612551041" sldId="258"/>
            <ac:spMk id="5" creationId="{6EB3C101-2826-4DD4-B4B3-F89ABEDA09A7}"/>
          </ac:spMkLst>
        </pc:spChg>
        <pc:spChg chg="mod">
          <ac:chgData name="Foysal, kamrul" userId="eb6e6a9f-1ecc-4da3-8fe3-abe3460cdce3" providerId="ADAL" clId="{6CB347EA-105D-48AD-8015-EBE4A07E2F99}" dt="2019-05-02T09:42:34.599" v="179" actId="1076"/>
          <ac:spMkLst>
            <pc:docMk/>
            <pc:sldMk cId="1612551041" sldId="258"/>
            <ac:spMk id="8" creationId="{70240F5D-52E4-4770-B953-5BD140E93F9C}"/>
          </ac:spMkLst>
        </pc:spChg>
        <pc:spChg chg="del">
          <ac:chgData name="Foysal, kamrul" userId="eb6e6a9f-1ecc-4da3-8fe3-abe3460cdce3" providerId="ADAL" clId="{6CB347EA-105D-48AD-8015-EBE4A07E2F99}" dt="2019-05-02T09:40:08.340" v="69"/>
          <ac:spMkLst>
            <pc:docMk/>
            <pc:sldMk cId="1612551041" sldId="258"/>
            <ac:spMk id="9" creationId="{18BCC497-D5DD-4147-A1DC-409B4C89843B}"/>
          </ac:spMkLst>
        </pc:spChg>
        <pc:spChg chg="del">
          <ac:chgData name="Foysal, kamrul" userId="eb6e6a9f-1ecc-4da3-8fe3-abe3460cdce3" providerId="ADAL" clId="{6CB347EA-105D-48AD-8015-EBE4A07E2F99}" dt="2019-05-02T09:40:08.340" v="69"/>
          <ac:spMkLst>
            <pc:docMk/>
            <pc:sldMk cId="1612551041" sldId="258"/>
            <ac:spMk id="10" creationId="{9DB3248A-FB69-4603-9636-BB347D0BD3ED}"/>
          </ac:spMkLst>
        </pc:spChg>
        <pc:spChg chg="add mod">
          <ac:chgData name="Foysal, kamrul" userId="eb6e6a9f-1ecc-4da3-8fe3-abe3460cdce3" providerId="ADAL" clId="{6CB347EA-105D-48AD-8015-EBE4A07E2F99}" dt="2019-05-02T09:42:30.574" v="178" actId="1076"/>
          <ac:spMkLst>
            <pc:docMk/>
            <pc:sldMk cId="1612551041" sldId="258"/>
            <ac:spMk id="26" creationId="{88AE33FD-A392-491F-A84A-321EA20F8977}"/>
          </ac:spMkLst>
        </pc:spChg>
        <pc:spChg chg="add mod">
          <ac:chgData name="Foysal, kamrul" userId="eb6e6a9f-1ecc-4da3-8fe3-abe3460cdce3" providerId="ADAL" clId="{6CB347EA-105D-48AD-8015-EBE4A07E2F99}" dt="2019-05-02T09:44:06.256" v="296" actId="1076"/>
          <ac:spMkLst>
            <pc:docMk/>
            <pc:sldMk cId="1612551041" sldId="258"/>
            <ac:spMk id="28" creationId="{A16FB96C-6CAD-4BBC-932E-088D7F9B5D89}"/>
          </ac:spMkLst>
        </pc:spChg>
        <pc:spChg chg="add mod">
          <ac:chgData name="Foysal, kamrul" userId="eb6e6a9f-1ecc-4da3-8fe3-abe3460cdce3" providerId="ADAL" clId="{6CB347EA-105D-48AD-8015-EBE4A07E2F99}" dt="2019-05-02T09:43:59.846" v="294" actId="1076"/>
          <ac:spMkLst>
            <pc:docMk/>
            <pc:sldMk cId="1612551041" sldId="258"/>
            <ac:spMk id="29" creationId="{3692B2AC-E904-4E96-B15A-C5CA737C1126}"/>
          </ac:spMkLst>
        </pc:spChg>
        <pc:spChg chg="add mod">
          <ac:chgData name="Foysal, kamrul" userId="eb6e6a9f-1ecc-4da3-8fe3-abe3460cdce3" providerId="ADAL" clId="{6CB347EA-105D-48AD-8015-EBE4A07E2F99}" dt="2019-05-02T09:54:53.589" v="349" actId="1076"/>
          <ac:spMkLst>
            <pc:docMk/>
            <pc:sldMk cId="1612551041" sldId="258"/>
            <ac:spMk id="31" creationId="{74F3B385-D38A-4F3E-A979-E7BCF2EF3CBC}"/>
          </ac:spMkLst>
        </pc:spChg>
        <pc:picChg chg="add del mod">
          <ac:chgData name="Foysal, kamrul" userId="eb6e6a9f-1ecc-4da3-8fe3-abe3460cdce3" providerId="ADAL" clId="{6CB347EA-105D-48AD-8015-EBE4A07E2F99}" dt="2019-05-02T09:40:08.340" v="69"/>
          <ac:picMkLst>
            <pc:docMk/>
            <pc:sldMk cId="1612551041" sldId="258"/>
            <ac:picMk id="3" creationId="{1B3194A6-4DE6-42DA-BF41-BED2D71E3D10}"/>
          </ac:picMkLst>
        </pc:picChg>
        <pc:picChg chg="mod">
          <ac:chgData name="Foysal, kamrul" userId="eb6e6a9f-1ecc-4da3-8fe3-abe3460cdce3" providerId="ADAL" clId="{6CB347EA-105D-48AD-8015-EBE4A07E2F99}" dt="2019-05-02T09:43:13.458" v="254" actId="1038"/>
          <ac:picMkLst>
            <pc:docMk/>
            <pc:sldMk cId="1612551041" sldId="258"/>
            <ac:picMk id="6" creationId="{1FC61092-D105-4079-87CC-9ACDE3E5568F}"/>
          </ac:picMkLst>
        </pc:picChg>
        <pc:picChg chg="mod">
          <ac:chgData name="Foysal, kamrul" userId="eb6e6a9f-1ecc-4da3-8fe3-abe3460cdce3" providerId="ADAL" clId="{6CB347EA-105D-48AD-8015-EBE4A07E2F99}" dt="2019-05-02T09:43:16.622" v="255" actId="1076"/>
          <ac:picMkLst>
            <pc:docMk/>
            <pc:sldMk cId="1612551041" sldId="258"/>
            <ac:picMk id="7" creationId="{452460C2-73BC-41B1-856A-0AC8439984B4}"/>
          </ac:picMkLst>
        </pc:picChg>
        <pc:picChg chg="del">
          <ac:chgData name="Foysal, kamrul" userId="eb6e6a9f-1ecc-4da3-8fe3-abe3460cdce3" providerId="ADAL" clId="{6CB347EA-105D-48AD-8015-EBE4A07E2F99}" dt="2019-05-02T09:40:08.340" v="69"/>
          <ac:picMkLst>
            <pc:docMk/>
            <pc:sldMk cId="1612551041" sldId="258"/>
            <ac:picMk id="11" creationId="{835CEB5C-6086-4250-A5ED-EA35D94A8471}"/>
          </ac:picMkLst>
        </pc:picChg>
        <pc:picChg chg="add mod">
          <ac:chgData name="Foysal, kamrul" userId="eb6e6a9f-1ecc-4da3-8fe3-abe3460cdce3" providerId="ADAL" clId="{6CB347EA-105D-48AD-8015-EBE4A07E2F99}" dt="2019-05-02T09:41:09.950" v="87" actId="1076"/>
          <ac:picMkLst>
            <pc:docMk/>
            <pc:sldMk cId="1612551041" sldId="258"/>
            <ac:picMk id="12" creationId="{7CE3E462-1595-4FB9-9EE3-1E8FAC7942CE}"/>
          </ac:picMkLst>
        </pc:picChg>
        <pc:picChg chg="add mod">
          <ac:chgData name="Foysal, kamrul" userId="eb6e6a9f-1ecc-4da3-8fe3-abe3460cdce3" providerId="ADAL" clId="{6CB347EA-105D-48AD-8015-EBE4A07E2F99}" dt="2019-05-02T09:41:05.071" v="86" actId="1076"/>
          <ac:picMkLst>
            <pc:docMk/>
            <pc:sldMk cId="1612551041" sldId="258"/>
            <ac:picMk id="25" creationId="{B48B1635-BED1-4E44-AEBA-21775C3A4376}"/>
          </ac:picMkLst>
        </pc:picChg>
        <pc:picChg chg="add mod">
          <ac:chgData name="Foysal, kamrul" userId="eb6e6a9f-1ecc-4da3-8fe3-abe3460cdce3" providerId="ADAL" clId="{6CB347EA-105D-48AD-8015-EBE4A07E2F99}" dt="2019-05-02T09:45:18.853" v="300" actId="1076"/>
          <ac:picMkLst>
            <pc:docMk/>
            <pc:sldMk cId="1612551041" sldId="258"/>
            <ac:picMk id="30" creationId="{D71AC965-44C9-4FAF-AF25-BAAFA8A0529D}"/>
          </ac:picMkLst>
        </pc:picChg>
        <pc:cxnChg chg="add mod">
          <ac:chgData name="Foysal, kamrul" userId="eb6e6a9f-1ecc-4da3-8fe3-abe3460cdce3" providerId="ADAL" clId="{6CB347EA-105D-48AD-8015-EBE4A07E2F99}" dt="2019-05-02T09:42:34.599" v="179" actId="1076"/>
          <ac:cxnSpMkLst>
            <pc:docMk/>
            <pc:sldMk cId="1612551041" sldId="258"/>
            <ac:cxnSpMk id="14" creationId="{157A8B3C-1741-4983-A4AD-41DB66459ADB}"/>
          </ac:cxnSpMkLst>
        </pc:cxnChg>
        <pc:cxnChg chg="add mod">
          <ac:chgData name="Foysal, kamrul" userId="eb6e6a9f-1ecc-4da3-8fe3-abe3460cdce3" providerId="ADAL" clId="{6CB347EA-105D-48AD-8015-EBE4A07E2F99}" dt="2019-05-02T09:42:34.599" v="179" actId="1076"/>
          <ac:cxnSpMkLst>
            <pc:docMk/>
            <pc:sldMk cId="1612551041" sldId="258"/>
            <ac:cxnSpMk id="15" creationId="{5E41E54B-C43F-4D0D-A05F-A8A9AFBB823A}"/>
          </ac:cxnSpMkLst>
        </pc:cxnChg>
      </pc:sldChg>
      <pc:sldChg chg="addSp modSp del">
        <pc:chgData name="Foysal, kamrul" userId="eb6e6a9f-1ecc-4da3-8fe3-abe3460cdce3" providerId="ADAL" clId="{6CB347EA-105D-48AD-8015-EBE4A07E2F99}" dt="2019-05-02T10:18:28.967" v="540" actId="2696"/>
        <pc:sldMkLst>
          <pc:docMk/>
          <pc:sldMk cId="3486890282" sldId="259"/>
        </pc:sldMkLst>
        <pc:spChg chg="add mod">
          <ac:chgData name="Foysal, kamrul" userId="eb6e6a9f-1ecc-4da3-8fe3-abe3460cdce3" providerId="ADAL" clId="{6CB347EA-105D-48AD-8015-EBE4A07E2F99}" dt="2019-05-01T23:22:33.964" v="10"/>
          <ac:spMkLst>
            <pc:docMk/>
            <pc:sldMk cId="3486890282" sldId="259"/>
            <ac:spMk id="8" creationId="{22BF9772-9A02-41DC-A48E-1021532AF4AF}"/>
          </ac:spMkLst>
        </pc:spChg>
        <pc:picChg chg="mod">
          <ac:chgData name="Foysal, kamrul" userId="eb6e6a9f-1ecc-4da3-8fe3-abe3460cdce3" providerId="ADAL" clId="{6CB347EA-105D-48AD-8015-EBE4A07E2F99}" dt="2019-05-01T23:35:19.003" v="11" actId="1076"/>
          <ac:picMkLst>
            <pc:docMk/>
            <pc:sldMk cId="3486890282" sldId="259"/>
            <ac:picMk id="7" creationId="{4CA88309-4E7B-4D0E-A9DD-46F31F0748FF}"/>
          </ac:picMkLst>
        </pc:picChg>
        <pc:picChg chg="add mod">
          <ac:chgData name="Foysal, kamrul" userId="eb6e6a9f-1ecc-4da3-8fe3-abe3460cdce3" providerId="ADAL" clId="{6CB347EA-105D-48AD-8015-EBE4A07E2F99}" dt="2019-05-01T23:35:26.341" v="39" actId="1038"/>
          <ac:picMkLst>
            <pc:docMk/>
            <pc:sldMk cId="3486890282" sldId="259"/>
            <ac:picMk id="9" creationId="{93F85410-E840-4933-A3FC-E3596999E5ED}"/>
          </ac:picMkLst>
        </pc:picChg>
      </pc:sldChg>
      <pc:sldChg chg="addSp delSp modSp">
        <pc:chgData name="Foysal, kamrul" userId="eb6e6a9f-1ecc-4da3-8fe3-abe3460cdce3" providerId="ADAL" clId="{6CB347EA-105D-48AD-8015-EBE4A07E2F99}" dt="2019-05-02T10:24:35.802" v="713" actId="1076"/>
        <pc:sldMkLst>
          <pc:docMk/>
          <pc:sldMk cId="81560307" sldId="260"/>
        </pc:sldMkLst>
        <pc:spChg chg="add mod">
          <ac:chgData name="Foysal, kamrul" userId="eb6e6a9f-1ecc-4da3-8fe3-abe3460cdce3" providerId="ADAL" clId="{6CB347EA-105D-48AD-8015-EBE4A07E2F99}" dt="2019-05-02T10:21:44.656" v="601" actId="20577"/>
          <ac:spMkLst>
            <pc:docMk/>
            <pc:sldMk cId="81560307" sldId="260"/>
            <ac:spMk id="2" creationId="{74C05A95-6AFF-4687-B94D-E7887A3362DB}"/>
          </ac:spMkLst>
        </pc:spChg>
        <pc:spChg chg="add mod">
          <ac:chgData name="Foysal, kamrul" userId="eb6e6a9f-1ecc-4da3-8fe3-abe3460cdce3" providerId="ADAL" clId="{6CB347EA-105D-48AD-8015-EBE4A07E2F99}" dt="2019-05-02T10:24:35.802" v="713" actId="1076"/>
          <ac:spMkLst>
            <pc:docMk/>
            <pc:sldMk cId="81560307" sldId="260"/>
            <ac:spMk id="3" creationId="{C8E902B8-8139-4EDA-BB69-538351374B6C}"/>
          </ac:spMkLst>
        </pc:spChg>
        <pc:spChg chg="add">
          <ac:chgData name="Foysal, kamrul" userId="eb6e6a9f-1ecc-4da3-8fe3-abe3460cdce3" providerId="ADAL" clId="{6CB347EA-105D-48AD-8015-EBE4A07E2F99}" dt="2019-05-02T10:21:26.468" v="581"/>
          <ac:spMkLst>
            <pc:docMk/>
            <pc:sldMk cId="81560307" sldId="260"/>
            <ac:spMk id="8" creationId="{8354145B-5F53-4651-8808-9899D77E5553}"/>
          </ac:spMkLst>
        </pc:spChg>
        <pc:spChg chg="add mod">
          <ac:chgData name="Foysal, kamrul" userId="eb6e6a9f-1ecc-4da3-8fe3-abe3460cdce3" providerId="ADAL" clId="{6CB347EA-105D-48AD-8015-EBE4A07E2F99}" dt="2019-05-02T10:22:06.315" v="667" actId="20577"/>
          <ac:spMkLst>
            <pc:docMk/>
            <pc:sldMk cId="81560307" sldId="260"/>
            <ac:spMk id="9" creationId="{633D6B63-5CCC-4002-8C0C-87DA20523B46}"/>
          </ac:spMkLst>
        </pc:spChg>
        <pc:picChg chg="del">
          <ac:chgData name="Foysal, kamrul" userId="eb6e6a9f-1ecc-4da3-8fe3-abe3460cdce3" providerId="ADAL" clId="{6CB347EA-105D-48AD-8015-EBE4A07E2F99}" dt="2019-05-02T10:21:12.476" v="579" actId="478"/>
          <ac:picMkLst>
            <pc:docMk/>
            <pc:sldMk cId="81560307" sldId="260"/>
            <ac:picMk id="4" creationId="{A432D795-5D42-405D-84B6-0E22B328F9A2}"/>
          </ac:picMkLst>
        </pc:picChg>
        <pc:picChg chg="del">
          <ac:chgData name="Foysal, kamrul" userId="eb6e6a9f-1ecc-4da3-8fe3-abe3460cdce3" providerId="ADAL" clId="{6CB347EA-105D-48AD-8015-EBE4A07E2F99}" dt="2019-05-02T10:21:16.190" v="580" actId="478"/>
          <ac:picMkLst>
            <pc:docMk/>
            <pc:sldMk cId="81560307" sldId="260"/>
            <ac:picMk id="5" creationId="{CDE1FF12-C9B4-428D-B6E8-24159D463B44}"/>
          </ac:picMkLst>
        </pc:picChg>
        <pc:picChg chg="mod">
          <ac:chgData name="Foysal, kamrul" userId="eb6e6a9f-1ecc-4da3-8fe3-abe3460cdce3" providerId="ADAL" clId="{6CB347EA-105D-48AD-8015-EBE4A07E2F99}" dt="2019-05-02T10:21:33.243" v="582" actId="1076"/>
          <ac:picMkLst>
            <pc:docMk/>
            <pc:sldMk cId="81560307" sldId="260"/>
            <ac:picMk id="6" creationId="{614806EA-90AC-45A4-A044-AF48289535DA}"/>
          </ac:picMkLst>
        </pc:picChg>
        <pc:picChg chg="add mod">
          <ac:chgData name="Foysal, kamrul" userId="eb6e6a9f-1ecc-4da3-8fe3-abe3460cdce3" providerId="ADAL" clId="{6CB347EA-105D-48AD-8015-EBE4A07E2F99}" dt="2019-05-02T10:21:35.236" v="583" actId="1076"/>
          <ac:picMkLst>
            <pc:docMk/>
            <pc:sldMk cId="81560307" sldId="260"/>
            <ac:picMk id="7" creationId="{BE48CCC6-E76E-4399-AC51-947630ECB124}"/>
          </ac:picMkLst>
        </pc:picChg>
      </pc:sldChg>
      <pc:sldChg chg="del">
        <pc:chgData name="Foysal, kamrul" userId="eb6e6a9f-1ecc-4da3-8fe3-abe3460cdce3" providerId="ADAL" clId="{6CB347EA-105D-48AD-8015-EBE4A07E2F99}" dt="2019-05-01T00:25:08.473" v="0" actId="2696"/>
        <pc:sldMkLst>
          <pc:docMk/>
          <pc:sldMk cId="2557250509" sldId="261"/>
        </pc:sldMkLst>
      </pc:sldChg>
      <pc:sldChg chg="addSp modSp">
        <pc:chgData name="Foysal, kamrul" userId="eb6e6a9f-1ecc-4da3-8fe3-abe3460cdce3" providerId="ADAL" clId="{6CB347EA-105D-48AD-8015-EBE4A07E2F99}" dt="2019-05-02T10:21:04.653" v="578" actId="1076"/>
        <pc:sldMkLst>
          <pc:docMk/>
          <pc:sldMk cId="3000424730" sldId="262"/>
        </pc:sldMkLst>
        <pc:spChg chg="mod">
          <ac:chgData name="Foysal, kamrul" userId="eb6e6a9f-1ecc-4da3-8fe3-abe3460cdce3" providerId="ADAL" clId="{6CB347EA-105D-48AD-8015-EBE4A07E2F99}" dt="2019-05-02T10:21:04.653" v="578" actId="1076"/>
          <ac:spMkLst>
            <pc:docMk/>
            <pc:sldMk cId="3000424730" sldId="262"/>
            <ac:spMk id="6" creationId="{C96622BA-9A2B-41CD-806D-6CC6C1BE2B75}"/>
          </ac:spMkLst>
        </pc:spChg>
        <pc:spChg chg="add mod">
          <ac:chgData name="Foysal, kamrul" userId="eb6e6a9f-1ecc-4da3-8fe3-abe3460cdce3" providerId="ADAL" clId="{6CB347EA-105D-48AD-8015-EBE4A07E2F99}" dt="2019-05-02T10:21:04.653" v="578" actId="1076"/>
          <ac:spMkLst>
            <pc:docMk/>
            <pc:sldMk cId="3000424730" sldId="262"/>
            <ac:spMk id="8" creationId="{02E26EF4-EA56-42A9-AAA6-F8BE3C3B1699}"/>
          </ac:spMkLst>
        </pc:spChg>
        <pc:spChg chg="add mod">
          <ac:chgData name="Foysal, kamrul" userId="eb6e6a9f-1ecc-4da3-8fe3-abe3460cdce3" providerId="ADAL" clId="{6CB347EA-105D-48AD-8015-EBE4A07E2F99}" dt="2019-05-02T10:19:06.324" v="570" actId="20577"/>
          <ac:spMkLst>
            <pc:docMk/>
            <pc:sldMk cId="3000424730" sldId="262"/>
            <ac:spMk id="9" creationId="{048CA70A-1B6A-49A4-9E4F-AD29FFCC63BB}"/>
          </ac:spMkLst>
        </pc:spChg>
        <pc:picChg chg="mod">
          <ac:chgData name="Foysal, kamrul" userId="eb6e6a9f-1ecc-4da3-8fe3-abe3460cdce3" providerId="ADAL" clId="{6CB347EA-105D-48AD-8015-EBE4A07E2F99}" dt="2019-05-02T10:20:55.665" v="576" actId="1076"/>
          <ac:picMkLst>
            <pc:docMk/>
            <pc:sldMk cId="3000424730" sldId="262"/>
            <ac:picMk id="4" creationId="{AFBF05E8-C87E-479E-98CE-6509909F7BC4}"/>
          </ac:picMkLst>
        </pc:picChg>
        <pc:picChg chg="mod">
          <ac:chgData name="Foysal, kamrul" userId="eb6e6a9f-1ecc-4da3-8fe3-abe3460cdce3" providerId="ADAL" clId="{6CB347EA-105D-48AD-8015-EBE4A07E2F99}" dt="2019-05-02T10:20:53.865" v="575" actId="1076"/>
          <ac:picMkLst>
            <pc:docMk/>
            <pc:sldMk cId="3000424730" sldId="262"/>
            <ac:picMk id="5" creationId="{7F0C9AD4-E350-4EAD-ADD7-BAB2A2004404}"/>
          </ac:picMkLst>
        </pc:picChg>
        <pc:picChg chg="mod">
          <ac:chgData name="Foysal, kamrul" userId="eb6e6a9f-1ecc-4da3-8fe3-abe3460cdce3" providerId="ADAL" clId="{6CB347EA-105D-48AD-8015-EBE4A07E2F99}" dt="2019-05-02T10:20:59.996" v="577" actId="1076"/>
          <ac:picMkLst>
            <pc:docMk/>
            <pc:sldMk cId="3000424730" sldId="262"/>
            <ac:picMk id="7" creationId="{2BDC703B-363F-435A-B9F2-7D5AD0FD7B06}"/>
          </ac:picMkLst>
        </pc:picChg>
      </pc:sldChg>
      <pc:sldChg chg="addSp delSp modSp add">
        <pc:chgData name="Foysal, kamrul" userId="eb6e6a9f-1ecc-4da3-8fe3-abe3460cdce3" providerId="ADAL" clId="{6CB347EA-105D-48AD-8015-EBE4A07E2F99}" dt="2019-05-02T09:39:47.558" v="67" actId="1076"/>
        <pc:sldMkLst>
          <pc:docMk/>
          <pc:sldMk cId="3257651201" sldId="264"/>
        </pc:sldMkLst>
        <pc:spChg chg="mod">
          <ac:chgData name="Foysal, kamrul" userId="eb6e6a9f-1ecc-4da3-8fe3-abe3460cdce3" providerId="ADAL" clId="{6CB347EA-105D-48AD-8015-EBE4A07E2F99}" dt="2019-05-02T09:07:21.778" v="65" actId="20577"/>
          <ac:spMkLst>
            <pc:docMk/>
            <pc:sldMk cId="3257651201" sldId="264"/>
            <ac:spMk id="2" creationId="{62ADF17A-51F0-40BA-9165-7C6B18B98E02}"/>
          </ac:spMkLst>
        </pc:spChg>
        <pc:spChg chg="del">
          <ac:chgData name="Foysal, kamrul" userId="eb6e6a9f-1ecc-4da3-8fe3-abe3460cdce3" providerId="ADAL" clId="{6CB347EA-105D-48AD-8015-EBE4A07E2F99}" dt="2019-05-02T09:07:15.311" v="50"/>
          <ac:spMkLst>
            <pc:docMk/>
            <pc:sldMk cId="3257651201" sldId="264"/>
            <ac:spMk id="3" creationId="{299F1B3F-6DF7-4367-8D58-873B81350D43}"/>
          </ac:spMkLst>
        </pc:spChg>
        <pc:picChg chg="add mod">
          <ac:chgData name="Foysal, kamrul" userId="eb6e6a9f-1ecc-4da3-8fe3-abe3460cdce3" providerId="ADAL" clId="{6CB347EA-105D-48AD-8015-EBE4A07E2F99}" dt="2019-05-02T09:39:47.558" v="67" actId="1076"/>
          <ac:picMkLst>
            <pc:docMk/>
            <pc:sldMk cId="3257651201" sldId="264"/>
            <ac:picMk id="4" creationId="{35881F67-02B3-4864-A15B-FC96CDB61265}"/>
          </ac:picMkLst>
        </pc:picChg>
      </pc:sldChg>
      <pc:sldChg chg="addSp delSp modSp add">
        <pc:chgData name="Foysal, kamrul" userId="eb6e6a9f-1ecc-4da3-8fe3-abe3460cdce3" providerId="ADAL" clId="{6CB347EA-105D-48AD-8015-EBE4A07E2F99}" dt="2019-05-02T10:23:03.533" v="703"/>
        <pc:sldMkLst>
          <pc:docMk/>
          <pc:sldMk cId="3839483851" sldId="265"/>
        </pc:sldMkLst>
        <pc:spChg chg="mod">
          <ac:chgData name="Foysal, kamrul" userId="eb6e6a9f-1ecc-4da3-8fe3-abe3460cdce3" providerId="ADAL" clId="{6CB347EA-105D-48AD-8015-EBE4A07E2F99}" dt="2019-05-02T10:23:03.533" v="703"/>
          <ac:spMkLst>
            <pc:docMk/>
            <pc:sldMk cId="3839483851" sldId="265"/>
            <ac:spMk id="2" creationId="{F9644419-6DE8-42EB-A358-259A67028587}"/>
          </ac:spMkLst>
        </pc:spChg>
        <pc:spChg chg="del">
          <ac:chgData name="Foysal, kamrul" userId="eb6e6a9f-1ecc-4da3-8fe3-abe3460cdce3" providerId="ADAL" clId="{6CB347EA-105D-48AD-8015-EBE4A07E2F99}" dt="2019-05-02T09:40:13.903" v="71" actId="478"/>
          <ac:spMkLst>
            <pc:docMk/>
            <pc:sldMk cId="3839483851" sldId="265"/>
            <ac:spMk id="3" creationId="{E8AFF5BF-0B8C-4F64-9849-CAFBD5D1B2F7}"/>
          </ac:spMkLst>
        </pc:spChg>
        <pc:spChg chg="add mod">
          <ac:chgData name="Foysal, kamrul" userId="eb6e6a9f-1ecc-4da3-8fe3-abe3460cdce3" providerId="ADAL" clId="{6CB347EA-105D-48AD-8015-EBE4A07E2F99}" dt="2019-05-02T09:58:34.110" v="364" actId="1076"/>
          <ac:spMkLst>
            <pc:docMk/>
            <pc:sldMk cId="3839483851" sldId="265"/>
            <ac:spMk id="4" creationId="{B5DA6902-E590-4735-B4B4-55F1CDCC860F}"/>
          </ac:spMkLst>
        </pc:spChg>
        <pc:spChg chg="add mod">
          <ac:chgData name="Foysal, kamrul" userId="eb6e6a9f-1ecc-4da3-8fe3-abe3460cdce3" providerId="ADAL" clId="{6CB347EA-105D-48AD-8015-EBE4A07E2F99}" dt="2019-05-02T10:02:36.204" v="462" actId="1076"/>
          <ac:spMkLst>
            <pc:docMk/>
            <pc:sldMk cId="3839483851" sldId="265"/>
            <ac:spMk id="5" creationId="{84112C4F-942D-4923-B743-86E11C0D8DC3}"/>
          </ac:spMkLst>
        </pc:spChg>
        <pc:spChg chg="add del mod">
          <ac:chgData name="Foysal, kamrul" userId="eb6e6a9f-1ecc-4da3-8fe3-abe3460cdce3" providerId="ADAL" clId="{6CB347EA-105D-48AD-8015-EBE4A07E2F99}" dt="2019-05-02T10:11:40.243" v="481"/>
          <ac:spMkLst>
            <pc:docMk/>
            <pc:sldMk cId="3839483851" sldId="265"/>
            <ac:spMk id="6" creationId="{64D03423-9F2E-4DBE-990E-767835C1B39E}"/>
          </ac:spMkLst>
        </pc:spChg>
        <pc:spChg chg="add mod">
          <ac:chgData name="Foysal, kamrul" userId="eb6e6a9f-1ecc-4da3-8fe3-abe3460cdce3" providerId="ADAL" clId="{6CB347EA-105D-48AD-8015-EBE4A07E2F99}" dt="2019-05-02T09:46:10.558" v="316" actId="20577"/>
          <ac:spMkLst>
            <pc:docMk/>
            <pc:sldMk cId="3839483851" sldId="265"/>
            <ac:spMk id="9" creationId="{D0CE8AFA-44B2-454B-956D-27CE60AC6984}"/>
          </ac:spMkLst>
        </pc:spChg>
        <pc:spChg chg="add mod">
          <ac:chgData name="Foysal, kamrul" userId="eb6e6a9f-1ecc-4da3-8fe3-abe3460cdce3" providerId="ADAL" clId="{6CB347EA-105D-48AD-8015-EBE4A07E2F99}" dt="2019-05-02T09:58:55.791" v="403" actId="1076"/>
          <ac:spMkLst>
            <pc:docMk/>
            <pc:sldMk cId="3839483851" sldId="265"/>
            <ac:spMk id="16" creationId="{71148308-DD3F-40FF-90B2-68EB900BC1AE}"/>
          </ac:spMkLst>
        </pc:spChg>
        <pc:spChg chg="add mod">
          <ac:chgData name="Foysal, kamrul" userId="eb6e6a9f-1ecc-4da3-8fe3-abe3460cdce3" providerId="ADAL" clId="{6CB347EA-105D-48AD-8015-EBE4A07E2F99}" dt="2019-05-02T10:00:17.748" v="459" actId="403"/>
          <ac:spMkLst>
            <pc:docMk/>
            <pc:sldMk cId="3839483851" sldId="265"/>
            <ac:spMk id="17" creationId="{6E45A4B7-A809-4FD6-A34D-A7F13944B004}"/>
          </ac:spMkLst>
        </pc:spChg>
        <pc:spChg chg="add del mod">
          <ac:chgData name="Foysal, kamrul" userId="eb6e6a9f-1ecc-4da3-8fe3-abe3460cdce3" providerId="ADAL" clId="{6CB347EA-105D-48AD-8015-EBE4A07E2F99}" dt="2019-05-02T10:11:40.243" v="481"/>
          <ac:spMkLst>
            <pc:docMk/>
            <pc:sldMk cId="3839483851" sldId="265"/>
            <ac:spMk id="21" creationId="{40E0FEDF-875C-4783-8F43-4555D042B479}"/>
          </ac:spMkLst>
        </pc:spChg>
        <pc:picChg chg="add del mod">
          <ac:chgData name="Foysal, kamrul" userId="eb6e6a9f-1ecc-4da3-8fe3-abe3460cdce3" providerId="ADAL" clId="{6CB347EA-105D-48AD-8015-EBE4A07E2F99}" dt="2019-05-02T10:11:40.243" v="481"/>
          <ac:picMkLst>
            <pc:docMk/>
            <pc:sldMk cId="3839483851" sldId="265"/>
            <ac:picMk id="7" creationId="{CC831ED6-DD1F-46FC-BF73-D5968A599F66}"/>
          </ac:picMkLst>
        </pc:picChg>
        <pc:picChg chg="add mod">
          <ac:chgData name="Foysal, kamrul" userId="eb6e6a9f-1ecc-4da3-8fe3-abe3460cdce3" providerId="ADAL" clId="{6CB347EA-105D-48AD-8015-EBE4A07E2F99}" dt="2019-05-02T09:58:36.969" v="365" actId="1076"/>
          <ac:picMkLst>
            <pc:docMk/>
            <pc:sldMk cId="3839483851" sldId="265"/>
            <ac:picMk id="8" creationId="{7524F53B-E7C0-4A76-B6C0-A432D7D9615F}"/>
          </ac:picMkLst>
        </pc:picChg>
        <pc:picChg chg="add del mod">
          <ac:chgData name="Foysal, kamrul" userId="eb6e6a9f-1ecc-4da3-8fe3-abe3460cdce3" providerId="ADAL" clId="{6CB347EA-105D-48AD-8015-EBE4A07E2F99}" dt="2019-05-02T09:57:45.968" v="355" actId="478"/>
          <ac:picMkLst>
            <pc:docMk/>
            <pc:sldMk cId="3839483851" sldId="265"/>
            <ac:picMk id="12" creationId="{6CD85C82-C860-430A-8272-6F8F2C1AEA40}"/>
          </ac:picMkLst>
        </pc:picChg>
        <pc:picChg chg="add mod">
          <ac:chgData name="Foysal, kamrul" userId="eb6e6a9f-1ecc-4da3-8fe3-abe3460cdce3" providerId="ADAL" clId="{6CB347EA-105D-48AD-8015-EBE4A07E2F99}" dt="2019-05-02T09:57:54.964" v="360" actId="1076"/>
          <ac:picMkLst>
            <pc:docMk/>
            <pc:sldMk cId="3839483851" sldId="265"/>
            <ac:picMk id="13" creationId="{F02651B6-88B1-4B21-AED1-C9443951CE03}"/>
          </ac:picMkLst>
        </pc:picChg>
        <pc:picChg chg="add mod">
          <ac:chgData name="Foysal, kamrul" userId="eb6e6a9f-1ecc-4da3-8fe3-abe3460cdce3" providerId="ADAL" clId="{6CB347EA-105D-48AD-8015-EBE4A07E2F99}" dt="2019-05-02T10:05:39.908" v="465" actId="1076"/>
          <ac:picMkLst>
            <pc:docMk/>
            <pc:sldMk cId="3839483851" sldId="265"/>
            <ac:picMk id="18" creationId="{EE10119C-2BB9-47AD-83A0-C1B6BF5F21E6}"/>
          </ac:picMkLst>
        </pc:picChg>
        <pc:picChg chg="add mod">
          <ac:chgData name="Foysal, kamrul" userId="eb6e6a9f-1ecc-4da3-8fe3-abe3460cdce3" providerId="ADAL" clId="{6CB347EA-105D-48AD-8015-EBE4A07E2F99}" dt="2019-05-02T10:09:35.219" v="471" actId="1076"/>
          <ac:picMkLst>
            <pc:docMk/>
            <pc:sldMk cId="3839483851" sldId="265"/>
            <ac:picMk id="19" creationId="{A540AA49-EA33-4952-B4EE-A362F9456043}"/>
          </ac:picMkLst>
        </pc:picChg>
        <pc:cxnChg chg="add mod">
          <ac:chgData name="Foysal, kamrul" userId="eb6e6a9f-1ecc-4da3-8fe3-abe3460cdce3" providerId="ADAL" clId="{6CB347EA-105D-48AD-8015-EBE4A07E2F99}" dt="2019-05-02T09:56:24.134" v="352" actId="1076"/>
          <ac:cxnSpMkLst>
            <pc:docMk/>
            <pc:sldMk cId="3839483851" sldId="265"/>
            <ac:cxnSpMk id="10" creationId="{B7DCD8CC-7C0E-4087-B6EC-2502F37E955F}"/>
          </ac:cxnSpMkLst>
        </pc:cxnChg>
        <pc:cxnChg chg="add mod">
          <ac:chgData name="Foysal, kamrul" userId="eb6e6a9f-1ecc-4da3-8fe3-abe3460cdce3" providerId="ADAL" clId="{6CB347EA-105D-48AD-8015-EBE4A07E2F99}" dt="2019-05-02T09:58:31.142" v="363" actId="14100"/>
          <ac:cxnSpMkLst>
            <pc:docMk/>
            <pc:sldMk cId="3839483851" sldId="265"/>
            <ac:cxnSpMk id="14" creationId="{08972BA0-2DF6-404A-956F-E154B3124C38}"/>
          </ac:cxnSpMkLst>
        </pc:cxnChg>
        <pc:cxnChg chg="add mod">
          <ac:chgData name="Foysal, kamrul" userId="eb6e6a9f-1ecc-4da3-8fe3-abe3460cdce3" providerId="ADAL" clId="{6CB347EA-105D-48AD-8015-EBE4A07E2F99}" dt="2019-05-02T10:09:58.531" v="473" actId="1076"/>
          <ac:cxnSpMkLst>
            <pc:docMk/>
            <pc:sldMk cId="3839483851" sldId="265"/>
            <ac:cxnSpMk id="20" creationId="{2085FC20-D44E-4298-AF64-65B5A77E1FB4}"/>
          </ac:cxnSpMkLst>
        </pc:cxnChg>
        <pc:cxnChg chg="add mod">
          <ac:chgData name="Foysal, kamrul" userId="eb6e6a9f-1ecc-4da3-8fe3-abe3460cdce3" providerId="ADAL" clId="{6CB347EA-105D-48AD-8015-EBE4A07E2F99}" dt="2019-05-02T10:11:36.587" v="480" actId="1076"/>
          <ac:cxnSpMkLst>
            <pc:docMk/>
            <pc:sldMk cId="3839483851" sldId="265"/>
            <ac:cxnSpMk id="22" creationId="{03A02EB6-BBCD-4A90-9F1A-F2E1DA0C73C9}"/>
          </ac:cxnSpMkLst>
        </pc:cxnChg>
      </pc:sldChg>
      <pc:sldChg chg="addSp delSp modSp add">
        <pc:chgData name="Foysal, kamrul" userId="eb6e6a9f-1ecc-4da3-8fe3-abe3460cdce3" providerId="ADAL" clId="{6CB347EA-105D-48AD-8015-EBE4A07E2F99}" dt="2019-05-02T15:27:47.598" v="720" actId="120"/>
        <pc:sldMkLst>
          <pc:docMk/>
          <pc:sldMk cId="1149927850" sldId="266"/>
        </pc:sldMkLst>
        <pc:spChg chg="mod">
          <ac:chgData name="Foysal, kamrul" userId="eb6e6a9f-1ecc-4da3-8fe3-abe3460cdce3" providerId="ADAL" clId="{6CB347EA-105D-48AD-8015-EBE4A07E2F99}" dt="2019-05-02T10:18:34.700" v="555" actId="20577"/>
          <ac:spMkLst>
            <pc:docMk/>
            <pc:sldMk cId="1149927850" sldId="266"/>
            <ac:spMk id="2" creationId="{98ECD873-3535-40C8-8573-7BE1DAAFFDEF}"/>
          </ac:spMkLst>
        </pc:spChg>
        <pc:spChg chg="del">
          <ac:chgData name="Foysal, kamrul" userId="eb6e6a9f-1ecc-4da3-8fe3-abe3460cdce3" providerId="ADAL" clId="{6CB347EA-105D-48AD-8015-EBE4A07E2F99}" dt="2019-05-02T10:11:51.437" v="484" actId="478"/>
          <ac:spMkLst>
            <pc:docMk/>
            <pc:sldMk cId="1149927850" sldId="266"/>
            <ac:spMk id="3" creationId="{6DF9BCA2-AC08-4A10-8088-33DF5FBAAF2A}"/>
          </ac:spMkLst>
        </pc:spChg>
        <pc:spChg chg="add mod">
          <ac:chgData name="Foysal, kamrul" userId="eb6e6a9f-1ecc-4da3-8fe3-abe3460cdce3" providerId="ADAL" clId="{6CB347EA-105D-48AD-8015-EBE4A07E2F99}" dt="2019-05-02T10:12:06.236" v="486" actId="1076"/>
          <ac:spMkLst>
            <pc:docMk/>
            <pc:sldMk cId="1149927850" sldId="266"/>
            <ac:spMk id="4" creationId="{F8E6BADD-8C86-4CCB-8E39-23ACAA663502}"/>
          </ac:spMkLst>
        </pc:spChg>
        <pc:spChg chg="add mod">
          <ac:chgData name="Foysal, kamrul" userId="eb6e6a9f-1ecc-4da3-8fe3-abe3460cdce3" providerId="ADAL" clId="{6CB347EA-105D-48AD-8015-EBE4A07E2F99}" dt="2019-05-02T10:23:29.467" v="709" actId="20577"/>
          <ac:spMkLst>
            <pc:docMk/>
            <pc:sldMk cId="1149927850" sldId="266"/>
            <ac:spMk id="6" creationId="{AC9EF6F2-2056-4D7E-8DF4-E0E4DBF88522}"/>
          </ac:spMkLst>
        </pc:spChg>
        <pc:spChg chg="add mod">
          <ac:chgData name="Foysal, kamrul" userId="eb6e6a9f-1ecc-4da3-8fe3-abe3460cdce3" providerId="ADAL" clId="{6CB347EA-105D-48AD-8015-EBE4A07E2F99}" dt="2019-05-02T10:12:41.244" v="488" actId="1076"/>
          <ac:spMkLst>
            <pc:docMk/>
            <pc:sldMk cId="1149927850" sldId="266"/>
            <ac:spMk id="7" creationId="{111E2DDC-E0FC-43F1-9C2F-16C7BAC8A708}"/>
          </ac:spMkLst>
        </pc:spChg>
        <pc:spChg chg="add mod">
          <ac:chgData name="Foysal, kamrul" userId="eb6e6a9f-1ecc-4da3-8fe3-abe3460cdce3" providerId="ADAL" clId="{6CB347EA-105D-48AD-8015-EBE4A07E2F99}" dt="2019-05-02T10:14:48.252" v="512" actId="1076"/>
          <ac:spMkLst>
            <pc:docMk/>
            <pc:sldMk cId="1149927850" sldId="266"/>
            <ac:spMk id="9" creationId="{DC2C3EF0-86BB-4595-AEF4-99BFB014B8E8}"/>
          </ac:spMkLst>
        </pc:spChg>
        <pc:spChg chg="add mod">
          <ac:chgData name="Foysal, kamrul" userId="eb6e6a9f-1ecc-4da3-8fe3-abe3460cdce3" providerId="ADAL" clId="{6CB347EA-105D-48AD-8015-EBE4A07E2F99}" dt="2019-05-02T15:27:47.598" v="720" actId="120"/>
          <ac:spMkLst>
            <pc:docMk/>
            <pc:sldMk cId="1149927850" sldId="266"/>
            <ac:spMk id="10" creationId="{DCB0BB7B-C034-4E7A-929B-671A095C3B9F}"/>
          </ac:spMkLst>
        </pc:spChg>
        <pc:spChg chg="add mod">
          <ac:chgData name="Foysal, kamrul" userId="eb6e6a9f-1ecc-4da3-8fe3-abe3460cdce3" providerId="ADAL" clId="{6CB347EA-105D-48AD-8015-EBE4A07E2F99}" dt="2019-05-02T10:22:51.611" v="702" actId="20577"/>
          <ac:spMkLst>
            <pc:docMk/>
            <pc:sldMk cId="1149927850" sldId="266"/>
            <ac:spMk id="13" creationId="{7549091C-D081-4252-AC40-C6A1326B4625}"/>
          </ac:spMkLst>
        </pc:spChg>
        <pc:spChg chg="add mod">
          <ac:chgData name="Foysal, kamrul" userId="eb6e6a9f-1ecc-4da3-8fe3-abe3460cdce3" providerId="ADAL" clId="{6CB347EA-105D-48AD-8015-EBE4A07E2F99}" dt="2019-05-02T10:17:46.494" v="537" actId="1076"/>
          <ac:spMkLst>
            <pc:docMk/>
            <pc:sldMk cId="1149927850" sldId="266"/>
            <ac:spMk id="14" creationId="{1E62CBA5-E93F-4F42-8374-CB362E0CF046}"/>
          </ac:spMkLst>
        </pc:spChg>
        <pc:picChg chg="add mod">
          <ac:chgData name="Foysal, kamrul" userId="eb6e6a9f-1ecc-4da3-8fe3-abe3460cdce3" providerId="ADAL" clId="{6CB347EA-105D-48AD-8015-EBE4A07E2F99}" dt="2019-05-02T10:12:06.236" v="486" actId="1076"/>
          <ac:picMkLst>
            <pc:docMk/>
            <pc:sldMk cId="1149927850" sldId="266"/>
            <ac:picMk id="5" creationId="{251ED350-05B8-4F7D-BAFC-D1E06C0712C0}"/>
          </ac:picMkLst>
        </pc:picChg>
        <pc:picChg chg="add mod">
          <ac:chgData name="Foysal, kamrul" userId="eb6e6a9f-1ecc-4da3-8fe3-abe3460cdce3" providerId="ADAL" clId="{6CB347EA-105D-48AD-8015-EBE4A07E2F99}" dt="2019-05-02T10:14:29.451" v="490" actId="1076"/>
          <ac:picMkLst>
            <pc:docMk/>
            <pc:sldMk cId="1149927850" sldId="266"/>
            <ac:picMk id="8" creationId="{574D410F-7DEC-46AB-AA8C-277806A66B7F}"/>
          </ac:picMkLst>
        </pc:picChg>
        <pc:picChg chg="add mod">
          <ac:chgData name="Foysal, kamrul" userId="eb6e6a9f-1ecc-4da3-8fe3-abe3460cdce3" providerId="ADAL" clId="{6CB347EA-105D-48AD-8015-EBE4A07E2F99}" dt="2019-05-02T10:17:43.747" v="535" actId="1076"/>
          <ac:picMkLst>
            <pc:docMk/>
            <pc:sldMk cId="1149927850" sldId="266"/>
            <ac:picMk id="11" creationId="{B7B8C4B9-BDD1-4EC6-A344-C775B84B9852}"/>
          </ac:picMkLst>
        </pc:picChg>
        <pc:picChg chg="add mod">
          <ac:chgData name="Foysal, kamrul" userId="eb6e6a9f-1ecc-4da3-8fe3-abe3460cdce3" providerId="ADAL" clId="{6CB347EA-105D-48AD-8015-EBE4A07E2F99}" dt="2019-05-02T10:17:44.739" v="536" actId="1076"/>
          <ac:picMkLst>
            <pc:docMk/>
            <pc:sldMk cId="1149927850" sldId="266"/>
            <ac:picMk id="15" creationId="{5CC3DC99-AF09-4D51-BDB2-9D7D3F50EFAC}"/>
          </ac:picMkLst>
        </pc:picChg>
        <pc:cxnChg chg="add mod">
          <ac:chgData name="Foysal, kamrul" userId="eb6e6a9f-1ecc-4da3-8fe3-abe3460cdce3" providerId="ADAL" clId="{6CB347EA-105D-48AD-8015-EBE4A07E2F99}" dt="2019-05-02T10:16:42.491" v="526" actId="1076"/>
          <ac:cxnSpMkLst>
            <pc:docMk/>
            <pc:sldMk cId="1149927850" sldId="266"/>
            <ac:cxnSpMk id="12" creationId="{9AB8DD8E-9425-472A-8980-F57E34064D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8281-315D-4F8E-8814-07E7FBD39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Method for Sedentary Position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639BD-7A5A-4DFD-8463-D0CF535A2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Kamrul H Foysal</a:t>
            </a:r>
          </a:p>
        </p:txBody>
      </p:sp>
    </p:spTree>
    <p:extLst>
      <p:ext uri="{BB962C8B-B14F-4D97-AF65-F5344CB8AC3E}">
        <p14:creationId xmlns:p14="http://schemas.microsoft.com/office/powerpoint/2010/main" val="196896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5CFA-2B69-41B8-8C0A-3EED8427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D356-5F6B-4812-9FEC-FFF5ECB4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Image Acquisition</a:t>
            </a:r>
            <a:br>
              <a:rPr lang="en-US"/>
            </a:br>
            <a:r>
              <a:rPr lang="en-US"/>
              <a:t>from the thermal video recording at 8fps</a:t>
            </a:r>
          </a:p>
          <a:p>
            <a:r>
              <a:rPr lang="en-US"/>
              <a:t>Image Resizing</a:t>
            </a:r>
            <a:br>
              <a:rPr lang="en-US"/>
            </a:br>
            <a:r>
              <a:rPr lang="en-US"/>
              <a:t>to 40% of the original image in size</a:t>
            </a:r>
          </a:p>
          <a:p>
            <a:r>
              <a:rPr lang="en-US"/>
              <a:t>Grey-scaling</a:t>
            </a:r>
            <a:br>
              <a:rPr lang="en-US"/>
            </a:br>
            <a:r>
              <a:rPr lang="en-US"/>
              <a:t>using rgb2grey</a:t>
            </a:r>
          </a:p>
          <a:p>
            <a:r>
              <a:rPr lang="en-US"/>
              <a:t>Edge Detection</a:t>
            </a:r>
            <a:br>
              <a:rPr lang="en-US"/>
            </a:br>
            <a:r>
              <a:rPr lang="en-US"/>
              <a:t>using SOBEL edge Detection Method</a:t>
            </a:r>
          </a:p>
        </p:txBody>
      </p:sp>
    </p:spTree>
    <p:extLst>
      <p:ext uri="{BB962C8B-B14F-4D97-AF65-F5344CB8AC3E}">
        <p14:creationId xmlns:p14="http://schemas.microsoft.com/office/powerpoint/2010/main" val="92471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72C9-052E-4519-8E96-26040A71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SURF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AD5C-E9E4-4CAE-9C67-B3880723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Interest point detector finds distinctive locations in image (corners, blobs, T-junctions)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Interest point </a:t>
            </a:r>
            <a:r>
              <a:rPr lang="en-US" altLang="en-US" i="1"/>
              <a:t>descriptor </a:t>
            </a:r>
            <a:r>
              <a:rPr lang="en-US" altLang="en-US"/>
              <a:t>used for matching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should be </a:t>
            </a:r>
            <a:r>
              <a:rPr lang="en-US" altLang="en-US" i="1"/>
              <a:t>distinctive </a:t>
            </a:r>
            <a:r>
              <a:rPr lang="en-US" altLang="en-US"/>
              <a:t>and </a:t>
            </a:r>
            <a:r>
              <a:rPr lang="en-US" altLang="en-US" i="1"/>
              <a:t>robust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F17A-51F0-40BA-9165-7C6B18B9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SURF: 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881F67-02B3-4864-A15B-FC96CDB61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294" y="1930400"/>
            <a:ext cx="6136381" cy="35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8462-8146-49EA-AA18-21FB41EE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Extraction: SURF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C61092-D105-4079-87CC-9ACDE3E55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793" y="3091791"/>
            <a:ext cx="2761348" cy="15176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AAEE75-AB0A-4642-89E0-7673772A568E}"/>
              </a:ext>
            </a:extLst>
          </p:cNvPr>
          <p:cNvSpPr/>
          <p:nvPr/>
        </p:nvSpPr>
        <p:spPr>
          <a:xfrm>
            <a:off x="1542947" y="1689763"/>
            <a:ext cx="1862666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Integral of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460C2-73BC-41B1-856A-0AC84399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17" y="4626938"/>
            <a:ext cx="2757273" cy="1432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240F5D-52E4-4770-B953-5BD140E93F9C}"/>
              </a:ext>
            </a:extLst>
          </p:cNvPr>
          <p:cNvSpPr/>
          <p:nvPr/>
        </p:nvSpPr>
        <p:spPr>
          <a:xfrm>
            <a:off x="6787698" y="1672262"/>
            <a:ext cx="1862666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Determinant of Hessian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E3E462-1595-4FB9-9EE3-1E8FAC794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675" y="3429000"/>
            <a:ext cx="1433513" cy="129063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7A8B3C-1741-4983-A4AD-41DB66459AD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405613" y="2231062"/>
            <a:ext cx="3382085" cy="1750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41E54B-C43F-4D0D-A05F-A8A9AFBB823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650364" y="2231062"/>
            <a:ext cx="99605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48B1635-BED1-4E44-AEBA-21775C3A4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417" y="3201987"/>
            <a:ext cx="2371725" cy="15716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AE33FD-A392-491F-A84A-321EA20F8977}"/>
              </a:ext>
            </a:extLst>
          </p:cNvPr>
          <p:cNvSpPr txBox="1"/>
          <p:nvPr/>
        </p:nvSpPr>
        <p:spPr>
          <a:xfrm>
            <a:off x="997965" y="5069711"/>
            <a:ext cx="2662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Integral Image is 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err="1"/>
              <a:t>Pixel_sum</a:t>
            </a:r>
            <a:r>
              <a:rPr lang="en-US" sz="1400"/>
              <a:t> =A+D-B-C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 Fast Calculation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FB96C-6CAD-4BBC-932E-088D7F9B5D89}"/>
              </a:ext>
            </a:extLst>
          </p:cNvPr>
          <p:cNvSpPr txBox="1"/>
          <p:nvPr/>
        </p:nvSpPr>
        <p:spPr>
          <a:xfrm>
            <a:off x="3655238" y="5208555"/>
            <a:ext cx="2746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Laplacian of Gaussian Applied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Feature Points are Located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92B2AC-E904-4E96-B15A-C5CA737C1126}"/>
              </a:ext>
            </a:extLst>
          </p:cNvPr>
          <p:cNvSpPr txBox="1"/>
          <p:nvPr/>
        </p:nvSpPr>
        <p:spPr>
          <a:xfrm>
            <a:off x="6514167" y="6077140"/>
            <a:ext cx="2620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LoG</a:t>
            </a:r>
            <a:r>
              <a:rPr lang="en-US" sz="1400"/>
              <a:t> Approximation Calculated</a:t>
            </a:r>
          </a:p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71AC965-44C9-4FAF-AF25-BAAFA8A05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6028" y="4120140"/>
            <a:ext cx="2640088" cy="7318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F3B385-D38A-4F3E-A979-E7BCF2EF3CBC}"/>
              </a:ext>
            </a:extLst>
          </p:cNvPr>
          <p:cNvSpPr txBox="1"/>
          <p:nvPr/>
        </p:nvSpPr>
        <p:spPr>
          <a:xfrm>
            <a:off x="9646417" y="5069711"/>
            <a:ext cx="2297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Interest Point Localization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5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4419-6DE8-42EB-A358-259A6702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Extraction: SURF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A6902-E590-4735-B4B4-55F1CDCC860F}"/>
              </a:ext>
            </a:extLst>
          </p:cNvPr>
          <p:cNvSpPr/>
          <p:nvPr/>
        </p:nvSpPr>
        <p:spPr>
          <a:xfrm>
            <a:off x="3887260" y="2321544"/>
            <a:ext cx="1862666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 Maxima Suppression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12C4F-942D-4923-B743-86E11C0D8DC3}"/>
              </a:ext>
            </a:extLst>
          </p:cNvPr>
          <p:cNvSpPr/>
          <p:nvPr/>
        </p:nvSpPr>
        <p:spPr>
          <a:xfrm>
            <a:off x="6874762" y="2321544"/>
            <a:ext cx="1862666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Orientation Assignment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4F53B-E7C0-4A76-B6C0-A432D7D9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686" y="3882192"/>
            <a:ext cx="2231240" cy="20133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CE8AFA-44B2-454B-956D-27CE60AC6984}"/>
              </a:ext>
            </a:extLst>
          </p:cNvPr>
          <p:cNvSpPr/>
          <p:nvPr/>
        </p:nvSpPr>
        <p:spPr>
          <a:xfrm>
            <a:off x="817281" y="2311400"/>
            <a:ext cx="1862666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Scale Analysis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DCD8CC-7C0E-4087-B6EC-2502F37E955F}"/>
              </a:ext>
            </a:extLst>
          </p:cNvPr>
          <p:cNvCxnSpPr>
            <a:cxnSpLocks/>
          </p:cNvCxnSpPr>
          <p:nvPr/>
        </p:nvCxnSpPr>
        <p:spPr>
          <a:xfrm>
            <a:off x="371281" y="2775072"/>
            <a:ext cx="4460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02651B6-88B1-4B21-AED1-C9443951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36" y="3579124"/>
            <a:ext cx="2688371" cy="214959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972BA0-2DF6-404A-956F-E154B3124C38}"/>
              </a:ext>
            </a:extLst>
          </p:cNvPr>
          <p:cNvCxnSpPr>
            <a:cxnSpLocks/>
          </p:cNvCxnSpPr>
          <p:nvPr/>
        </p:nvCxnSpPr>
        <p:spPr>
          <a:xfrm>
            <a:off x="2757207" y="2806944"/>
            <a:ext cx="105279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148308-DD3F-40FF-90B2-68EB900BC1AE}"/>
              </a:ext>
            </a:extLst>
          </p:cNvPr>
          <p:cNvSpPr txBox="1"/>
          <p:nvPr/>
        </p:nvSpPr>
        <p:spPr>
          <a:xfrm>
            <a:off x="677334" y="5878843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Change size of filters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5A4B7-A809-4FD6-A34D-A7F13944B004}"/>
              </a:ext>
            </a:extLst>
          </p:cNvPr>
          <p:cNvSpPr txBox="1"/>
          <p:nvPr/>
        </p:nvSpPr>
        <p:spPr>
          <a:xfrm>
            <a:off x="3693182" y="5953728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Compare Intensity </a:t>
            </a:r>
          </a:p>
          <a:p>
            <a:r>
              <a:rPr lang="en-US" sz="1400"/>
              <a:t>among 26 neighbors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10119C-2BB9-47AD-83A0-C1B6BF5F2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076" y="3556419"/>
            <a:ext cx="2462540" cy="14569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0AA49-EA33-4952-B4EE-A362F9456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892" y="5170315"/>
            <a:ext cx="2660607" cy="159982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85FC20-D44E-4298-AF64-65B5A77E1FB4}"/>
              </a:ext>
            </a:extLst>
          </p:cNvPr>
          <p:cNvCxnSpPr>
            <a:cxnSpLocks/>
          </p:cNvCxnSpPr>
          <p:nvPr/>
        </p:nvCxnSpPr>
        <p:spPr>
          <a:xfrm>
            <a:off x="5821969" y="2806944"/>
            <a:ext cx="105279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A02EB6-BBCD-4A90-9F1A-F2E1DA0C73C9}"/>
              </a:ext>
            </a:extLst>
          </p:cNvPr>
          <p:cNvCxnSpPr>
            <a:cxnSpLocks/>
          </p:cNvCxnSpPr>
          <p:nvPr/>
        </p:nvCxnSpPr>
        <p:spPr>
          <a:xfrm>
            <a:off x="8793606" y="2775072"/>
            <a:ext cx="105279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8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D873-3535-40C8-8573-7BE1DAAF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6BADD-8C86-4CCB-8E39-23ACAA663502}"/>
              </a:ext>
            </a:extLst>
          </p:cNvPr>
          <p:cNvSpPr/>
          <p:nvPr/>
        </p:nvSpPr>
        <p:spPr>
          <a:xfrm>
            <a:off x="1458211" y="2187697"/>
            <a:ext cx="1862666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Keypoint</a:t>
            </a:r>
            <a:r>
              <a:rPr lang="en-US"/>
              <a:t> Descriptor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ED350-05B8-4F7D-BAFC-D1E06C07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49" y="4256333"/>
            <a:ext cx="1507390" cy="1207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EF6F2-2056-4D7E-8DF4-E0E4DBF88522}"/>
              </a:ext>
            </a:extLst>
          </p:cNvPr>
          <p:cNvSpPr txBox="1"/>
          <p:nvPr/>
        </p:nvSpPr>
        <p:spPr>
          <a:xfrm>
            <a:off x="1063452" y="5866992"/>
            <a:ext cx="303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Geometric Invariant Representation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E2DDC-E0FC-43F1-9C2F-16C7BAC8A708}"/>
              </a:ext>
            </a:extLst>
          </p:cNvPr>
          <p:cNvSpPr/>
          <p:nvPr/>
        </p:nvSpPr>
        <p:spPr>
          <a:xfrm>
            <a:off x="4665266" y="2558534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Sign of the Laplacian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D410F-7DEC-46AB-AA8C-277806A6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66" y="3074987"/>
            <a:ext cx="2133600" cy="962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C3EF0-86BB-4595-AEF4-99BFB014B8E8}"/>
              </a:ext>
            </a:extLst>
          </p:cNvPr>
          <p:cNvSpPr txBox="1"/>
          <p:nvPr/>
        </p:nvSpPr>
        <p:spPr>
          <a:xfrm>
            <a:off x="4665266" y="4071667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Haar</a:t>
            </a:r>
            <a:r>
              <a:rPr lang="en-US"/>
              <a:t> Wavelet Filters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0BB7B-C034-4E7A-929B-671A095C3B9F}"/>
              </a:ext>
            </a:extLst>
          </p:cNvPr>
          <p:cNvSpPr txBox="1"/>
          <p:nvPr/>
        </p:nvSpPr>
        <p:spPr>
          <a:xfrm>
            <a:off x="4408785" y="4512103"/>
            <a:ext cx="26035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Distribution of the intensity content </a:t>
            </a:r>
          </a:p>
          <a:p>
            <a:r>
              <a:rPr lang="en-US" sz="1050"/>
              <a:t>within the interest point neighborhood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B8C4B9-BDD1-4EC6-A344-C775B84B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88" y="2115860"/>
            <a:ext cx="2790397" cy="162401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B8DD8E-9425-472A-8980-F57E34064D01}"/>
              </a:ext>
            </a:extLst>
          </p:cNvPr>
          <p:cNvCxnSpPr>
            <a:cxnSpLocks/>
          </p:cNvCxnSpPr>
          <p:nvPr/>
        </p:nvCxnSpPr>
        <p:spPr>
          <a:xfrm>
            <a:off x="405418" y="2599931"/>
            <a:ext cx="105279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9091C-D081-4252-AC40-C6A1326B4625}"/>
              </a:ext>
            </a:extLst>
          </p:cNvPr>
          <p:cNvSpPr/>
          <p:nvPr/>
        </p:nvSpPr>
        <p:spPr>
          <a:xfrm>
            <a:off x="4903932" y="5558104"/>
            <a:ext cx="1869783" cy="9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 algn="ctr"/>
            <a:r>
              <a:rPr lang="en-US" altLang="en-US"/>
              <a:t>Compute </a:t>
            </a:r>
            <a:r>
              <a:rPr lang="en-US" altLang="en-US" err="1"/>
              <a:t>Haar</a:t>
            </a:r>
            <a:r>
              <a:rPr lang="en-US" altLang="en-US"/>
              <a:t> Wavelet Outputs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62CBA5-E93F-4F42-8374-CB362E0CF046}"/>
              </a:ext>
            </a:extLst>
          </p:cNvPr>
          <p:cNvSpPr/>
          <p:nvPr/>
        </p:nvSpPr>
        <p:spPr>
          <a:xfrm>
            <a:off x="8755797" y="5558103"/>
            <a:ext cx="1869783" cy="9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64-element descriptor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C3DC99-AF09-4D51-BDB2-9D7D3F50E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911" y="3761334"/>
            <a:ext cx="3333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BF05E8-C87E-479E-98CE-6509909F7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03869">
            <a:off x="468437" y="1435715"/>
            <a:ext cx="2847975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C9AD4-E350-4EAD-ADD7-BAB2A200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974" y="1158029"/>
            <a:ext cx="3519487" cy="27115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6622BA-9A2B-41CD-806D-6CC6C1BE2B75}"/>
              </a:ext>
            </a:extLst>
          </p:cNvPr>
          <p:cNvSpPr/>
          <p:nvPr/>
        </p:nvSpPr>
        <p:spPr>
          <a:xfrm>
            <a:off x="4096818" y="4558269"/>
            <a:ext cx="2564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/>
              <a:t>sign of </a:t>
            </a:r>
            <a:r>
              <a:rPr lang="en-US" altLang="en-US" b="1" err="1"/>
              <a:t>LoG</a:t>
            </a:r>
            <a:r>
              <a:rPr lang="en-US" altLang="en-US" b="1"/>
              <a:t> (</a:t>
            </a:r>
            <a:r>
              <a:rPr lang="en-US" altLang="en-US" b="1" err="1"/>
              <a:t>Lxx+Lyy</a:t>
            </a:r>
            <a:r>
              <a:rPr lang="en-US" altLang="en-US" b="1"/>
              <a:t>) 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C703B-363F-435A-B9F2-7D5AD0FD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699" y="2272251"/>
            <a:ext cx="4105275" cy="184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26EF4-EA56-42A9-AAA6-F8BE3C3B1699}"/>
              </a:ext>
            </a:extLst>
          </p:cNvPr>
          <p:cNvSpPr txBox="1"/>
          <p:nvPr/>
        </p:nvSpPr>
        <p:spPr>
          <a:xfrm>
            <a:off x="2379550" y="5143305"/>
            <a:ext cx="749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distance function that compares two descriptors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calculating the Euclidean distance between their descriptor vectors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8CA70A-1B6A-49A4-9E4F-AD29FFCC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0004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4806EA-90AC-45A4-A044-AF482895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29594"/>
            <a:ext cx="2562225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8CCC6-E76E-4399-AC51-947630EC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55" y="2138364"/>
            <a:ext cx="6600825" cy="2266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54145B-5F53-4651-8808-9899D77E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Matching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05A95-6AFF-4687-B94D-E7887A3362DB}"/>
              </a:ext>
            </a:extLst>
          </p:cNvPr>
          <p:cNvSpPr txBox="1"/>
          <p:nvPr/>
        </p:nvSpPr>
        <p:spPr>
          <a:xfrm>
            <a:off x="762000" y="4829175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Descriptor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D6B63-5CCC-4002-8C0C-87DA20523B46}"/>
              </a:ext>
            </a:extLst>
          </p:cNvPr>
          <p:cNvSpPr txBox="1"/>
          <p:nvPr/>
        </p:nvSpPr>
        <p:spPr>
          <a:xfrm>
            <a:off x="4886325" y="4829175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Distance of vector for matching pair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902B8-8139-4EDA-BB69-538351374B6C}"/>
              </a:ext>
            </a:extLst>
          </p:cNvPr>
          <p:cNvSpPr txBox="1"/>
          <p:nvPr/>
        </p:nvSpPr>
        <p:spPr>
          <a:xfrm>
            <a:off x="3543300" y="5114925"/>
            <a:ext cx="729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calculating the Euclidean distance between their descriptor vectors</a:t>
            </a:r>
          </a:p>
        </p:txBody>
      </p:sp>
    </p:spTree>
    <p:extLst>
      <p:ext uri="{BB962C8B-B14F-4D97-AF65-F5344CB8AC3E}">
        <p14:creationId xmlns:p14="http://schemas.microsoft.com/office/powerpoint/2010/main" val="815603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Method for Sedentary Position Detection</vt:lpstr>
      <vt:lpstr>Preprocessing:</vt:lpstr>
      <vt:lpstr>SURF Feature</vt:lpstr>
      <vt:lpstr>SURF: Flowchart</vt:lpstr>
      <vt:lpstr>Feature Extraction: SURF</vt:lpstr>
      <vt:lpstr>Feature Extraction: SURF</vt:lpstr>
      <vt:lpstr>Descriptors</vt:lpstr>
      <vt:lpstr>Matching</vt:lpstr>
      <vt:lpstr>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for Sedentary Position Detection</dc:title>
  <dc:creator>Foysal, kamrul</dc:creator>
  <cp:lastModifiedBy>Foysal, kamrul</cp:lastModifiedBy>
  <cp:revision>1</cp:revision>
  <dcterms:created xsi:type="dcterms:W3CDTF">2019-04-30T19:48:04Z</dcterms:created>
  <dcterms:modified xsi:type="dcterms:W3CDTF">2019-05-08T15:14:20Z</dcterms:modified>
</cp:coreProperties>
</file>