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urelia.io/docs/plugins/http-servic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Data in Aurelia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5119-7B27-49A5-9BB1-762FB008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E0D92-712E-4979-A978-DB17B5ACCDDE}"/>
              </a:ext>
            </a:extLst>
          </p:cNvPr>
          <p:cNvSpPr txBox="1"/>
          <p:nvPr/>
        </p:nvSpPr>
        <p:spPr>
          <a:xfrm>
            <a:off x="5989739" y="1753299"/>
            <a:ext cx="485421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delete(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		return </a:t>
            </a:r>
            <a:r>
              <a:rPr lang="en-US" dirty="0" err="1"/>
              <a:t>this.httpClient</a:t>
            </a:r>
            <a:endParaRPr lang="en-US" dirty="0"/>
          </a:p>
          <a:p>
            <a:r>
              <a:rPr lang="en-US" dirty="0"/>
              <a:t>			.fetch(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				method: 'delete'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			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r>
              <a:rPr lang="en-US" dirty="0"/>
              <a:t>			.then(object =&gt; {</a:t>
            </a:r>
          </a:p>
          <a:p>
            <a:r>
              <a:rPr lang="en-US" dirty="0"/>
              <a:t>				return object;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			.catch(error =&gt; {</a:t>
            </a:r>
          </a:p>
          <a:p>
            <a:r>
              <a:rPr lang="en-US" dirty="0"/>
              <a:t>				return error ;</a:t>
            </a:r>
          </a:p>
          <a:p>
            <a:r>
              <a:rPr lang="en-US" dirty="0"/>
              <a:t>			});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1067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B439-644F-4618-8E39-21F144DA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9B5BF-2A67-475B-BCAB-63DB5EA3B659}"/>
              </a:ext>
            </a:extLst>
          </p:cNvPr>
          <p:cNvSpPr txBox="1"/>
          <p:nvPr/>
        </p:nvSpPr>
        <p:spPr>
          <a:xfrm>
            <a:off x="6686026" y="1283517"/>
            <a:ext cx="43524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{inject} from '</a:t>
            </a:r>
            <a:r>
              <a:rPr lang="en-US" dirty="0" err="1"/>
              <a:t>aurelia</a:t>
            </a:r>
            <a:r>
              <a:rPr lang="en-US" dirty="0"/>
              <a:t>-framework';</a:t>
            </a:r>
          </a:p>
          <a:p>
            <a:r>
              <a:rPr lang="en-US" dirty="0"/>
              <a:t>import {</a:t>
            </a:r>
            <a:r>
              <a:rPr lang="en-US" dirty="0" err="1"/>
              <a:t>DataServices</a:t>
            </a:r>
            <a:r>
              <a:rPr lang="en-US" dirty="0"/>
              <a:t>} from './data-services';</a:t>
            </a:r>
          </a:p>
          <a:p>
            <a:br>
              <a:rPr lang="en-US" dirty="0"/>
            </a:br>
            <a:r>
              <a:rPr lang="en-US" dirty="0"/>
              <a:t>@inject(</a:t>
            </a:r>
            <a:r>
              <a:rPr lang="en-US" dirty="0" err="1"/>
              <a:t>DataServices</a:t>
            </a:r>
            <a:r>
              <a:rPr lang="en-US" dirty="0"/>
              <a:t>)</a:t>
            </a:r>
          </a:p>
          <a:p>
            <a:r>
              <a:rPr lang="en-US" dirty="0"/>
              <a:t>export class Users {</a:t>
            </a:r>
          </a:p>
          <a:p>
            <a:br>
              <a:rPr lang="en-US" dirty="0"/>
            </a:br>
            <a:r>
              <a:rPr lang="en-US" dirty="0"/>
              <a:t>constructor(data) 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this.data</a:t>
            </a:r>
            <a:r>
              <a:rPr lang="en-US" dirty="0"/>
              <a:t> = data;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this.USER_SERVICE</a:t>
            </a:r>
            <a:r>
              <a:rPr lang="en-US" dirty="0"/>
              <a:t> = 'users';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0A61F-0C66-40AA-A7CD-56A5874B0403}"/>
              </a:ext>
            </a:extLst>
          </p:cNvPr>
          <p:cNvSpPr txBox="1"/>
          <p:nvPr/>
        </p:nvSpPr>
        <p:spPr>
          <a:xfrm>
            <a:off x="4043494" y="746620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and inject the </a:t>
            </a:r>
            <a:r>
              <a:rPr lang="en-US" dirty="0" err="1"/>
              <a:t>DataServices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673444-3A59-420E-8D9F-FA915AB4ADBB}"/>
              </a:ext>
            </a:extLst>
          </p:cNvPr>
          <p:cNvCxnSpPr/>
          <p:nvPr/>
        </p:nvCxnSpPr>
        <p:spPr>
          <a:xfrm>
            <a:off x="5645791" y="1283517"/>
            <a:ext cx="906011" cy="32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84ACB-C2DB-4183-B49F-512807C71CE9}"/>
              </a:ext>
            </a:extLst>
          </p:cNvPr>
          <p:cNvSpPr txBox="1"/>
          <p:nvPr/>
        </p:nvSpPr>
        <p:spPr>
          <a:xfrm>
            <a:off x="3583706" y="3265037"/>
            <a:ext cx="2719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basic endpoint you</a:t>
            </a:r>
            <a:br>
              <a:rPr lang="en-US" dirty="0"/>
            </a:br>
            <a:r>
              <a:rPr lang="en-US" dirty="0"/>
              <a:t>use in your services.  The</a:t>
            </a:r>
            <a:br>
              <a:rPr lang="en-US" dirty="0"/>
            </a:br>
            <a:r>
              <a:rPr lang="en-US" dirty="0"/>
              <a:t>fetch client will add this to </a:t>
            </a:r>
            <a:br>
              <a:rPr lang="en-US" dirty="0"/>
            </a:br>
            <a:r>
              <a:rPr lang="en-US" dirty="0"/>
              <a:t>the BASE_URL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86F0D-5A7B-4B1A-87E2-B6817DB07513}"/>
              </a:ext>
            </a:extLst>
          </p:cNvPr>
          <p:cNvCxnSpPr/>
          <p:nvPr/>
        </p:nvCxnSpPr>
        <p:spPr>
          <a:xfrm flipV="1">
            <a:off x="6451134" y="3724712"/>
            <a:ext cx="562062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5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940D-047A-4B79-867D-6D129DE9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5108A-A7C4-4B81-86FB-2BD10B4D1037}"/>
              </a:ext>
            </a:extLst>
          </p:cNvPr>
          <p:cNvSpPr txBox="1"/>
          <p:nvPr/>
        </p:nvSpPr>
        <p:spPr>
          <a:xfrm>
            <a:off x="3998915" y="2069024"/>
            <a:ext cx="744492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async</a:t>
            </a:r>
            <a:r>
              <a:rPr lang="en-US" dirty="0"/>
              <a:t> save(user){</a:t>
            </a:r>
          </a:p>
          <a:p>
            <a:r>
              <a:rPr lang="en-US" dirty="0"/>
              <a:t>        if(user){</a:t>
            </a:r>
          </a:p>
          <a:p>
            <a:r>
              <a:rPr lang="en-US" dirty="0"/>
              <a:t>            try{</a:t>
            </a:r>
          </a:p>
          <a:p>
            <a:r>
              <a:rPr lang="en-US" dirty="0"/>
              <a:t>                let </a:t>
            </a:r>
            <a:r>
              <a:rPr lang="en-US" dirty="0" err="1"/>
              <a:t>serverResponse</a:t>
            </a:r>
            <a:r>
              <a:rPr lang="en-US" dirty="0"/>
              <a:t> = await </a:t>
            </a:r>
            <a:r>
              <a:rPr lang="en-US" dirty="0" err="1"/>
              <a:t>this.data.post</a:t>
            </a:r>
            <a:r>
              <a:rPr lang="en-US" dirty="0"/>
              <a:t>(user, </a:t>
            </a:r>
            <a:r>
              <a:rPr lang="en-US" dirty="0" err="1"/>
              <a:t>this.USER_SERVICE</a:t>
            </a:r>
            <a:r>
              <a:rPr lang="en-US" dirty="0"/>
              <a:t>);</a:t>
            </a:r>
          </a:p>
          <a:p>
            <a:r>
              <a:rPr lang="en-US" dirty="0"/>
              <a:t>                return </a:t>
            </a:r>
            <a:r>
              <a:rPr lang="en-US" dirty="0" err="1"/>
              <a:t>serverResponse</a:t>
            </a:r>
            <a:r>
              <a:rPr lang="en-US" dirty="0"/>
              <a:t>;</a:t>
            </a:r>
          </a:p>
          <a:p>
            <a:r>
              <a:rPr lang="en-US" dirty="0"/>
              <a:t>             } catch (error) {</a:t>
            </a:r>
          </a:p>
          <a:p>
            <a:r>
              <a:rPr lang="en-US" dirty="0"/>
              <a:t>                console.log(error);</a:t>
            </a:r>
          </a:p>
          <a:p>
            <a:r>
              <a:rPr lang="en-US" dirty="0"/>
              <a:t>                return error;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418E8-C1C7-4C71-A0B4-9B996F85804F}"/>
              </a:ext>
            </a:extLst>
          </p:cNvPr>
          <p:cNvSpPr txBox="1"/>
          <p:nvPr/>
        </p:nvSpPr>
        <p:spPr>
          <a:xfrm>
            <a:off x="4023891" y="5520584"/>
            <a:ext cx="7394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async</a:t>
            </a:r>
            <a:r>
              <a:rPr lang="en-US" dirty="0"/>
              <a:t>/await construction causes the application to pause until the await</a:t>
            </a:r>
            <a:br>
              <a:rPr lang="en-US" dirty="0"/>
            </a:br>
            <a:r>
              <a:rPr lang="en-US" dirty="0"/>
              <a:t>statement is resolved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3DC0E-57FF-46CD-980D-2E1D430E9592}"/>
              </a:ext>
            </a:extLst>
          </p:cNvPr>
          <p:cNvSpPr txBox="1"/>
          <p:nvPr/>
        </p:nvSpPr>
        <p:spPr>
          <a:xfrm>
            <a:off x="5764111" y="1266573"/>
            <a:ext cx="565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serverResponse</a:t>
            </a:r>
            <a:r>
              <a:rPr lang="en-US" dirty="0"/>
              <a:t> will be the JSON data returned by the get</a:t>
            </a:r>
            <a:br>
              <a:rPr lang="en-US" dirty="0"/>
            </a:br>
            <a:r>
              <a:rPr lang="en-US" dirty="0"/>
              <a:t>function in data-services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CD8A1-B5CD-4CD3-A819-1F231974E9C5}"/>
              </a:ext>
            </a:extLst>
          </p:cNvPr>
          <p:cNvSpPr txBox="1"/>
          <p:nvPr/>
        </p:nvSpPr>
        <p:spPr>
          <a:xfrm>
            <a:off x="3922520" y="401652"/>
            <a:ext cx="7016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 is the data input by the user which is passed to the user data object</a:t>
            </a:r>
            <a:br>
              <a:rPr lang="en-US" dirty="0"/>
            </a:br>
            <a:r>
              <a:rPr lang="en-US" dirty="0"/>
              <a:t>by the interface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E85CF-61C2-409C-A698-5D6B49D42B0E}"/>
              </a:ext>
            </a:extLst>
          </p:cNvPr>
          <p:cNvCxnSpPr/>
          <p:nvPr/>
        </p:nvCxnSpPr>
        <p:spPr>
          <a:xfrm>
            <a:off x="5204389" y="1123837"/>
            <a:ext cx="76912" cy="78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0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7931-41FF-4353-983F-5ACDCE62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4BDFD-6D22-4F3E-AE85-6FD71D49AE40}"/>
              </a:ext>
            </a:extLst>
          </p:cNvPr>
          <p:cNvSpPr txBox="1"/>
          <p:nvPr/>
        </p:nvSpPr>
        <p:spPr>
          <a:xfrm>
            <a:off x="3926048" y="947956"/>
            <a:ext cx="46586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the following module in the client folder: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 regenerator-runtime –s</a:t>
            </a:r>
          </a:p>
          <a:p>
            <a:endParaRPr lang="en-US" dirty="0"/>
          </a:p>
          <a:p>
            <a:r>
              <a:rPr lang="en-US" dirty="0"/>
              <a:t>Edit the main.js file to add two lines at the top: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9960C-D402-4A6E-941E-1AE2B632C887}"/>
              </a:ext>
            </a:extLst>
          </p:cNvPr>
          <p:cNvSpPr txBox="1"/>
          <p:nvPr/>
        </p:nvSpPr>
        <p:spPr>
          <a:xfrm>
            <a:off x="4538443" y="2824263"/>
            <a:ext cx="5511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 environment from './environment';</a:t>
            </a:r>
          </a:p>
          <a:p>
            <a:r>
              <a:rPr lang="en-US" dirty="0"/>
              <a:t>import </a:t>
            </a:r>
            <a:r>
              <a:rPr lang="en-US" dirty="0" err="1"/>
              <a:t>regeneratorRuntime</a:t>
            </a:r>
            <a:r>
              <a:rPr lang="en-US" dirty="0"/>
              <a:t> from 'regenerator-runtime';</a:t>
            </a:r>
          </a:p>
          <a:p>
            <a:r>
              <a:rPr lang="en-US" dirty="0" err="1"/>
              <a:t>window.regeneratorRuntime</a:t>
            </a:r>
            <a:r>
              <a:rPr lang="en-US" dirty="0"/>
              <a:t> = </a:t>
            </a:r>
            <a:r>
              <a:rPr lang="en-US" dirty="0" err="1"/>
              <a:t>regeneratorRuntime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3CC8-7047-4289-93BD-800A63B623E9}"/>
              </a:ext>
            </a:extLst>
          </p:cNvPr>
          <p:cNvSpPr txBox="1"/>
          <p:nvPr/>
        </p:nvSpPr>
        <p:spPr>
          <a:xfrm>
            <a:off x="3926048" y="4102217"/>
            <a:ext cx="7736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Regenerator runtime will </a:t>
            </a:r>
            <a:r>
              <a:rPr lang="en-US" i="1" dirty="0" err="1"/>
              <a:t>tanspile</a:t>
            </a:r>
            <a:r>
              <a:rPr lang="en-US" i="1" dirty="0"/>
              <a:t> </a:t>
            </a:r>
            <a:r>
              <a:rPr lang="en-US" dirty="0"/>
              <a:t>code that uses the </a:t>
            </a:r>
            <a:r>
              <a:rPr lang="en-US" dirty="0" err="1"/>
              <a:t>async</a:t>
            </a:r>
            <a:r>
              <a:rPr lang="en-US" dirty="0"/>
              <a:t>/await construction</a:t>
            </a:r>
            <a:br>
              <a:rPr lang="en-US" dirty="0"/>
            </a:br>
            <a:r>
              <a:rPr lang="en-US" dirty="0"/>
              <a:t>into an older version of JavaScript so more browsers will understand it.  Add this</a:t>
            </a:r>
            <a:br>
              <a:rPr lang="en-US" dirty="0"/>
            </a:br>
            <a:r>
              <a:rPr lang="en-US" dirty="0"/>
              <a:t>code to </a:t>
            </a:r>
            <a:r>
              <a:rPr lang="en-US" dirty="0" err="1"/>
              <a:t>aurelia.json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F5788-DEA5-4B73-A089-994C4F23C973}"/>
              </a:ext>
            </a:extLst>
          </p:cNvPr>
          <p:cNvSpPr txBox="1"/>
          <p:nvPr/>
        </p:nvSpPr>
        <p:spPr>
          <a:xfrm>
            <a:off x="4043494" y="4994321"/>
            <a:ext cx="4753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"name": "regenerator-runtime",</a:t>
            </a:r>
          </a:p>
          <a:p>
            <a:r>
              <a:rPr lang="en-US" dirty="0"/>
              <a:t>"path": "../</a:t>
            </a:r>
            <a:r>
              <a:rPr lang="en-US" dirty="0" err="1"/>
              <a:t>node_modules</a:t>
            </a:r>
            <a:r>
              <a:rPr lang="en-US" dirty="0"/>
              <a:t>/regenerator-runtime",</a:t>
            </a:r>
          </a:p>
          <a:p>
            <a:r>
              <a:rPr lang="en-US" dirty="0"/>
              <a:t>"main": "runtime-module"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98C2-A2B2-4AB7-9BA1-ED63B3F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User Registration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F3A61-AA28-4BDD-A6CA-A0238B2D2D4D}"/>
              </a:ext>
            </a:extLst>
          </p:cNvPr>
          <p:cNvSpPr txBox="1"/>
          <p:nvPr/>
        </p:nvSpPr>
        <p:spPr>
          <a:xfrm>
            <a:off x="3967993" y="518857"/>
            <a:ext cx="7579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home page we will have a button to log on and a button or link to open</a:t>
            </a:r>
          </a:p>
          <a:p>
            <a:r>
              <a:rPr lang="en-US" dirty="0"/>
              <a:t>a registration page</a:t>
            </a:r>
          </a:p>
          <a:p>
            <a:endParaRPr lang="en-US" dirty="0"/>
          </a:p>
          <a:p>
            <a:r>
              <a:rPr lang="en-US" dirty="0"/>
              <a:t>To do this we will use a feature of Aurelia called composition</a:t>
            </a:r>
          </a:p>
          <a:p>
            <a:endParaRPr lang="en-US" dirty="0"/>
          </a:p>
          <a:p>
            <a:r>
              <a:rPr lang="en-US" dirty="0"/>
              <a:t>Update the home.html page to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EAFB7-8F54-4CA8-B9A0-AC62B7EB363C}"/>
              </a:ext>
            </a:extLst>
          </p:cNvPr>
          <p:cNvSpPr txBox="1"/>
          <p:nvPr/>
        </p:nvSpPr>
        <p:spPr>
          <a:xfrm>
            <a:off x="3539157" y="2547265"/>
            <a:ext cx="8436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&lt;h1&gt;${message}&lt;/h1&gt;</a:t>
            </a:r>
          </a:p>
          <a:p>
            <a:r>
              <a:rPr lang="en-US" dirty="0"/>
              <a:t>    &lt;compose </a:t>
            </a:r>
            <a:r>
              <a:rPr lang="en-US" dirty="0" err="1"/>
              <a:t>show.bind</a:t>
            </a:r>
            <a:r>
              <a:rPr lang="en-US" dirty="0"/>
              <a:t>="</a:t>
            </a:r>
            <a:r>
              <a:rPr lang="en-US" dirty="0" err="1"/>
              <a:t>showLogin</a:t>
            </a:r>
            <a:r>
              <a:rPr lang="en-US" dirty="0"/>
              <a:t>" view="./components/login.html"&gt;&lt;/compose&gt;</a:t>
            </a:r>
          </a:p>
          <a:p>
            <a:r>
              <a:rPr lang="en-US" dirty="0"/>
              <a:t>    &lt;compose </a:t>
            </a:r>
            <a:r>
              <a:rPr lang="en-US" dirty="0" err="1"/>
              <a:t>show.bind</a:t>
            </a:r>
            <a:r>
              <a:rPr lang="en-US" dirty="0"/>
              <a:t>="!</a:t>
            </a:r>
            <a:r>
              <a:rPr lang="en-US" dirty="0" err="1"/>
              <a:t>showLogin</a:t>
            </a:r>
            <a:r>
              <a:rPr lang="en-US" dirty="0"/>
              <a:t>" view="./components/register.html"&gt;&lt;/compose&gt;</a:t>
            </a:r>
          </a:p>
          <a:p>
            <a:r>
              <a:rPr lang="en-US" dirty="0"/>
              <a:t>&lt;/template&gt;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7FE41-F1B4-4C0A-A882-13AD0E7C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5100637"/>
            <a:ext cx="2038350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A774A-0732-49B4-9AA2-86DB0C6FCB59}"/>
              </a:ext>
            </a:extLst>
          </p:cNvPr>
          <p:cNvSpPr txBox="1"/>
          <p:nvPr/>
        </p:nvSpPr>
        <p:spPr>
          <a:xfrm>
            <a:off x="3647686" y="4575673"/>
            <a:ext cx="7144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&lt;compose&gt; loads a file and inserts it into the html.  The </a:t>
            </a:r>
            <a:r>
              <a:rPr lang="en-US" dirty="0" err="1"/>
              <a:t>show.bind</a:t>
            </a:r>
            <a:r>
              <a:rPr lang="en-US" dirty="0"/>
              <a:t>=“” will </a:t>
            </a:r>
            <a:br>
              <a:rPr lang="en-US" dirty="0"/>
            </a:br>
            <a:r>
              <a:rPr lang="en-US" dirty="0"/>
              <a:t>show or hide the element depending on the value of</a:t>
            </a:r>
            <a:br>
              <a:rPr lang="en-US" dirty="0"/>
            </a:br>
            <a:r>
              <a:rPr lang="en-US" dirty="0" err="1"/>
              <a:t>showLogin</a:t>
            </a:r>
            <a:r>
              <a:rPr lang="en-US" dirty="0"/>
              <a:t> which is a Boolean variable we will create in</a:t>
            </a:r>
            <a:br>
              <a:rPr lang="en-US" dirty="0"/>
            </a:br>
            <a:r>
              <a:rPr lang="en-US" dirty="0"/>
              <a:t>home.js</a:t>
            </a:r>
          </a:p>
          <a:p>
            <a:endParaRPr lang="en-US" dirty="0"/>
          </a:p>
          <a:p>
            <a:r>
              <a:rPr lang="en-US" dirty="0"/>
              <a:t>Create the two files in the components folder</a:t>
            </a:r>
          </a:p>
        </p:txBody>
      </p:sp>
    </p:spTree>
    <p:extLst>
      <p:ext uri="{BB962C8B-B14F-4D97-AF65-F5344CB8AC3E}">
        <p14:creationId xmlns:p14="http://schemas.microsoft.com/office/powerpoint/2010/main" val="125813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A8F0-73D9-41CA-B25D-26DA6DA6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login.html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7A58E-E8F0-487D-A004-0E9EB3CCD0CB}"/>
              </a:ext>
            </a:extLst>
          </p:cNvPr>
          <p:cNvSpPr txBox="1"/>
          <p:nvPr/>
        </p:nvSpPr>
        <p:spPr>
          <a:xfrm>
            <a:off x="3758268" y="2466363"/>
            <a:ext cx="7411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&lt;button </a:t>
            </a:r>
            <a:r>
              <a:rPr lang="en-US" dirty="0" err="1"/>
              <a:t>click.trigger</a:t>
            </a:r>
            <a:r>
              <a:rPr lang="en-US" dirty="0"/>
              <a:t>="login()"&gt;Login&lt;/button&gt;  </a:t>
            </a:r>
          </a:p>
          <a:p>
            <a:r>
              <a:rPr lang="en-US" dirty="0"/>
              <a:t>    &lt;span class="</a:t>
            </a:r>
            <a:r>
              <a:rPr lang="en-US" dirty="0" err="1"/>
              <a:t>registerLink</a:t>
            </a:r>
            <a:r>
              <a:rPr lang="en-US" dirty="0"/>
              <a:t>"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showRegister</a:t>
            </a:r>
            <a:r>
              <a:rPr lang="en-US" dirty="0"/>
              <a:t>()"&gt;Register&lt;/span&gt;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D1FF2-2C78-4041-9900-E28B57D5E360}"/>
              </a:ext>
            </a:extLst>
          </p:cNvPr>
          <p:cNvSpPr txBox="1"/>
          <p:nvPr/>
        </p:nvSpPr>
        <p:spPr>
          <a:xfrm>
            <a:off x="3632433" y="864066"/>
            <a:ext cx="7737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login button and a link for the registration page in the login.html file</a:t>
            </a:r>
          </a:p>
          <a:p>
            <a:endParaRPr lang="en-US" dirty="0"/>
          </a:p>
          <a:p>
            <a:r>
              <a:rPr lang="en-US" dirty="0" err="1"/>
              <a:t>click.trigger</a:t>
            </a:r>
            <a:r>
              <a:rPr lang="en-US" dirty="0"/>
              <a:t>=“</a:t>
            </a:r>
            <a:r>
              <a:rPr lang="en-US" dirty="0" err="1"/>
              <a:t>showRegister</a:t>
            </a:r>
            <a:r>
              <a:rPr lang="en-US" dirty="0"/>
              <a:t>()” will cause the </a:t>
            </a:r>
            <a:r>
              <a:rPr lang="en-US" dirty="0" err="1"/>
              <a:t>showRegister</a:t>
            </a:r>
            <a:r>
              <a:rPr lang="en-US" dirty="0"/>
              <a:t>() function to execute</a:t>
            </a:r>
            <a:br>
              <a:rPr lang="en-US" dirty="0"/>
            </a:br>
            <a:r>
              <a:rPr lang="en-US" dirty="0"/>
              <a:t>when the click event occurs on the span.</a:t>
            </a:r>
          </a:p>
        </p:txBody>
      </p:sp>
    </p:spTree>
    <p:extLst>
      <p:ext uri="{BB962C8B-B14F-4D97-AF65-F5344CB8AC3E}">
        <p14:creationId xmlns:p14="http://schemas.microsoft.com/office/powerpoint/2010/main" val="195226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E537-4975-40B4-BCB1-70D1C35A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register.html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96382-ECD9-4B06-ABC1-D27D3A165B77}"/>
              </a:ext>
            </a:extLst>
          </p:cNvPr>
          <p:cNvSpPr txBox="1"/>
          <p:nvPr/>
        </p:nvSpPr>
        <p:spPr>
          <a:xfrm>
            <a:off x="4211273" y="1325461"/>
            <a:ext cx="391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following code to register.html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B298A-9236-429B-B751-00EAACB59DB2}"/>
              </a:ext>
            </a:extLst>
          </p:cNvPr>
          <p:cNvSpPr txBox="1"/>
          <p:nvPr/>
        </p:nvSpPr>
        <p:spPr>
          <a:xfrm>
            <a:off x="4127383" y="2634143"/>
            <a:ext cx="4697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&lt;button </a:t>
            </a:r>
            <a:r>
              <a:rPr lang="en-US" dirty="0" err="1"/>
              <a:t>click.trigger</a:t>
            </a:r>
            <a:r>
              <a:rPr lang="en-US" dirty="0"/>
              <a:t>="save()"&gt;Save&lt;/button&gt;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D48A-7A0A-402F-BC87-20F64BFCBE3B}"/>
              </a:ext>
            </a:extLst>
          </p:cNvPr>
          <p:cNvSpPr txBox="1"/>
          <p:nvPr/>
        </p:nvSpPr>
        <p:spPr>
          <a:xfrm>
            <a:off x="4211273" y="4261607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thing we’re doing at this point is providing a way to return to the</a:t>
            </a:r>
            <a:br>
              <a:rPr lang="en-US" dirty="0"/>
            </a:br>
            <a:r>
              <a:rPr lang="en-US" dirty="0"/>
              <a:t>login.html view.</a:t>
            </a:r>
          </a:p>
        </p:txBody>
      </p:sp>
    </p:spTree>
    <p:extLst>
      <p:ext uri="{BB962C8B-B14F-4D97-AF65-F5344CB8AC3E}">
        <p14:creationId xmlns:p14="http://schemas.microsoft.com/office/powerpoint/2010/main" val="29994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5CD-FA61-4553-B366-BBCB8E15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home.js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4FEED-89F5-45D9-BC79-D9936BBFB36B}"/>
              </a:ext>
            </a:extLst>
          </p:cNvPr>
          <p:cNvSpPr txBox="1"/>
          <p:nvPr/>
        </p:nvSpPr>
        <p:spPr>
          <a:xfrm>
            <a:off x="6014906" y="1476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7431C-53F7-4CA2-ADD4-CB5268ABB064}"/>
              </a:ext>
            </a:extLst>
          </p:cNvPr>
          <p:cNvSpPr txBox="1"/>
          <p:nvPr/>
        </p:nvSpPr>
        <p:spPr>
          <a:xfrm>
            <a:off x="6325300" y="293615"/>
            <a:ext cx="406866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@inject(Router)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export class Home {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constructor(router) {</a:t>
            </a:r>
          </a:p>
          <a:p>
            <a:pPr lvl="2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this.router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router;</a:t>
            </a:r>
          </a:p>
          <a:p>
            <a:pPr lvl="2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this.message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'Home';</a:t>
            </a:r>
          </a:p>
          <a:p>
            <a:pPr lvl="2"/>
            <a:r>
              <a:rPr lang="en-US" dirty="0" err="1"/>
              <a:t>this.showLogin</a:t>
            </a:r>
            <a:r>
              <a:rPr lang="en-US" dirty="0"/>
              <a:t> = true;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lvl="1"/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login(){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 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this.router.navigate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('list');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lvl="1"/>
            <a:br>
              <a:rPr lang="en-US" dirty="0"/>
            </a:br>
            <a:r>
              <a:rPr lang="en-US" dirty="0" err="1"/>
              <a:t>showRegister</a:t>
            </a:r>
            <a:r>
              <a:rPr lang="en-US" dirty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this.showLogin</a:t>
            </a:r>
            <a:r>
              <a:rPr lang="en-US" dirty="0"/>
              <a:t> = false;</a:t>
            </a:r>
          </a:p>
          <a:p>
            <a:pPr lvl="1"/>
            <a:r>
              <a:rPr lang="en-US" dirty="0"/>
              <a:t>}</a:t>
            </a:r>
          </a:p>
          <a:p>
            <a:pPr lvl="1"/>
            <a:br>
              <a:rPr lang="en-US" dirty="0"/>
            </a:br>
            <a:r>
              <a:rPr lang="en-US" dirty="0"/>
              <a:t>save(){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this.showLogin</a:t>
            </a:r>
            <a:r>
              <a:rPr lang="en-US" dirty="0"/>
              <a:t> = true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2DC3-2BFB-4694-A7F7-2241465C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Form to register.html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AB345-2251-461E-9C75-903FBE552233}"/>
              </a:ext>
            </a:extLst>
          </p:cNvPr>
          <p:cNvSpPr txBox="1"/>
          <p:nvPr/>
        </p:nvSpPr>
        <p:spPr>
          <a:xfrm>
            <a:off x="4538444" y="2348917"/>
            <a:ext cx="4994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&lt;template&gt;</a:t>
            </a:r>
          </a:p>
          <a:p>
            <a:r>
              <a:rPr lang="en-US" dirty="0"/>
              <a:t>    First Name: &lt;input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user.firstName</a:t>
            </a:r>
            <a:r>
              <a:rPr lang="en-US" dirty="0"/>
              <a:t>"&gt;</a:t>
            </a:r>
          </a:p>
          <a:p>
            <a:r>
              <a:rPr lang="en-US" dirty="0"/>
              <a:t>    Last Name: &lt;input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user.lastName</a:t>
            </a:r>
            <a:r>
              <a:rPr lang="en-US" dirty="0"/>
              <a:t>"&gt;</a:t>
            </a:r>
          </a:p>
          <a:p>
            <a:r>
              <a:rPr lang="en-US" dirty="0"/>
              <a:t>    Email: &lt;input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user.email</a:t>
            </a:r>
            <a:r>
              <a:rPr lang="en-US" dirty="0"/>
              <a:t>"&gt;</a:t>
            </a:r>
          </a:p>
          <a:p>
            <a:r>
              <a:rPr lang="en-US" dirty="0"/>
              <a:t>    Password: &lt;input </a:t>
            </a:r>
            <a:r>
              <a:rPr lang="en-US" dirty="0" err="1"/>
              <a:t>value.bind</a:t>
            </a:r>
            <a:r>
              <a:rPr lang="en-US" dirty="0"/>
              <a:t>="</a:t>
            </a:r>
            <a:r>
              <a:rPr lang="en-US" dirty="0" err="1"/>
              <a:t>user.password</a:t>
            </a:r>
            <a:r>
              <a:rPr lang="en-US" dirty="0"/>
              <a:t>"&gt;</a:t>
            </a:r>
          </a:p>
          <a:p>
            <a:r>
              <a:rPr lang="en-US" dirty="0"/>
              <a:t>  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&lt;button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="save()"&gt;Save&lt;/button&gt;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&lt;/template&gt;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85CC-7DA4-43FF-A0A1-C272D199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home.js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1F565-0DE3-43D1-A043-7A8672E4E892}"/>
              </a:ext>
            </a:extLst>
          </p:cNvPr>
          <p:cNvSpPr txBox="1"/>
          <p:nvPr/>
        </p:nvSpPr>
        <p:spPr>
          <a:xfrm>
            <a:off x="4488110" y="1837189"/>
            <a:ext cx="449155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 {inject} from '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-framework';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 {Router} from '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-router';</a:t>
            </a:r>
          </a:p>
          <a:p>
            <a:r>
              <a:rPr lang="en-US" dirty="0"/>
              <a:t>import { Users } from '../resources/data/users';</a:t>
            </a:r>
          </a:p>
          <a:p>
            <a:br>
              <a:rPr lang="en-US" dirty="0"/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@inject(Router</a:t>
            </a:r>
            <a:r>
              <a:rPr lang="en-US" dirty="0"/>
              <a:t>, Users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export class Home {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constructor(router, </a:t>
            </a:r>
            <a:r>
              <a:rPr lang="en-US" dirty="0"/>
              <a:t>users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{</a:t>
            </a:r>
          </a:p>
          <a:p>
            <a:pPr lvl="2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this.router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router;</a:t>
            </a:r>
          </a:p>
          <a:p>
            <a:pPr lvl="2"/>
            <a:r>
              <a:rPr lang="en-US" dirty="0" err="1"/>
              <a:t>this.users</a:t>
            </a:r>
            <a:r>
              <a:rPr lang="en-US" dirty="0"/>
              <a:t> = users;</a:t>
            </a:r>
          </a:p>
          <a:p>
            <a:pPr lvl="2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this.message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'Home';</a:t>
            </a:r>
          </a:p>
          <a:p>
            <a:pPr lvl="2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this.showLogin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true;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3C3C3-21CA-444A-A4BA-6A13300062F7}"/>
              </a:ext>
            </a:extLst>
          </p:cNvPr>
          <p:cNvSpPr txBox="1"/>
          <p:nvPr/>
        </p:nvSpPr>
        <p:spPr>
          <a:xfrm>
            <a:off x="4412609" y="58722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and inject the user data object </a:t>
            </a:r>
          </a:p>
        </p:txBody>
      </p:sp>
    </p:spTree>
    <p:extLst>
      <p:ext uri="{BB962C8B-B14F-4D97-AF65-F5344CB8AC3E}">
        <p14:creationId xmlns:p14="http://schemas.microsoft.com/office/powerpoint/2010/main" val="296723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Aurelia has two plug-ins that can be used to access HTTP services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aurelia</a:t>
            </a:r>
            <a:r>
              <a:rPr lang="en-US" i="1" dirty="0"/>
              <a:t>-fetch-client </a:t>
            </a:r>
            <a:r>
              <a:rPr lang="en-US" dirty="0"/>
              <a:t>implements the new </a:t>
            </a:r>
            <a:r>
              <a:rPr lang="en-US" i="1" dirty="0"/>
              <a:t>fetch </a:t>
            </a:r>
            <a:r>
              <a:rPr lang="en-US" dirty="0"/>
              <a:t>standard which isn’t entirely complete and not all browsers support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aurelia</a:t>
            </a:r>
            <a:r>
              <a:rPr lang="en-US" i="1" dirty="0"/>
              <a:t>-http-client </a:t>
            </a:r>
            <a:r>
              <a:rPr lang="en-US" dirty="0"/>
              <a:t>implements the tried and true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find documentation here: </a:t>
            </a:r>
            <a:r>
              <a:rPr lang="en-US" dirty="0">
                <a:hlinkClick r:id="rId2"/>
              </a:rPr>
              <a:t>http://aurelia.io/docs/plugins/http-services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2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D58F-57A8-4F78-BEFE-0760E33A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home.js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D8BF2-D5D2-4C28-9458-98B4917B527E}"/>
              </a:ext>
            </a:extLst>
          </p:cNvPr>
          <p:cNvSpPr txBox="1"/>
          <p:nvPr/>
        </p:nvSpPr>
        <p:spPr>
          <a:xfrm>
            <a:off x="4420998" y="453006"/>
            <a:ext cx="648972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showRegister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pPr lvl="1"/>
            <a:r>
              <a:rPr lang="en-US" dirty="0" err="1"/>
              <a:t>this.user</a:t>
            </a:r>
            <a:r>
              <a:rPr lang="en-US" dirty="0"/>
              <a:t> = {</a:t>
            </a:r>
          </a:p>
          <a:p>
            <a:pPr lvl="2"/>
            <a:r>
              <a:rPr lang="en-US" dirty="0" err="1"/>
              <a:t>firstName</a:t>
            </a:r>
            <a:r>
              <a:rPr lang="en-US" dirty="0"/>
              <a:t>: "",</a:t>
            </a:r>
          </a:p>
          <a:p>
            <a:pPr lvl="2"/>
            <a:r>
              <a:rPr lang="en-US" dirty="0" err="1"/>
              <a:t>lastName</a:t>
            </a:r>
            <a:r>
              <a:rPr lang="en-US" dirty="0"/>
              <a:t>: "",</a:t>
            </a:r>
          </a:p>
          <a:p>
            <a:pPr lvl="2"/>
            <a:r>
              <a:rPr lang="en-US" dirty="0"/>
              <a:t>email: "",</a:t>
            </a:r>
          </a:p>
          <a:p>
            <a:pPr lvl="2"/>
            <a:r>
              <a:rPr lang="en-US" dirty="0"/>
              <a:t>password: ""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 err="1"/>
              <a:t>this.registerError</a:t>
            </a:r>
            <a:r>
              <a:rPr lang="en-US" dirty="0"/>
              <a:t> = "";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this.showLogin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false;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async</a:t>
            </a:r>
            <a:r>
              <a:rPr lang="en-US" dirty="0"/>
              <a:t> save() {</a:t>
            </a:r>
          </a:p>
          <a:p>
            <a:r>
              <a:rPr lang="en-US" dirty="0"/>
              <a:t>      let </a:t>
            </a:r>
            <a:r>
              <a:rPr lang="en-US" dirty="0" err="1"/>
              <a:t>serverResponse</a:t>
            </a:r>
            <a:r>
              <a:rPr lang="en-US" dirty="0"/>
              <a:t> = await </a:t>
            </a:r>
            <a:r>
              <a:rPr lang="en-US" dirty="0" err="1"/>
              <a:t>this.users.save</a:t>
            </a:r>
            <a:r>
              <a:rPr lang="en-US" dirty="0"/>
              <a:t>(</a:t>
            </a:r>
            <a:r>
              <a:rPr lang="en-US" dirty="0" err="1"/>
              <a:t>this.user</a:t>
            </a:r>
            <a:r>
              <a:rPr lang="en-US" dirty="0"/>
              <a:t>);</a:t>
            </a:r>
          </a:p>
          <a:p>
            <a:r>
              <a:rPr lang="en-US" dirty="0"/>
              <a:t>      if (!</a:t>
            </a:r>
            <a:r>
              <a:rPr lang="en-US" dirty="0" err="1"/>
              <a:t>serverResponse.error</a:t>
            </a:r>
            <a:r>
              <a:rPr lang="en-US" dirty="0"/>
              <a:t>) 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this.showLogin</a:t>
            </a:r>
            <a:r>
              <a:rPr lang="en-US" dirty="0"/>
              <a:t> = true;</a:t>
            </a:r>
          </a:p>
          <a:p>
            <a:r>
              <a:rPr lang="en-US" dirty="0"/>
              <a:t>      } else 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this.registerError</a:t>
            </a:r>
            <a:r>
              <a:rPr lang="en-US" dirty="0"/>
              <a:t> = "There was a problem registering the user."</a:t>
            </a:r>
          </a:p>
          <a:p>
            <a:r>
              <a:rPr lang="en-US" dirty="0"/>
              <a:t>  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2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3681-5305-4808-B703-30D33818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833FD-F8C1-444D-BC49-7A3F8AE5684E}"/>
              </a:ext>
            </a:extLst>
          </p:cNvPr>
          <p:cNvSpPr txBox="1"/>
          <p:nvPr/>
        </p:nvSpPr>
        <p:spPr>
          <a:xfrm>
            <a:off x="3749878" y="713064"/>
            <a:ext cx="744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Browsers don’t allow pages to initiate requests to domains that are different </a:t>
            </a:r>
          </a:p>
          <a:p>
            <a:r>
              <a:rPr lang="en-US" dirty="0"/>
              <a:t>from the domain of the web page.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BDD3B-C602-4D32-AB73-CEE19D9DCDAC}"/>
              </a:ext>
            </a:extLst>
          </p:cNvPr>
          <p:cNvSpPr/>
          <p:nvPr/>
        </p:nvSpPr>
        <p:spPr>
          <a:xfrm>
            <a:off x="4177717" y="1862356"/>
            <a:ext cx="2013358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localhost:9000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56C88-8323-4404-94D1-63F32A237CF3}"/>
              </a:ext>
            </a:extLst>
          </p:cNvPr>
          <p:cNvSpPr/>
          <p:nvPr/>
        </p:nvSpPr>
        <p:spPr>
          <a:xfrm>
            <a:off x="6384022" y="4244829"/>
            <a:ext cx="1300294" cy="15687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Index.html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58E299-DB24-4526-B409-641A02252187}"/>
              </a:ext>
            </a:extLst>
          </p:cNvPr>
          <p:cNvCxnSpPr/>
          <p:nvPr/>
        </p:nvCxnSpPr>
        <p:spPr>
          <a:xfrm>
            <a:off x="5536734" y="2944536"/>
            <a:ext cx="738231" cy="130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CEF4B8-04EF-4951-8D5E-142FB0542BEC}"/>
              </a:ext>
            </a:extLst>
          </p:cNvPr>
          <p:cNvSpPr/>
          <p:nvPr/>
        </p:nvSpPr>
        <p:spPr>
          <a:xfrm>
            <a:off x="7826928" y="1862356"/>
            <a:ext cx="2013358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localhost:5000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B790BF-2593-4136-80DA-764505CD9142}"/>
              </a:ext>
            </a:extLst>
          </p:cNvPr>
          <p:cNvCxnSpPr>
            <a:cxnSpLocks/>
          </p:cNvCxnSpPr>
          <p:nvPr/>
        </p:nvCxnSpPr>
        <p:spPr>
          <a:xfrm flipV="1">
            <a:off x="7684316" y="2944536"/>
            <a:ext cx="679508" cy="116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77224A-8B6E-4994-B308-2D4A609BB95A}"/>
              </a:ext>
            </a:extLst>
          </p:cNvPr>
          <p:cNvSpPr txBox="1"/>
          <p:nvPr/>
        </p:nvSpPr>
        <p:spPr>
          <a:xfrm>
            <a:off x="8112932" y="3557148"/>
            <a:ext cx="308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http://localhost:5000/api/users</a:t>
            </a: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19B2CDDD-E908-4CB5-8A6A-B3A3C5D31D56}"/>
              </a:ext>
            </a:extLst>
          </p:cNvPr>
          <p:cNvSpPr/>
          <p:nvPr/>
        </p:nvSpPr>
        <p:spPr>
          <a:xfrm>
            <a:off x="7407479" y="2944536"/>
            <a:ext cx="1719743" cy="1333471"/>
          </a:xfrm>
          <a:prstGeom prst="noSmoking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4C050-8641-43C7-B28C-A926AB3ED25F}"/>
              </a:ext>
            </a:extLst>
          </p:cNvPr>
          <p:cNvSpPr txBox="1"/>
          <p:nvPr/>
        </p:nvSpPr>
        <p:spPr>
          <a:xfrm>
            <a:off x="7830963" y="4890619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a cross-domain request</a:t>
            </a:r>
            <a:br>
              <a:rPr lang="en-US" dirty="0"/>
            </a:br>
            <a:r>
              <a:rPr lang="en-US" dirty="0"/>
              <a:t>and not allowed for security reasons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5F85A-C695-495F-9749-097561FA8CDA}"/>
              </a:ext>
            </a:extLst>
          </p:cNvPr>
          <p:cNvSpPr txBox="1"/>
          <p:nvPr/>
        </p:nvSpPr>
        <p:spPr>
          <a:xfrm>
            <a:off x="3749878" y="5985193"/>
            <a:ext cx="7551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allow this we can have the server add a header which tells the browser that</a:t>
            </a:r>
            <a:br>
              <a:rPr lang="en-US" dirty="0"/>
            </a:br>
            <a:r>
              <a:rPr lang="en-US" dirty="0"/>
              <a:t>the cross-domain request is trusted.</a:t>
            </a:r>
          </a:p>
        </p:txBody>
      </p:sp>
    </p:spTree>
    <p:extLst>
      <p:ext uri="{BB962C8B-B14F-4D97-AF65-F5344CB8AC3E}">
        <p14:creationId xmlns:p14="http://schemas.microsoft.com/office/powerpoint/2010/main" val="3173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F4E-B567-4D42-BBB3-0680B848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330D0-79BC-4D23-9E41-240908B53CB9}"/>
              </a:ext>
            </a:extLst>
          </p:cNvPr>
          <p:cNvSpPr txBox="1"/>
          <p:nvPr/>
        </p:nvSpPr>
        <p:spPr>
          <a:xfrm>
            <a:off x="4035105" y="931178"/>
            <a:ext cx="4831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the following module in your server folder: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cors</a:t>
            </a:r>
            <a:r>
              <a:rPr lang="en-US" dirty="0"/>
              <a:t> –s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this to your express.js file: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B93DC-D773-4DC3-A888-D84B3905BA93}"/>
              </a:ext>
            </a:extLst>
          </p:cNvPr>
          <p:cNvSpPr txBox="1"/>
          <p:nvPr/>
        </p:nvSpPr>
        <p:spPr>
          <a:xfrm>
            <a:off x="4181022" y="3259326"/>
            <a:ext cx="49863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cors</a:t>
            </a:r>
            <a:r>
              <a:rPr lang="en-US" dirty="0"/>
              <a:t> = require('</a:t>
            </a:r>
            <a:r>
              <a:rPr lang="en-US" dirty="0" err="1"/>
              <a:t>cors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function (app, config) {</a:t>
            </a:r>
          </a:p>
          <a:p>
            <a:endParaRPr lang="en-US" dirty="0"/>
          </a:p>
          <a:p>
            <a:r>
              <a:rPr lang="en-US" dirty="0"/>
              <a:t>  	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({origin: 'http://localhost:9000'}));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1E686-7A13-45E9-900D-D7FC251B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66" y="5411644"/>
            <a:ext cx="4981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7740-95CC-4F94-92E1-FBC55AF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1761F-22C3-4FF0-977B-C3E748A4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1" y="760168"/>
            <a:ext cx="7281141" cy="119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1A610-1321-40DB-B127-CC09F861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47" y="2089728"/>
            <a:ext cx="5429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ED8B-6FB1-4F52-B965-804C21C8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Organization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DBDA6-2353-4AD3-8F1A-B98F5D30909B}"/>
              </a:ext>
            </a:extLst>
          </p:cNvPr>
          <p:cNvSpPr txBox="1"/>
          <p:nvPr/>
        </p:nvSpPr>
        <p:spPr>
          <a:xfrm>
            <a:off x="4007904" y="3555257"/>
            <a:ext cx="702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folder called </a:t>
            </a:r>
            <a:r>
              <a:rPr lang="en-US" b="1" dirty="0"/>
              <a:t>data </a:t>
            </a:r>
            <a:r>
              <a:rPr lang="en-US" dirty="0"/>
              <a:t>in the resources folder and create a file called</a:t>
            </a:r>
            <a:br>
              <a:rPr lang="en-US" dirty="0"/>
            </a:br>
            <a:r>
              <a:rPr lang="en-US" b="1" dirty="0"/>
              <a:t>data-services.js</a:t>
            </a:r>
            <a:r>
              <a:rPr lang="en-US" dirty="0"/>
              <a:t> in that folder. Create a </a:t>
            </a:r>
            <a:r>
              <a:rPr lang="en-US" b="1" dirty="0"/>
              <a:t>users.js</a:t>
            </a:r>
            <a:r>
              <a:rPr lang="en-US" dirty="0"/>
              <a:t> and </a:t>
            </a:r>
            <a:r>
              <a:rPr lang="en-US" b="1" dirty="0"/>
              <a:t>todos.js</a:t>
            </a:r>
            <a:r>
              <a:rPr lang="en-US" dirty="0"/>
              <a:t>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FDB9D-D791-4C2C-B797-EAC0A1ADC892}"/>
              </a:ext>
            </a:extLst>
          </p:cNvPr>
          <p:cNvSpPr txBox="1"/>
          <p:nvPr/>
        </p:nvSpPr>
        <p:spPr>
          <a:xfrm>
            <a:off x="3731878" y="569739"/>
            <a:ext cx="4248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organize data access into two</a:t>
            </a:r>
            <a:br>
              <a:rPr lang="en-US" dirty="0"/>
            </a:br>
            <a:r>
              <a:rPr lang="en-US" dirty="0"/>
              <a:t>layers:</a:t>
            </a:r>
          </a:p>
          <a:p>
            <a:endParaRPr lang="en-US" dirty="0"/>
          </a:p>
          <a:p>
            <a:r>
              <a:rPr lang="en-US" dirty="0"/>
              <a:t>There will separate </a:t>
            </a:r>
            <a:r>
              <a:rPr lang="en-US" b="1" dirty="0"/>
              <a:t>data object layers </a:t>
            </a:r>
            <a:r>
              <a:rPr lang="en-US" dirty="0"/>
              <a:t> for </a:t>
            </a:r>
          </a:p>
          <a:p>
            <a:r>
              <a:rPr lang="en-US" dirty="0"/>
              <a:t>Users and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data services layer </a:t>
            </a:r>
            <a:r>
              <a:rPr lang="en-US" dirty="0"/>
              <a:t>is the generic code</a:t>
            </a:r>
            <a:br>
              <a:rPr lang="en-US" dirty="0"/>
            </a:br>
            <a:r>
              <a:rPr lang="en-US" dirty="0"/>
              <a:t>that interacts with your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5B435-CC84-454D-9EFD-3BFA2786DCCF}"/>
              </a:ext>
            </a:extLst>
          </p:cNvPr>
          <p:cNvSpPr/>
          <p:nvPr/>
        </p:nvSpPr>
        <p:spPr>
          <a:xfrm>
            <a:off x="8204433" y="377505"/>
            <a:ext cx="1929468" cy="7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533F0-37EA-4BC4-9A4E-28B4A2C9391A}"/>
              </a:ext>
            </a:extLst>
          </p:cNvPr>
          <p:cNvSpPr/>
          <p:nvPr/>
        </p:nvSpPr>
        <p:spPr>
          <a:xfrm>
            <a:off x="8204433" y="1308403"/>
            <a:ext cx="1929468" cy="746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Object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C1F0F-522F-4E9B-95A4-E68B6CEA7317}"/>
              </a:ext>
            </a:extLst>
          </p:cNvPr>
          <p:cNvSpPr/>
          <p:nvPr/>
        </p:nvSpPr>
        <p:spPr>
          <a:xfrm>
            <a:off x="8204433" y="2239301"/>
            <a:ext cx="1929468" cy="746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Services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840BF-19DD-4D09-A652-A20D1820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04" y="4378585"/>
            <a:ext cx="2524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6256-3776-409F-8D43-58ED3621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HTTP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B42EF-B93C-4F35-A757-6FCF2A48709B}"/>
              </a:ext>
            </a:extLst>
          </p:cNvPr>
          <p:cNvSpPr txBox="1"/>
          <p:nvPr/>
        </p:nvSpPr>
        <p:spPr>
          <a:xfrm>
            <a:off x="3914739" y="320432"/>
            <a:ext cx="73788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client folder use: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aurelia</a:t>
            </a:r>
            <a:r>
              <a:rPr lang="en-US" dirty="0"/>
              <a:t>-fetch-client –s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the </a:t>
            </a:r>
            <a:r>
              <a:rPr lang="en-US" dirty="0" err="1"/>
              <a:t>aurelia.json</a:t>
            </a:r>
            <a:r>
              <a:rPr lang="en-US" dirty="0"/>
              <a:t>  file and locate the dependencies section and add the </a:t>
            </a:r>
            <a:br>
              <a:rPr lang="en-US" dirty="0"/>
            </a:br>
            <a:r>
              <a:rPr lang="en-US" dirty="0"/>
              <a:t>configuration for the client as shown below.  This tells the bundler to include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aurelia</a:t>
            </a:r>
            <a:r>
              <a:rPr lang="en-US" dirty="0"/>
              <a:t>-fetch-client and tells it where to find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39BA0-05F7-4351-BEA9-2D431334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81" y="158121"/>
            <a:ext cx="1679138" cy="1589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C1064-BCC1-4D25-B6F2-ACEF02FE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26" y="4679868"/>
            <a:ext cx="6753225" cy="1924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05A63-3582-422E-9FF3-7CBABBEAC0E6}"/>
              </a:ext>
            </a:extLst>
          </p:cNvPr>
          <p:cNvSpPr txBox="1"/>
          <p:nvPr/>
        </p:nvSpPr>
        <p:spPr>
          <a:xfrm>
            <a:off x="4186615" y="2925542"/>
            <a:ext cx="55033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"name": "</a:t>
            </a:r>
            <a:r>
              <a:rPr lang="en-US" dirty="0" err="1"/>
              <a:t>aurelia</a:t>
            </a:r>
            <a:r>
              <a:rPr lang="en-US" dirty="0"/>
              <a:t>-fetch-client",</a:t>
            </a:r>
          </a:p>
          <a:p>
            <a:r>
              <a:rPr lang="en-US" dirty="0"/>
              <a:t>"path": "../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r>
              <a:rPr lang="en-US" dirty="0" err="1"/>
              <a:t>aurelia</a:t>
            </a:r>
            <a:r>
              <a:rPr lang="en-US" dirty="0"/>
              <a:t>-fetch-client/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amd</a:t>
            </a:r>
            <a:r>
              <a:rPr lang="en-US" dirty="0"/>
              <a:t>",</a:t>
            </a:r>
          </a:p>
          <a:p>
            <a:r>
              <a:rPr lang="en-US" dirty="0"/>
              <a:t>"main": "</a:t>
            </a:r>
            <a:r>
              <a:rPr lang="en-US" dirty="0" err="1"/>
              <a:t>aurelia</a:t>
            </a:r>
            <a:r>
              <a:rPr lang="en-US" dirty="0"/>
              <a:t>-fetch-client"</a:t>
            </a:r>
          </a:p>
          <a:p>
            <a:r>
              <a:rPr lang="en-US" dirty="0"/>
              <a:t>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6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DC9F-49BB-4882-A47E-FE4BBE50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8160E-AC57-40D4-BCF6-ED20B565DA0F}"/>
              </a:ext>
            </a:extLst>
          </p:cNvPr>
          <p:cNvSpPr txBox="1"/>
          <p:nvPr/>
        </p:nvSpPr>
        <p:spPr>
          <a:xfrm>
            <a:off x="5905850" y="2499630"/>
            <a:ext cx="541558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{ inject } from '</a:t>
            </a:r>
            <a:r>
              <a:rPr lang="en-US" dirty="0" err="1"/>
              <a:t>aurelia</a:t>
            </a:r>
            <a:r>
              <a:rPr lang="en-US" dirty="0"/>
              <a:t>-framework';</a:t>
            </a:r>
          </a:p>
          <a:p>
            <a:r>
              <a:rPr lang="en-US" dirty="0"/>
              <a:t>import {</a:t>
            </a:r>
            <a:r>
              <a:rPr lang="en-US" dirty="0" err="1"/>
              <a:t>HttpClient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} from '</a:t>
            </a:r>
            <a:r>
              <a:rPr lang="en-US" dirty="0" err="1"/>
              <a:t>aurelia</a:t>
            </a:r>
            <a:r>
              <a:rPr lang="en-US" dirty="0"/>
              <a:t>-fetch-client';</a:t>
            </a:r>
          </a:p>
          <a:p>
            <a:endParaRPr lang="en-US" dirty="0"/>
          </a:p>
          <a:p>
            <a:r>
              <a:rPr lang="en-US" dirty="0"/>
              <a:t>@inject(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r>
              <a:rPr lang="en-US" dirty="0"/>
              <a:t>export class </a:t>
            </a:r>
            <a:r>
              <a:rPr lang="en-US" dirty="0" err="1"/>
              <a:t>DataServices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constructor(http) {</a:t>
            </a:r>
          </a:p>
          <a:p>
            <a:r>
              <a:rPr lang="en-US" dirty="0"/>
              <a:t>		</a:t>
            </a:r>
            <a:r>
              <a:rPr lang="en-US" dirty="0" err="1"/>
              <a:t>this.httpClient</a:t>
            </a:r>
            <a:r>
              <a:rPr lang="en-US" dirty="0"/>
              <a:t> = http;</a:t>
            </a:r>
          </a:p>
          <a:p>
            <a:r>
              <a:rPr lang="en-US" dirty="0"/>
              <a:t>		</a:t>
            </a:r>
            <a:r>
              <a:rPr lang="en-US" dirty="0" err="1"/>
              <a:t>this.BASE_URL</a:t>
            </a:r>
            <a:r>
              <a:rPr lang="en-US" dirty="0"/>
              <a:t> = "http://localhost:5000/</a:t>
            </a:r>
            <a:r>
              <a:rPr lang="en-US" dirty="0" err="1"/>
              <a:t>api</a:t>
            </a:r>
            <a:r>
              <a:rPr lang="en-US" dirty="0"/>
              <a:t>/";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C0F5D-311E-4EF0-B9B9-6F82373D8CB3}"/>
              </a:ext>
            </a:extLst>
          </p:cNvPr>
          <p:cNvSpPr txBox="1"/>
          <p:nvPr/>
        </p:nvSpPr>
        <p:spPr>
          <a:xfrm>
            <a:off x="4051883" y="746620"/>
            <a:ext cx="7105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the code shown below in the data-servces.js file</a:t>
            </a:r>
          </a:p>
          <a:p>
            <a:endParaRPr lang="en-US" dirty="0"/>
          </a:p>
          <a:p>
            <a:r>
              <a:rPr lang="en-US" dirty="0"/>
              <a:t>Import and inject the fetch client. Then create the </a:t>
            </a:r>
            <a:r>
              <a:rPr lang="en-US" dirty="0" err="1"/>
              <a:t>httpClient</a:t>
            </a:r>
            <a:r>
              <a:rPr lang="en-US" dirty="0"/>
              <a:t> variable and</a:t>
            </a:r>
            <a:br>
              <a:rPr lang="en-US" dirty="0"/>
            </a:br>
            <a:r>
              <a:rPr lang="en-US" dirty="0"/>
              <a:t>configure the BASE_URL which is the base URL for you services</a:t>
            </a:r>
          </a:p>
        </p:txBody>
      </p:sp>
    </p:spTree>
    <p:extLst>
      <p:ext uri="{BB962C8B-B14F-4D97-AF65-F5344CB8AC3E}">
        <p14:creationId xmlns:p14="http://schemas.microsoft.com/office/powerpoint/2010/main" val="226709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171-1BB9-45D7-A79D-45DDC6C88A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Configure the fetch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B1D87-5E43-4AC4-9885-4B98BCE4392D}"/>
              </a:ext>
            </a:extLst>
          </p:cNvPr>
          <p:cNvSpPr txBox="1"/>
          <p:nvPr/>
        </p:nvSpPr>
        <p:spPr>
          <a:xfrm>
            <a:off x="4169328" y="210026"/>
            <a:ext cx="7100790" cy="664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	constructor(http)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this.httpClient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http;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this.BASE_URL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"http://localhost:5000/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api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/";</a:t>
            </a:r>
          </a:p>
          <a:p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err="1"/>
              <a:t>this.httpClient.configure</a:t>
            </a:r>
            <a:r>
              <a:rPr lang="en-US" sz="1600" dirty="0"/>
              <a:t>(config =&gt; {</a:t>
            </a:r>
          </a:p>
          <a:p>
            <a:r>
              <a:rPr lang="en-US" sz="1600" dirty="0"/>
              <a:t>		config</a:t>
            </a:r>
          </a:p>
          <a:p>
            <a:r>
              <a:rPr lang="en-US" sz="1600" dirty="0"/>
              <a:t>			.</a:t>
            </a:r>
            <a:r>
              <a:rPr lang="en-US" sz="1600" dirty="0" err="1"/>
              <a:t>withBaseUrl</a:t>
            </a:r>
            <a:r>
              <a:rPr lang="en-US" sz="1600" dirty="0"/>
              <a:t>(</a:t>
            </a:r>
            <a:r>
              <a:rPr lang="en-US" sz="1600" dirty="0" err="1"/>
              <a:t>this.BASE_URL</a:t>
            </a:r>
            <a:r>
              <a:rPr lang="en-US" sz="1600" dirty="0"/>
              <a:t>)</a:t>
            </a:r>
          </a:p>
          <a:p>
            <a:r>
              <a:rPr lang="en-US" sz="1600" dirty="0"/>
              <a:t>			.</a:t>
            </a:r>
            <a:r>
              <a:rPr lang="en-US" sz="1600" dirty="0" err="1"/>
              <a:t>withDefaults</a:t>
            </a:r>
            <a:r>
              <a:rPr lang="en-US" sz="1600" dirty="0"/>
              <a:t>({</a:t>
            </a:r>
          </a:p>
          <a:p>
            <a:r>
              <a:rPr lang="en-US" sz="1600" dirty="0"/>
              <a:t>			credentials: 'same-origin',</a:t>
            </a:r>
          </a:p>
          <a:p>
            <a:r>
              <a:rPr lang="en-US" sz="1600" dirty="0"/>
              <a:t>			headers: {</a:t>
            </a:r>
          </a:p>
          <a:p>
            <a:r>
              <a:rPr lang="en-US" sz="1600" dirty="0"/>
              <a:t>				'Accept': 'application/</a:t>
            </a:r>
            <a:r>
              <a:rPr lang="en-US" sz="1600" dirty="0" err="1"/>
              <a:t>json</a:t>
            </a:r>
            <a:r>
              <a:rPr lang="en-US" sz="1600" dirty="0"/>
              <a:t>',</a:t>
            </a:r>
          </a:p>
          <a:p>
            <a:r>
              <a:rPr lang="en-US" sz="1600" dirty="0"/>
              <a:t>				'X-Requested-With': 'Fetch'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	})</a:t>
            </a:r>
          </a:p>
          <a:p>
            <a:r>
              <a:rPr lang="en-US" sz="1600" dirty="0"/>
              <a:t>			.</a:t>
            </a:r>
            <a:r>
              <a:rPr lang="en-US" sz="1600" dirty="0" err="1"/>
              <a:t>withInterceptor</a:t>
            </a:r>
            <a:r>
              <a:rPr lang="en-US" sz="1600" dirty="0"/>
              <a:t>({</a:t>
            </a:r>
          </a:p>
          <a:p>
            <a:r>
              <a:rPr lang="en-US" sz="1600" dirty="0"/>
              <a:t>			request(request) {</a:t>
            </a:r>
          </a:p>
          <a:p>
            <a:r>
              <a:rPr lang="en-US" sz="1600" dirty="0"/>
              <a:t>				console.log(`Requesting ${</a:t>
            </a:r>
            <a:r>
              <a:rPr lang="en-US" sz="1600" dirty="0" err="1"/>
              <a:t>request.method</a:t>
            </a:r>
            <a:r>
              <a:rPr lang="en-US" sz="1600" dirty="0"/>
              <a:t>} ${request.url}`);</a:t>
            </a:r>
          </a:p>
          <a:p>
            <a:r>
              <a:rPr lang="en-US" sz="1600" dirty="0"/>
              <a:t>				return request;</a:t>
            </a:r>
          </a:p>
          <a:p>
            <a:r>
              <a:rPr lang="en-US" sz="1600" dirty="0"/>
              <a:t>			},</a:t>
            </a:r>
          </a:p>
          <a:p>
            <a:r>
              <a:rPr lang="en-US" sz="1600" dirty="0"/>
              <a:t>			response(response) {</a:t>
            </a:r>
          </a:p>
          <a:p>
            <a:r>
              <a:rPr lang="en-US" sz="1600" dirty="0"/>
              <a:t>				console.log(`Received ${</a:t>
            </a:r>
            <a:r>
              <a:rPr lang="en-US" sz="1600" dirty="0" err="1"/>
              <a:t>response.status</a:t>
            </a:r>
            <a:r>
              <a:rPr lang="en-US" sz="1600" dirty="0"/>
              <a:t>} ${response.url}`);</a:t>
            </a:r>
          </a:p>
          <a:p>
            <a:r>
              <a:rPr lang="en-US" sz="1600" dirty="0"/>
              <a:t>				return response;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	});</a:t>
            </a:r>
          </a:p>
          <a:p>
            <a:r>
              <a:rPr lang="en-US" sz="1600" dirty="0"/>
              <a:t>		});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211AC-0A9E-48D1-BA77-32CB8BB33C1B}"/>
              </a:ext>
            </a:extLst>
          </p:cNvPr>
          <p:cNvSpPr txBox="1"/>
          <p:nvPr/>
        </p:nvSpPr>
        <p:spPr>
          <a:xfrm>
            <a:off x="360727" y="461394"/>
            <a:ext cx="324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 the fetch client.</a:t>
            </a:r>
          </a:p>
          <a:p>
            <a:endParaRPr lang="en-US" dirty="0"/>
          </a:p>
          <a:p>
            <a:r>
              <a:rPr lang="en-US" dirty="0"/>
              <a:t>Add this code to the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83537-65E5-43C5-9328-A73C20BA8404}"/>
              </a:ext>
            </a:extLst>
          </p:cNvPr>
          <p:cNvSpPr txBox="1"/>
          <p:nvPr/>
        </p:nvSpPr>
        <p:spPr>
          <a:xfrm>
            <a:off x="234891" y="1937857"/>
            <a:ext cx="36698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 the BASE_URL</a:t>
            </a:r>
          </a:p>
          <a:p>
            <a:endParaRPr lang="en-US" dirty="0"/>
          </a:p>
          <a:p>
            <a:r>
              <a:rPr lang="en-US" dirty="0"/>
              <a:t>Set some default headers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Intercepters</a:t>
            </a:r>
            <a:r>
              <a:rPr lang="en-US" dirty="0"/>
              <a:t> run when a request is</a:t>
            </a:r>
            <a:br>
              <a:rPr lang="en-US" dirty="0"/>
            </a:br>
            <a:r>
              <a:rPr lang="en-US" dirty="0"/>
              <a:t>sent or a response is received.  These</a:t>
            </a:r>
            <a:br>
              <a:rPr lang="en-US" dirty="0"/>
            </a:br>
            <a:r>
              <a:rPr lang="en-US" dirty="0"/>
              <a:t>just print some status text to the </a:t>
            </a:r>
            <a:br>
              <a:rPr lang="en-US" dirty="0"/>
            </a:br>
            <a:r>
              <a:rPr lang="en-US" dirty="0"/>
              <a:t>browser console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6B6DC6-FDEA-481E-86B5-1908A540A602}"/>
              </a:ext>
            </a:extLst>
          </p:cNvPr>
          <p:cNvCxnSpPr/>
          <p:nvPr/>
        </p:nvCxnSpPr>
        <p:spPr>
          <a:xfrm flipV="1">
            <a:off x="3020037" y="1879134"/>
            <a:ext cx="2474752" cy="16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FF8730-0410-49CF-8307-77581B0F6747}"/>
              </a:ext>
            </a:extLst>
          </p:cNvPr>
          <p:cNvCxnSpPr/>
          <p:nvPr/>
        </p:nvCxnSpPr>
        <p:spPr>
          <a:xfrm flipV="1">
            <a:off x="2947988" y="2558642"/>
            <a:ext cx="2462911" cy="1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7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FB1F-262C-4980-8EDC-541BD97F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EE721-1175-436B-88DD-9944587E40C6}"/>
              </a:ext>
            </a:extLst>
          </p:cNvPr>
          <p:cNvSpPr txBox="1"/>
          <p:nvPr/>
        </p:nvSpPr>
        <p:spPr>
          <a:xfrm>
            <a:off x="6535024" y="2785145"/>
            <a:ext cx="48542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get(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		return </a:t>
            </a:r>
            <a:r>
              <a:rPr lang="en-US" dirty="0" err="1"/>
              <a:t>this.httpClient.fetch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r>
              <a:rPr lang="en-US" dirty="0"/>
              <a:t>			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r>
              <a:rPr lang="en-US" dirty="0"/>
              <a:t>			.then(data =&gt; {</a:t>
            </a:r>
          </a:p>
          <a:p>
            <a:r>
              <a:rPr lang="en-US" dirty="0"/>
              <a:t>				return data;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			.catch(error =&gt; {</a:t>
            </a:r>
          </a:p>
          <a:p>
            <a:r>
              <a:rPr lang="en-US" dirty="0"/>
              <a:t>				return error;</a:t>
            </a:r>
          </a:p>
          <a:p>
            <a:r>
              <a:rPr lang="en-US" dirty="0"/>
              <a:t>			});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EB307-63A0-4575-BA1B-0EFA725CD562}"/>
              </a:ext>
            </a:extLst>
          </p:cNvPr>
          <p:cNvSpPr txBox="1"/>
          <p:nvPr/>
        </p:nvSpPr>
        <p:spPr>
          <a:xfrm>
            <a:off x="4630723" y="931178"/>
            <a:ext cx="600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URL will be passed in from the users.js or todos.js objects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3ED78-7132-4E22-9998-F79CD18D5F90}"/>
              </a:ext>
            </a:extLst>
          </p:cNvPr>
          <p:cNvCxnSpPr/>
          <p:nvPr/>
        </p:nvCxnSpPr>
        <p:spPr>
          <a:xfrm flipH="1">
            <a:off x="7608815" y="1551963"/>
            <a:ext cx="142613" cy="116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AAD7B8-81AB-4770-995D-66ED379D3A5C}"/>
              </a:ext>
            </a:extLst>
          </p:cNvPr>
          <p:cNvSpPr txBox="1"/>
          <p:nvPr/>
        </p:nvSpPr>
        <p:spPr>
          <a:xfrm>
            <a:off x="3695757" y="2558642"/>
            <a:ext cx="30332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.fetch(</a:t>
            </a:r>
            <a:r>
              <a:rPr lang="en-US" dirty="0" err="1"/>
              <a:t>url</a:t>
            </a:r>
            <a:r>
              <a:rPr lang="en-US" dirty="0"/>
              <a:t>) method</a:t>
            </a:r>
            <a:br>
              <a:rPr lang="en-US" dirty="0"/>
            </a:br>
            <a:r>
              <a:rPr lang="en-US" dirty="0"/>
              <a:t>creates a promise</a:t>
            </a:r>
          </a:p>
          <a:p>
            <a:endParaRPr lang="en-US" dirty="0"/>
          </a:p>
          <a:p>
            <a:r>
              <a:rPr lang="en-US" dirty="0"/>
              <a:t>When the response comes</a:t>
            </a:r>
            <a:br>
              <a:rPr lang="en-US" dirty="0"/>
            </a:br>
            <a:r>
              <a:rPr lang="en-US" dirty="0"/>
              <a:t>back from the server we</a:t>
            </a:r>
            <a:br>
              <a:rPr lang="en-US" dirty="0"/>
            </a:br>
            <a:r>
              <a:rPr lang="en-US" dirty="0"/>
              <a:t>parse the JSON data</a:t>
            </a:r>
          </a:p>
          <a:p>
            <a:endParaRPr lang="en-US" dirty="0"/>
          </a:p>
          <a:p>
            <a:r>
              <a:rPr lang="en-US" dirty="0"/>
              <a:t>Then return to the calling</a:t>
            </a:r>
            <a:br>
              <a:rPr lang="en-US" dirty="0"/>
            </a:br>
            <a:r>
              <a:rPr lang="en-US" dirty="0"/>
              <a:t>function</a:t>
            </a:r>
          </a:p>
          <a:p>
            <a:endParaRPr lang="en-US" dirty="0"/>
          </a:p>
          <a:p>
            <a:r>
              <a:rPr lang="en-US" dirty="0"/>
              <a:t>The .catch only fires if there</a:t>
            </a:r>
            <a:br>
              <a:rPr lang="en-US" dirty="0"/>
            </a:br>
            <a:r>
              <a:rPr lang="en-US" dirty="0"/>
              <a:t>is an error in communication,</a:t>
            </a:r>
            <a:br>
              <a:rPr lang="en-US" dirty="0"/>
            </a:br>
            <a:r>
              <a:rPr lang="en-US" dirty="0"/>
              <a:t>not if there is a database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3DC62-26C8-41EB-A2A1-E55569431E90}"/>
              </a:ext>
            </a:extLst>
          </p:cNvPr>
          <p:cNvCxnSpPr/>
          <p:nvPr/>
        </p:nvCxnSpPr>
        <p:spPr>
          <a:xfrm flipV="1">
            <a:off x="6283354" y="3523376"/>
            <a:ext cx="1652631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C14CEC-3901-462E-B1A8-1C47448A35D6}"/>
              </a:ext>
            </a:extLst>
          </p:cNvPr>
          <p:cNvCxnSpPr/>
          <p:nvPr/>
        </p:nvCxnSpPr>
        <p:spPr>
          <a:xfrm flipV="1">
            <a:off x="6283354" y="3976382"/>
            <a:ext cx="1652631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F4F4-A389-499C-95DA-7C13F06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168C5-B21F-4AE5-82E4-FE463348B4AF}"/>
              </a:ext>
            </a:extLst>
          </p:cNvPr>
          <p:cNvSpPr txBox="1"/>
          <p:nvPr/>
        </p:nvSpPr>
        <p:spPr>
          <a:xfrm>
            <a:off x="6350467" y="2164360"/>
            <a:ext cx="485421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post(content, 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		return </a:t>
            </a:r>
            <a:r>
              <a:rPr lang="en-US" dirty="0" err="1"/>
              <a:t>this.httpClient</a:t>
            </a:r>
            <a:endParaRPr lang="en-US" dirty="0"/>
          </a:p>
          <a:p>
            <a:r>
              <a:rPr lang="en-US" dirty="0"/>
              <a:t>			.fetch(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				method: 'post',</a:t>
            </a:r>
          </a:p>
          <a:p>
            <a:r>
              <a:rPr lang="en-US" dirty="0"/>
              <a:t>				body: </a:t>
            </a:r>
            <a:r>
              <a:rPr lang="en-US" dirty="0" err="1"/>
              <a:t>json</a:t>
            </a:r>
            <a:r>
              <a:rPr lang="en-US" dirty="0"/>
              <a:t>(content)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			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r>
              <a:rPr lang="en-US" dirty="0"/>
              <a:t>			.then(object =&gt; {</a:t>
            </a:r>
          </a:p>
          <a:p>
            <a:r>
              <a:rPr lang="en-US" dirty="0"/>
              <a:t>				return object;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			.catch(error =&gt; {</a:t>
            </a:r>
          </a:p>
          <a:p>
            <a:r>
              <a:rPr lang="en-US" dirty="0"/>
              <a:t>				return error;</a:t>
            </a:r>
          </a:p>
          <a:p>
            <a:r>
              <a:rPr lang="en-US" dirty="0"/>
              <a:t>			});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207DD-BA20-4243-90F7-72D6798A261D}"/>
              </a:ext>
            </a:extLst>
          </p:cNvPr>
          <p:cNvSpPr txBox="1"/>
          <p:nvPr/>
        </p:nvSpPr>
        <p:spPr>
          <a:xfrm>
            <a:off x="5318620" y="830511"/>
            <a:ext cx="483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content parameter is JSON formatted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6B20D-499D-45E0-B535-74560B33203F}"/>
              </a:ext>
            </a:extLst>
          </p:cNvPr>
          <p:cNvSpPr txBox="1"/>
          <p:nvPr/>
        </p:nvSpPr>
        <p:spPr>
          <a:xfrm>
            <a:off x="3733101" y="2608976"/>
            <a:ext cx="252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method and </a:t>
            </a:r>
            <a:br>
              <a:rPr lang="en-US" dirty="0"/>
            </a:br>
            <a:r>
              <a:rPr lang="en-US" dirty="0"/>
              <a:t>bundle the data as JSON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EBA317-48E5-4D0D-986F-CDB873A8E4E9}"/>
              </a:ext>
            </a:extLst>
          </p:cNvPr>
          <p:cNvCxnSpPr/>
          <p:nvPr/>
        </p:nvCxnSpPr>
        <p:spPr>
          <a:xfrm>
            <a:off x="6350467" y="2944536"/>
            <a:ext cx="1266737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FC2F-3CF2-4D01-93EC-2DDDF7DE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D52E5-B603-4703-920A-C9D5146E6EF6}"/>
              </a:ext>
            </a:extLst>
          </p:cNvPr>
          <p:cNvSpPr txBox="1"/>
          <p:nvPr/>
        </p:nvSpPr>
        <p:spPr>
          <a:xfrm>
            <a:off x="5130535" y="1583559"/>
            <a:ext cx="485421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put(content, 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		return </a:t>
            </a:r>
            <a:r>
              <a:rPr lang="en-US" dirty="0" err="1"/>
              <a:t>this.httpClient</a:t>
            </a:r>
            <a:endParaRPr lang="en-US" dirty="0"/>
          </a:p>
          <a:p>
            <a:r>
              <a:rPr lang="en-US" dirty="0"/>
              <a:t>			.fetch(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				method: 'put',</a:t>
            </a:r>
          </a:p>
          <a:p>
            <a:r>
              <a:rPr lang="en-US" dirty="0"/>
              <a:t>				body: </a:t>
            </a:r>
            <a:r>
              <a:rPr lang="en-US" dirty="0" err="1"/>
              <a:t>json</a:t>
            </a:r>
            <a:r>
              <a:rPr lang="en-US" dirty="0"/>
              <a:t>(content)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			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r>
              <a:rPr lang="en-US" dirty="0"/>
              <a:t>			.then(object =&gt; {</a:t>
            </a:r>
          </a:p>
          <a:p>
            <a:r>
              <a:rPr lang="en-US" dirty="0"/>
              <a:t>				return object;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			.catch(error =&gt; {</a:t>
            </a:r>
          </a:p>
          <a:p>
            <a:r>
              <a:rPr lang="en-US" dirty="0"/>
              <a:t>				return error;</a:t>
            </a:r>
          </a:p>
          <a:p>
            <a:r>
              <a:rPr lang="en-US" dirty="0"/>
              <a:t>			});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414203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4552</TotalTime>
  <Words>789</Words>
  <Application>Microsoft Office PowerPoint</Application>
  <PresentationFormat>Widescreen</PresentationFormat>
  <Paragraphs>298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Wingdings 2</vt:lpstr>
      <vt:lpstr>Frame</vt:lpstr>
      <vt:lpstr>Accessing Data in Aurelia</vt:lpstr>
      <vt:lpstr>HTTP Clients</vt:lpstr>
      <vt:lpstr>Data Access Organization</vt:lpstr>
      <vt:lpstr>Install the HTTP Client</vt:lpstr>
      <vt:lpstr>Data Services</vt:lpstr>
      <vt:lpstr>Configure the fetch client</vt:lpstr>
      <vt:lpstr>GET</vt:lpstr>
      <vt:lpstr>POST</vt:lpstr>
      <vt:lpstr>PUT</vt:lpstr>
      <vt:lpstr>DELETE</vt:lpstr>
      <vt:lpstr>User Data Object</vt:lpstr>
      <vt:lpstr>Save a User</vt:lpstr>
      <vt:lpstr>Enable async/await</vt:lpstr>
      <vt:lpstr>Add a User Registration Form</vt:lpstr>
      <vt:lpstr>Update login.html</vt:lpstr>
      <vt:lpstr>Update register.html</vt:lpstr>
      <vt:lpstr>Update the home.js file</vt:lpstr>
      <vt:lpstr>Add the Form to register.html</vt:lpstr>
      <vt:lpstr>Update home.js</vt:lpstr>
      <vt:lpstr>Update home.js</vt:lpstr>
      <vt:lpstr>CORS</vt:lpstr>
      <vt:lpstr>CORS</vt:lpstr>
      <vt:lpstr>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Ross HIGHTOWER</dc:creator>
  <cp:lastModifiedBy>Ross</cp:lastModifiedBy>
  <cp:revision>50</cp:revision>
  <dcterms:created xsi:type="dcterms:W3CDTF">2014-07-21T11:45:34Z</dcterms:created>
  <dcterms:modified xsi:type="dcterms:W3CDTF">2017-10-23T18:03:17Z</dcterms:modified>
</cp:coreProperties>
</file>