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1DC"/>
    <a:srgbClr val="F991E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0" d="100"/>
          <a:sy n="60" d="100"/>
        </p:scale>
        <p:origin x="225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4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1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8094-56EE-4093-8A4A-A0B13037826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8111-0A6A-4933-BE95-916837AAD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0966CF8-D4D4-5075-27C5-38A077042747}"/>
              </a:ext>
            </a:extLst>
          </p:cNvPr>
          <p:cNvSpPr/>
          <p:nvPr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rgbClr val="F961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7"/>
          </a:p>
        </p:txBody>
      </p:sp>
      <p:pic>
        <p:nvPicPr>
          <p:cNvPr id="135" name="Picture 134" descr="A car parked in front of a house&#10;&#10;Description automatically generated">
            <a:extLst>
              <a:ext uri="{FF2B5EF4-FFF2-40B4-BE49-F238E27FC236}">
                <a16:creationId xmlns:a16="http://schemas.microsoft.com/office/drawing/2014/main" id="{8AC7E034-3689-EA92-93EF-8174BCA39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37"/>
            <a:ext cx="5631376" cy="2654007"/>
          </a:xfrm>
          <a:prstGeom prst="rect">
            <a:avLst/>
          </a:prstGeom>
        </p:spPr>
      </p:pic>
      <p:sp>
        <p:nvSpPr>
          <p:cNvPr id="127" name="Flowchart: Card 126">
            <a:extLst>
              <a:ext uri="{FF2B5EF4-FFF2-40B4-BE49-F238E27FC236}">
                <a16:creationId xmlns:a16="http://schemas.microsoft.com/office/drawing/2014/main" id="{EE03ADB6-5751-FF56-9F4F-5D0B9F459EEB}"/>
              </a:ext>
            </a:extLst>
          </p:cNvPr>
          <p:cNvSpPr/>
          <p:nvPr/>
        </p:nvSpPr>
        <p:spPr>
          <a:xfrm flipH="1">
            <a:off x="-12950" y="1248788"/>
            <a:ext cx="4510071" cy="5609211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8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800 h 10000"/>
              <a:gd name="connsiteX0" fmla="*/ 0 w 10000"/>
              <a:gd name="connsiteY0" fmla="*/ 5800 h 10000"/>
              <a:gd name="connsiteX1" fmla="*/ 554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800 h 10000"/>
              <a:gd name="connsiteX0" fmla="*/ 0 w 10000"/>
              <a:gd name="connsiteY0" fmla="*/ 5800 h 10000"/>
              <a:gd name="connsiteX1" fmla="*/ 1791 w 10000"/>
              <a:gd name="connsiteY1" fmla="*/ 28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800 h 10000"/>
              <a:gd name="connsiteX0" fmla="*/ 2361 w 12361"/>
              <a:gd name="connsiteY0" fmla="*/ 5800 h 10000"/>
              <a:gd name="connsiteX1" fmla="*/ 4152 w 12361"/>
              <a:gd name="connsiteY1" fmla="*/ 28 h 10000"/>
              <a:gd name="connsiteX2" fmla="*/ 12361 w 12361"/>
              <a:gd name="connsiteY2" fmla="*/ 0 h 10000"/>
              <a:gd name="connsiteX3" fmla="*/ 12361 w 12361"/>
              <a:gd name="connsiteY3" fmla="*/ 10000 h 10000"/>
              <a:gd name="connsiteX4" fmla="*/ 0 w 12361"/>
              <a:gd name="connsiteY4" fmla="*/ 10000 h 10000"/>
              <a:gd name="connsiteX5" fmla="*/ 2361 w 12361"/>
              <a:gd name="connsiteY5" fmla="*/ 5800 h 10000"/>
              <a:gd name="connsiteX0" fmla="*/ 143 w 12361"/>
              <a:gd name="connsiteY0" fmla="*/ 5855 h 10000"/>
              <a:gd name="connsiteX1" fmla="*/ 4152 w 12361"/>
              <a:gd name="connsiteY1" fmla="*/ 28 h 10000"/>
              <a:gd name="connsiteX2" fmla="*/ 12361 w 12361"/>
              <a:gd name="connsiteY2" fmla="*/ 0 h 10000"/>
              <a:gd name="connsiteX3" fmla="*/ 12361 w 12361"/>
              <a:gd name="connsiteY3" fmla="*/ 10000 h 10000"/>
              <a:gd name="connsiteX4" fmla="*/ 0 w 12361"/>
              <a:gd name="connsiteY4" fmla="*/ 10000 h 10000"/>
              <a:gd name="connsiteX5" fmla="*/ 143 w 12361"/>
              <a:gd name="connsiteY5" fmla="*/ 5855 h 10000"/>
              <a:gd name="connsiteX0" fmla="*/ 217 w 12361"/>
              <a:gd name="connsiteY0" fmla="*/ 5692 h 10000"/>
              <a:gd name="connsiteX1" fmla="*/ 4152 w 12361"/>
              <a:gd name="connsiteY1" fmla="*/ 28 h 10000"/>
              <a:gd name="connsiteX2" fmla="*/ 12361 w 12361"/>
              <a:gd name="connsiteY2" fmla="*/ 0 h 10000"/>
              <a:gd name="connsiteX3" fmla="*/ 12361 w 12361"/>
              <a:gd name="connsiteY3" fmla="*/ 10000 h 10000"/>
              <a:gd name="connsiteX4" fmla="*/ 0 w 12361"/>
              <a:gd name="connsiteY4" fmla="*/ 10000 h 10000"/>
              <a:gd name="connsiteX5" fmla="*/ 217 w 12361"/>
              <a:gd name="connsiteY5" fmla="*/ 5692 h 10000"/>
              <a:gd name="connsiteX0" fmla="*/ 70 w 12361"/>
              <a:gd name="connsiteY0" fmla="*/ 5549 h 10000"/>
              <a:gd name="connsiteX1" fmla="*/ 4152 w 12361"/>
              <a:gd name="connsiteY1" fmla="*/ 28 h 10000"/>
              <a:gd name="connsiteX2" fmla="*/ 12361 w 12361"/>
              <a:gd name="connsiteY2" fmla="*/ 0 h 10000"/>
              <a:gd name="connsiteX3" fmla="*/ 12361 w 12361"/>
              <a:gd name="connsiteY3" fmla="*/ 10000 h 10000"/>
              <a:gd name="connsiteX4" fmla="*/ 0 w 12361"/>
              <a:gd name="connsiteY4" fmla="*/ 10000 h 10000"/>
              <a:gd name="connsiteX5" fmla="*/ 70 w 12361"/>
              <a:gd name="connsiteY5" fmla="*/ 5549 h 10000"/>
              <a:gd name="connsiteX0" fmla="*/ 13 w 12378"/>
              <a:gd name="connsiteY0" fmla="*/ 5549 h 10000"/>
              <a:gd name="connsiteX1" fmla="*/ 4169 w 12378"/>
              <a:gd name="connsiteY1" fmla="*/ 28 h 10000"/>
              <a:gd name="connsiteX2" fmla="*/ 12378 w 12378"/>
              <a:gd name="connsiteY2" fmla="*/ 0 h 10000"/>
              <a:gd name="connsiteX3" fmla="*/ 12378 w 12378"/>
              <a:gd name="connsiteY3" fmla="*/ 10000 h 10000"/>
              <a:gd name="connsiteX4" fmla="*/ 17 w 12378"/>
              <a:gd name="connsiteY4" fmla="*/ 10000 h 10000"/>
              <a:gd name="connsiteX5" fmla="*/ 13 w 12378"/>
              <a:gd name="connsiteY5" fmla="*/ 5549 h 10000"/>
              <a:gd name="connsiteX0" fmla="*/ 33 w 12361"/>
              <a:gd name="connsiteY0" fmla="*/ 5549 h 10000"/>
              <a:gd name="connsiteX1" fmla="*/ 4152 w 12361"/>
              <a:gd name="connsiteY1" fmla="*/ 28 h 10000"/>
              <a:gd name="connsiteX2" fmla="*/ 12361 w 12361"/>
              <a:gd name="connsiteY2" fmla="*/ 0 h 10000"/>
              <a:gd name="connsiteX3" fmla="*/ 12361 w 12361"/>
              <a:gd name="connsiteY3" fmla="*/ 10000 h 10000"/>
              <a:gd name="connsiteX4" fmla="*/ 0 w 12361"/>
              <a:gd name="connsiteY4" fmla="*/ 10000 h 10000"/>
              <a:gd name="connsiteX5" fmla="*/ 33 w 12361"/>
              <a:gd name="connsiteY5" fmla="*/ 5549 h 10000"/>
              <a:gd name="connsiteX0" fmla="*/ 33 w 12361"/>
              <a:gd name="connsiteY0" fmla="*/ 5283 h 10000"/>
              <a:gd name="connsiteX1" fmla="*/ 4152 w 12361"/>
              <a:gd name="connsiteY1" fmla="*/ 28 h 10000"/>
              <a:gd name="connsiteX2" fmla="*/ 12361 w 12361"/>
              <a:gd name="connsiteY2" fmla="*/ 0 h 10000"/>
              <a:gd name="connsiteX3" fmla="*/ 12361 w 12361"/>
              <a:gd name="connsiteY3" fmla="*/ 10000 h 10000"/>
              <a:gd name="connsiteX4" fmla="*/ 0 w 12361"/>
              <a:gd name="connsiteY4" fmla="*/ 10000 h 10000"/>
              <a:gd name="connsiteX5" fmla="*/ 33 w 12361"/>
              <a:gd name="connsiteY5" fmla="*/ 5283 h 10000"/>
              <a:gd name="connsiteX0" fmla="*/ 33 w 12361"/>
              <a:gd name="connsiteY0" fmla="*/ 4854 h 10000"/>
              <a:gd name="connsiteX1" fmla="*/ 4152 w 12361"/>
              <a:gd name="connsiteY1" fmla="*/ 28 h 10000"/>
              <a:gd name="connsiteX2" fmla="*/ 12361 w 12361"/>
              <a:gd name="connsiteY2" fmla="*/ 0 h 10000"/>
              <a:gd name="connsiteX3" fmla="*/ 12361 w 12361"/>
              <a:gd name="connsiteY3" fmla="*/ 10000 h 10000"/>
              <a:gd name="connsiteX4" fmla="*/ 0 w 12361"/>
              <a:gd name="connsiteY4" fmla="*/ 10000 h 10000"/>
              <a:gd name="connsiteX5" fmla="*/ 33 w 12361"/>
              <a:gd name="connsiteY5" fmla="*/ 4854 h 10000"/>
              <a:gd name="connsiteX0" fmla="*/ 2 w 12330"/>
              <a:gd name="connsiteY0" fmla="*/ 4854 h 10000"/>
              <a:gd name="connsiteX1" fmla="*/ 4121 w 12330"/>
              <a:gd name="connsiteY1" fmla="*/ 28 h 10000"/>
              <a:gd name="connsiteX2" fmla="*/ 12330 w 12330"/>
              <a:gd name="connsiteY2" fmla="*/ 0 h 10000"/>
              <a:gd name="connsiteX3" fmla="*/ 12330 w 12330"/>
              <a:gd name="connsiteY3" fmla="*/ 10000 h 10000"/>
              <a:gd name="connsiteX4" fmla="*/ 1309 w 12330"/>
              <a:gd name="connsiteY4" fmla="*/ 10000 h 10000"/>
              <a:gd name="connsiteX5" fmla="*/ 2 w 12330"/>
              <a:gd name="connsiteY5" fmla="*/ 4854 h 10000"/>
              <a:gd name="connsiteX0" fmla="*/ 11 w 11078"/>
              <a:gd name="connsiteY0" fmla="*/ 5109 h 10000"/>
              <a:gd name="connsiteX1" fmla="*/ 2869 w 11078"/>
              <a:gd name="connsiteY1" fmla="*/ 28 h 10000"/>
              <a:gd name="connsiteX2" fmla="*/ 11078 w 11078"/>
              <a:gd name="connsiteY2" fmla="*/ 0 h 10000"/>
              <a:gd name="connsiteX3" fmla="*/ 11078 w 11078"/>
              <a:gd name="connsiteY3" fmla="*/ 10000 h 10000"/>
              <a:gd name="connsiteX4" fmla="*/ 57 w 11078"/>
              <a:gd name="connsiteY4" fmla="*/ 10000 h 10000"/>
              <a:gd name="connsiteX5" fmla="*/ 11 w 11078"/>
              <a:gd name="connsiteY5" fmla="*/ 510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8" h="10000">
                <a:moveTo>
                  <a:pt x="11" y="5109"/>
                </a:moveTo>
                <a:lnTo>
                  <a:pt x="2869" y="28"/>
                </a:lnTo>
                <a:lnTo>
                  <a:pt x="11078" y="0"/>
                </a:lnTo>
                <a:lnTo>
                  <a:pt x="11078" y="10000"/>
                </a:lnTo>
                <a:lnTo>
                  <a:pt x="57" y="10000"/>
                </a:lnTo>
                <a:cubicBezTo>
                  <a:pt x="105" y="8618"/>
                  <a:pt x="-37" y="6491"/>
                  <a:pt x="11" y="510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7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D2EFB6-7E35-0347-0C88-0CB7D09CD4E7}"/>
              </a:ext>
            </a:extLst>
          </p:cNvPr>
          <p:cNvSpPr/>
          <p:nvPr/>
        </p:nvSpPr>
        <p:spPr>
          <a:xfrm>
            <a:off x="3603664" y="2088460"/>
            <a:ext cx="2235566" cy="222695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Century Schoolbook" panose="02040604050505020304" pitchFamily="18" charset="0"/>
              </a:rPr>
              <a:t>Harga </a:t>
            </a:r>
            <a:r>
              <a:rPr lang="en-GB" sz="32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Mulai</a:t>
            </a:r>
            <a:endParaRPr lang="en-GB" sz="32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en-GB" sz="3200" dirty="0">
                <a:solidFill>
                  <a:srgbClr val="FF0000"/>
                </a:solidFill>
                <a:latin typeface="Century Schoolbook" panose="02040604050505020304" pitchFamily="18" charset="0"/>
              </a:rPr>
              <a:t>301 JT</a:t>
            </a:r>
            <a:endParaRPr lang="en-US" sz="32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40E342-EE52-0AE5-02C9-EFB08D301853}"/>
              </a:ext>
            </a:extLst>
          </p:cNvPr>
          <p:cNvSpPr txBox="1"/>
          <p:nvPr/>
        </p:nvSpPr>
        <p:spPr>
          <a:xfrm>
            <a:off x="120977" y="4931832"/>
            <a:ext cx="2270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Ruang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Taman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A44788B-A229-169E-DFCB-DF5A66BB0E28}"/>
              </a:ext>
            </a:extLst>
          </p:cNvPr>
          <p:cNvSpPr/>
          <p:nvPr/>
        </p:nvSpPr>
        <p:spPr>
          <a:xfrm>
            <a:off x="2102202" y="5033183"/>
            <a:ext cx="1381720" cy="139904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7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2C8BF09-DAD2-1977-82FD-2F2BC0C6F152}"/>
              </a:ext>
            </a:extLst>
          </p:cNvPr>
          <p:cNvSpPr txBox="1"/>
          <p:nvPr/>
        </p:nvSpPr>
        <p:spPr>
          <a:xfrm>
            <a:off x="1799717" y="3236479"/>
            <a:ext cx="1926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Kamar</a:t>
            </a:r>
          </a:p>
          <a:p>
            <a:r>
              <a:rPr lang="en-GB" dirty="0"/>
              <a:t>Mandi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4CDE9F0-4725-4C23-5ECA-6B7A4C9DF226}"/>
              </a:ext>
            </a:extLst>
          </p:cNvPr>
          <p:cNvSpPr/>
          <p:nvPr/>
        </p:nvSpPr>
        <p:spPr>
          <a:xfrm>
            <a:off x="129421" y="3320716"/>
            <a:ext cx="1576921" cy="1435829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7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52E871F-7756-3D84-1667-B127EAAE0CFC}"/>
              </a:ext>
            </a:extLst>
          </p:cNvPr>
          <p:cNvSpPr/>
          <p:nvPr/>
        </p:nvSpPr>
        <p:spPr>
          <a:xfrm>
            <a:off x="1799717" y="1578530"/>
            <a:ext cx="1580231" cy="156966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7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BF542A4-6A8E-21C5-FC2A-0FA5249D744E}"/>
              </a:ext>
            </a:extLst>
          </p:cNvPr>
          <p:cNvSpPr txBox="1"/>
          <p:nvPr/>
        </p:nvSpPr>
        <p:spPr>
          <a:xfrm>
            <a:off x="0" y="1575769"/>
            <a:ext cx="1926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Kamar</a:t>
            </a:r>
          </a:p>
          <a:p>
            <a:r>
              <a:rPr lang="en-GB" dirty="0" err="1"/>
              <a:t>Tidur</a:t>
            </a:r>
            <a:endParaRPr lang="en-GB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794F47E-3AC0-0330-3202-0D17548488EE}"/>
              </a:ext>
            </a:extLst>
          </p:cNvPr>
          <p:cNvSpPr txBox="1"/>
          <p:nvPr/>
        </p:nvSpPr>
        <p:spPr>
          <a:xfrm>
            <a:off x="5784133" y="3302753"/>
            <a:ext cx="39691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solidFill>
                  <a:schemeClr val="bg1"/>
                </a:solidFill>
              </a:rPr>
              <a:t>2 Kamar </a:t>
            </a:r>
            <a:r>
              <a:rPr lang="en-GB" sz="2800" dirty="0" err="1">
                <a:solidFill>
                  <a:schemeClr val="bg1"/>
                </a:solidFill>
              </a:rPr>
              <a:t>Tidur</a:t>
            </a:r>
            <a:endParaRPr lang="en-GB" sz="2800" dirty="0">
              <a:solidFill>
                <a:schemeClr val="bg1"/>
              </a:solidFill>
            </a:endParaRPr>
          </a:p>
          <a:p>
            <a:pPr algn="r"/>
            <a:r>
              <a:rPr lang="en-GB" sz="2800" dirty="0">
                <a:solidFill>
                  <a:schemeClr val="bg1"/>
                </a:solidFill>
              </a:rPr>
              <a:t>Kamar Mandi</a:t>
            </a:r>
          </a:p>
          <a:p>
            <a:pPr algn="r"/>
            <a:r>
              <a:rPr lang="en-GB" sz="2800" dirty="0">
                <a:solidFill>
                  <a:schemeClr val="bg1"/>
                </a:solidFill>
              </a:rPr>
              <a:t>Ruang </a:t>
            </a:r>
            <a:r>
              <a:rPr lang="en-GB" sz="2800" dirty="0" err="1">
                <a:solidFill>
                  <a:schemeClr val="bg1"/>
                </a:solidFill>
              </a:rPr>
              <a:t>Serbaguna</a:t>
            </a:r>
            <a:endParaRPr lang="en-GB" sz="2800" dirty="0">
              <a:solidFill>
                <a:schemeClr val="bg1"/>
              </a:solidFill>
            </a:endParaRPr>
          </a:p>
          <a:p>
            <a:pPr algn="r"/>
            <a:r>
              <a:rPr lang="en-GB" sz="2800" dirty="0">
                <a:solidFill>
                  <a:schemeClr val="bg1"/>
                </a:solidFill>
              </a:rPr>
              <a:t> Taman</a:t>
            </a:r>
          </a:p>
          <a:p>
            <a:pPr algn="r"/>
            <a:r>
              <a:rPr lang="en-GB" sz="2800" dirty="0" err="1">
                <a:solidFill>
                  <a:schemeClr val="bg1"/>
                </a:solidFill>
              </a:rPr>
              <a:t>Garasi</a:t>
            </a:r>
            <a:r>
              <a:rPr lang="en-GB" sz="2800" dirty="0">
                <a:solidFill>
                  <a:schemeClr val="bg1"/>
                </a:solidFill>
              </a:rPr>
              <a:t> Mobil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52877AB-565C-EA5D-0BC5-BE21889758E7}"/>
              </a:ext>
            </a:extLst>
          </p:cNvPr>
          <p:cNvSpPr txBox="1"/>
          <p:nvPr/>
        </p:nvSpPr>
        <p:spPr>
          <a:xfrm>
            <a:off x="6937486" y="88472"/>
            <a:ext cx="2739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>
                <a:solidFill>
                  <a:schemeClr val="bg1"/>
                </a:solidFill>
              </a:rPr>
              <a:t>Griya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Amarossa</a:t>
            </a:r>
            <a:endParaRPr lang="en-GB" sz="2800" dirty="0">
              <a:solidFill>
                <a:schemeClr val="bg1"/>
              </a:solidFill>
            </a:endParaRPr>
          </a:p>
          <a:p>
            <a:pPr algn="r"/>
            <a:r>
              <a:rPr lang="en-GB" sz="2800" dirty="0">
                <a:solidFill>
                  <a:schemeClr val="bg1"/>
                </a:solidFill>
              </a:rPr>
              <a:t>Property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35957BF-9B0C-5D23-8EE9-6B043EA53D7D}"/>
              </a:ext>
            </a:extLst>
          </p:cNvPr>
          <p:cNvSpPr txBox="1"/>
          <p:nvPr/>
        </p:nvSpPr>
        <p:spPr>
          <a:xfrm>
            <a:off x="5784133" y="1470208"/>
            <a:ext cx="396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dirty="0" err="1">
                <a:solidFill>
                  <a:schemeClr val="bg1"/>
                </a:solidFill>
              </a:rPr>
              <a:t>Dijual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Rumah</a:t>
            </a:r>
            <a:endParaRPr lang="en-GB" sz="4000" dirty="0">
              <a:solidFill>
                <a:schemeClr val="bg1"/>
              </a:solidFill>
            </a:endParaRPr>
          </a:p>
          <a:p>
            <a:pPr algn="r"/>
            <a:r>
              <a:rPr lang="en-GB" sz="4000" dirty="0">
                <a:solidFill>
                  <a:schemeClr val="bg1"/>
                </a:solidFill>
              </a:rPr>
              <a:t>Di Wilayah </a:t>
            </a:r>
            <a:r>
              <a:rPr lang="en-GB" sz="4000" dirty="0" err="1">
                <a:solidFill>
                  <a:schemeClr val="bg1"/>
                </a:solidFill>
              </a:rPr>
              <a:t>Cisoka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A904DC8-F259-102C-4844-51472B4A50A0}"/>
              </a:ext>
            </a:extLst>
          </p:cNvPr>
          <p:cNvSpPr txBox="1"/>
          <p:nvPr/>
        </p:nvSpPr>
        <p:spPr>
          <a:xfrm>
            <a:off x="4510071" y="5756705"/>
            <a:ext cx="3969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bg1"/>
                </a:solidFill>
              </a:rPr>
              <a:t>Hubungi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0812-3456-7890</a:t>
            </a:r>
          </a:p>
        </p:txBody>
      </p:sp>
    </p:spTree>
    <p:extLst>
      <p:ext uri="{BB962C8B-B14F-4D97-AF65-F5344CB8AC3E}">
        <p14:creationId xmlns:p14="http://schemas.microsoft.com/office/powerpoint/2010/main" val="352944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422</TotalTime>
  <Words>31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Schoolbook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FARHAN QOLBUNA</dc:creator>
  <cp:lastModifiedBy>MUHAMMAD FARHAN QOLBUNA</cp:lastModifiedBy>
  <cp:revision>1</cp:revision>
  <dcterms:created xsi:type="dcterms:W3CDTF">2023-08-31T00:42:45Z</dcterms:created>
  <dcterms:modified xsi:type="dcterms:W3CDTF">2023-08-31T07:44:53Z</dcterms:modified>
</cp:coreProperties>
</file>