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7aa672a67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7aa672a67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7aa672a67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7aa672a67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7aa672a67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7aa672a67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7aa672a67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7aa672a67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7aa672a67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7aa672a67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7aa672a67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7aa672a67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frabott.github.io/More-Than-A-Game/" TargetMode="External"/><Relationship Id="rId4" Type="http://schemas.openxmlformats.org/officeDocument/2006/relationships/hyperlink" Target="https://github.com/mfrabott/More-Than-A-G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mfrabott.github.io/More-Than-A-Ga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Than A Game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Michael Frabott, Berekt Ashenafi, Destiny Ratsavong, Julian Graves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Directions for Future Development</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As the application currently sits, it is limited to the nearly ending 2022 college football season. Ideally, we would locate and implement another API with broader scope where we could search for any major sports team. The limitations of free APIs make this a challenge, but with the right data set, would be relatively easy to implement. </a:t>
            </a:r>
            <a:endParaRPr/>
          </a:p>
          <a:p>
            <a:pPr indent="0" lvl="0" marL="0" rtl="0" algn="l">
              <a:spcBef>
                <a:spcPts val="1200"/>
              </a:spcBef>
              <a:spcAft>
                <a:spcPts val="0"/>
              </a:spcAft>
              <a:buNone/>
            </a:pPr>
            <a:r>
              <a:rPr lang="en"/>
              <a:t>The OpenTripMap API has an extensive database and we narrowed our results to attractions marked ‘cultural’, ‘historical’, or ‘architectural.’ Likewise, Ticketmaster calls can be queried with event types and we limited our query to ‘sports’ and ‘music’. Allowing additional user input to select their own categories would also improve the site.</a:t>
            </a:r>
            <a:endParaRPr/>
          </a:p>
          <a:p>
            <a:pPr indent="0" lvl="0" marL="0" rtl="0" algn="l">
              <a:spcBef>
                <a:spcPts val="1200"/>
              </a:spcBef>
              <a:spcAft>
                <a:spcPts val="0"/>
              </a:spcAft>
              <a:buNone/>
            </a:pPr>
            <a:r>
              <a:rPr lang="en"/>
              <a:t>Additionally, other API fetch calls could be used to add results for other </a:t>
            </a:r>
            <a:r>
              <a:rPr lang="en"/>
              <a:t>relevant</a:t>
            </a:r>
            <a:r>
              <a:rPr lang="en"/>
              <a:t> results such as hotels, breweries, etc</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Deployed: </a:t>
            </a:r>
            <a:r>
              <a:rPr lang="en" u="sng">
                <a:solidFill>
                  <a:schemeClr val="hlink"/>
                </a:solidFill>
                <a:hlinkClick r:id="rId3"/>
              </a:rPr>
              <a:t>https://mfrabott.github.io/More-Than-A-Game/</a:t>
            </a:r>
            <a:endParaRPr/>
          </a:p>
          <a:p>
            <a:pPr indent="-311150" lvl="0" marL="457200" rtl="0" algn="l">
              <a:spcBef>
                <a:spcPts val="0"/>
              </a:spcBef>
              <a:spcAft>
                <a:spcPts val="0"/>
              </a:spcAft>
              <a:buSzPts val="1300"/>
              <a:buChar char="●"/>
            </a:pPr>
            <a:r>
              <a:rPr lang="en"/>
              <a:t>GitHub repo: </a:t>
            </a:r>
            <a:r>
              <a:rPr lang="en" u="sng">
                <a:solidFill>
                  <a:schemeClr val="hlink"/>
                </a:solidFill>
                <a:hlinkClick r:id="rId4"/>
              </a:rPr>
              <a:t>https://github.com/mfrabott/More-Than-A-Game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7800" y="1313375"/>
            <a:ext cx="7688400" cy="8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“More Than A Game” is a </a:t>
            </a:r>
            <a:r>
              <a:rPr lang="en"/>
              <a:t>website that can be utilized to discover events and local attractions alongside college football games. “More Than a Game’s” target audience are people who have planned trips centered around a college football game, but are also wanting to also experience local sites and events to make the most out of their trip. Our website utilizes a variety of APIs to display to the user a list of this seasons college football games, popular things to do in that area, and concerts and events happening during the duration of their trip.  We used College Football Data API to be able to display a list of this seasons’ college football games, and the date and location of the game. Using OpenTripMap API  and Ticketmaster’s Discovery API we were able to display to the user a list of local sites and attractions and current events based off the location and date of the football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For Development </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motivation for </a:t>
            </a:r>
            <a:r>
              <a:rPr lang="en"/>
              <a:t>development</a:t>
            </a:r>
            <a:r>
              <a:rPr lang="en"/>
              <a:t> was inspired by the desire to </a:t>
            </a:r>
            <a:r>
              <a:rPr lang="en"/>
              <a:t>experience</a:t>
            </a:r>
            <a:r>
              <a:rPr lang="en"/>
              <a:t> other </a:t>
            </a:r>
            <a:r>
              <a:rPr lang="en"/>
              <a:t>activities</a:t>
            </a:r>
            <a:r>
              <a:rPr lang="en"/>
              <a:t> and events during a sports centered trip. Something almost everyone in our group could relate to is coming  home from a trip and realizing an </a:t>
            </a:r>
            <a:r>
              <a:rPr lang="en"/>
              <a:t>interesting</a:t>
            </a:r>
            <a:r>
              <a:rPr lang="en"/>
              <a:t> place or an event had taken place during the duration of your that time  you were </a:t>
            </a:r>
            <a:r>
              <a:rPr lang="en"/>
              <a:t>unaware</a:t>
            </a:r>
            <a:r>
              <a:rPr lang="en"/>
              <a:t> of. Since it is currently football season, we </a:t>
            </a:r>
            <a:r>
              <a:rPr lang="en"/>
              <a:t>wanted</a:t>
            </a:r>
            <a:r>
              <a:rPr lang="en"/>
              <a:t> to create an </a:t>
            </a:r>
            <a:r>
              <a:rPr lang="en"/>
              <a:t>application</a:t>
            </a:r>
            <a:r>
              <a:rPr lang="en"/>
              <a:t> that could help people plan their trip to a college football game by exploring other events and places to go based off of the location of the game. </a:t>
            </a:r>
            <a:r>
              <a:rPr lang="en"/>
              <a:t>Alternatively, we also were motivated to create this application as a way to appease people who may not be big fans of college football to be able have other interesting things to do during the weekend of the game.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Story</a:t>
            </a:r>
            <a:endParaRPr/>
          </a:p>
        </p:txBody>
      </p:sp>
      <p:sp>
        <p:nvSpPr>
          <p:cNvPr id="110" name="Google Shape;110;p17"/>
          <p:cNvSpPr txBox="1"/>
          <p:nvPr>
            <p:ph idx="1" type="body"/>
          </p:nvPr>
        </p:nvSpPr>
        <p:spPr>
          <a:xfrm>
            <a:off x="729450" y="1853850"/>
            <a:ext cx="76887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 user… </a:t>
            </a:r>
            <a:endParaRPr/>
          </a:p>
          <a:p>
            <a:pPr indent="0" lvl="0" marL="0" rtl="0" algn="l">
              <a:spcBef>
                <a:spcPts val="1200"/>
              </a:spcBef>
              <a:spcAft>
                <a:spcPts val="0"/>
              </a:spcAft>
              <a:buNone/>
            </a:pPr>
            <a:r>
              <a:rPr lang="en"/>
              <a:t>I WANT to find other events and attractions to visit during a trip to watch my favorite football team</a:t>
            </a:r>
            <a:endParaRPr/>
          </a:p>
          <a:p>
            <a:pPr indent="0" lvl="0" marL="0" rtl="0" algn="l">
              <a:spcBef>
                <a:spcPts val="1200"/>
              </a:spcBef>
              <a:spcAft>
                <a:spcPts val="0"/>
              </a:spcAft>
              <a:buNone/>
            </a:pPr>
            <a:r>
              <a:rPr lang="en"/>
              <a:t>SO THAT I can plan my weekend to attend not only the game but partake in other activities as well.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College Football Data API </a:t>
            </a:r>
            <a:endParaRPr/>
          </a:p>
          <a:p>
            <a:pPr indent="-311150" lvl="0" marL="457200" rtl="0" algn="l">
              <a:spcBef>
                <a:spcPts val="0"/>
              </a:spcBef>
              <a:spcAft>
                <a:spcPts val="0"/>
              </a:spcAft>
              <a:buSzPts val="1300"/>
              <a:buChar char="●"/>
            </a:pPr>
            <a:r>
              <a:rPr lang="en"/>
              <a:t>OpenTripMap API</a:t>
            </a:r>
            <a:endParaRPr/>
          </a:p>
          <a:p>
            <a:pPr indent="-311150" lvl="0" marL="457200" rtl="0" algn="l">
              <a:spcBef>
                <a:spcPts val="0"/>
              </a:spcBef>
              <a:spcAft>
                <a:spcPts val="0"/>
              </a:spcAft>
              <a:buSzPts val="1300"/>
              <a:buChar char="●"/>
            </a:pPr>
            <a:r>
              <a:rPr lang="en"/>
              <a:t>Ticketmaster Discovery 2.0 API</a:t>
            </a:r>
            <a:endParaRPr/>
          </a:p>
          <a:p>
            <a:pPr indent="-311150" lvl="0" marL="457200" rtl="0" algn="l">
              <a:spcBef>
                <a:spcPts val="0"/>
              </a:spcBef>
              <a:spcAft>
                <a:spcPts val="0"/>
              </a:spcAft>
              <a:buSzPts val="1300"/>
              <a:buChar char="●"/>
            </a:pPr>
            <a:r>
              <a:rPr lang="en"/>
              <a:t>Geohash: Gustavo Niemeyer’s geocoding system (open source javaScript)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Breakdown of Tasks and Roles  </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process of breaking down the various tasks and roles for this project boiled down to playing to each of our strengths and weaknesses. Once we decided on what kind of application we wanted to make, we determined that we would split the roles between two people setting up the front end, and two people setting up the backend. Berekt and Destiny felt that they were strong at setting up the front end, while Michael and Julian felt comfortable to tackle the back end. Each day, tasks were </a:t>
            </a:r>
            <a:r>
              <a:rPr lang="en"/>
              <a:t>assigned</a:t>
            </a:r>
            <a:r>
              <a:rPr lang="en"/>
              <a:t> at the </a:t>
            </a:r>
            <a:r>
              <a:rPr lang="en"/>
              <a:t>beginning</a:t>
            </a:r>
            <a:r>
              <a:rPr lang="en"/>
              <a:t> of class time, where we would assess what needed to be done for the day and decided who would do what.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28" name="Google Shape;128;p20"/>
          <p:cNvSpPr txBox="1"/>
          <p:nvPr/>
        </p:nvSpPr>
        <p:spPr>
          <a:xfrm>
            <a:off x="629525" y="4156300"/>
            <a:ext cx="58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https://mfrabott.github.io/More-Than-A-Game/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&amp; Successes</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One challenge we faced multiple times throughout the development process was merge conflicts. An issue that we worked through  was a conflict merge conflict between Destiny and Berekt. While they were both working on the front end, they tried pushing two </a:t>
            </a:r>
            <a:r>
              <a:rPr lang="en"/>
              <a:t>different</a:t>
            </a:r>
            <a:r>
              <a:rPr lang="en"/>
              <a:t> version of work for the same task. we resolved this by going into our VS Code and going over the changes as a team to accept the changes we wanted to make. </a:t>
            </a:r>
            <a:endParaRPr/>
          </a:p>
          <a:p>
            <a:pPr indent="0" lvl="0" marL="0" rtl="0" algn="l">
              <a:spcBef>
                <a:spcPts val="1200"/>
              </a:spcBef>
              <a:spcAft>
                <a:spcPts val="0"/>
              </a:spcAft>
              <a:buNone/>
            </a:pPr>
            <a:r>
              <a:rPr lang="en"/>
              <a:t> We also ran into an obstacle that prevented us from displaying attraction photos from the OpenTripMap API as the image endpoint was not actually the image as we had initially understood from the documentation. Additionally, we had to come up with a workaround to access the CollegeFootballData API that required additional authorization steps in the fetch call we were unable to implement.</a:t>
            </a:r>
            <a:endParaRPr/>
          </a:p>
          <a:p>
            <a:pPr indent="0" lvl="0" marL="0" rtl="0" algn="l">
              <a:spcBef>
                <a:spcPts val="1200"/>
              </a:spcBef>
              <a:spcAft>
                <a:spcPts val="1200"/>
              </a:spcAft>
              <a:buNone/>
            </a:pPr>
            <a:r>
              <a:rPr lang="en"/>
              <a:t>Overall, the site came together largely how we envisioned and accomplishes what we set out to do!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