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34A8-3D9B-42C5-A068-D4BC4E69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B1530-F5BD-4117-9A62-4B59992E7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2C5B-186C-41F6-AB13-5D0F1548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819E-DC1C-4AA6-9C71-3AA2C60E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7A8A-C3B6-4425-8C85-5316784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972-511A-4C04-A23D-D4E7654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3D85-5729-416C-9E8C-04180E2D8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4B10-6A66-4660-942B-55397A06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5B73-1040-442C-A1D4-E8E4CBF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7A37-B6F4-4917-899F-23C80025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CD49F-A8D6-4203-8093-E3048B11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5F0FA-EC3A-486E-AB45-27F38A53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FCD5-F852-4BDD-A7FB-94FD24F0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1B38-6CAA-4013-A8BD-FBCC456B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0815-9848-459F-8B24-5ED054EF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B678-1DAA-4167-A6B3-7C9ACB1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9698-CE1D-4F47-9320-E9B8F222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858F-B831-4683-9C49-16B9EE07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475E-89BE-400C-A94E-78F1712F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42EC-EC8F-4244-82BA-6A4842FB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CABA-48BC-4353-B8B5-81F88D4D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1DA5-B61E-4443-9C08-59A73145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7534-F858-498A-8052-BAD54FF9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318E-8E66-4481-B8B2-3AFE823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A4BD-7961-4728-B7DF-423A16D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680B-CD38-4E4C-AB51-9A5BAA8E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9A69-702B-48EA-B269-1D72A965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2CF6B-0A8D-45B2-9F8E-0B5F8770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59F4-5401-49CF-830C-5C23F09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06F7-F2A9-4F46-9370-AD08D90F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2B27A-E2F5-4B8E-A691-B5D19C23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6A9B-D5DD-4B3A-B003-2E4FAB6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A2AE0-D924-4DAA-A7A1-1F7F24BF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07C1-8E9E-4F3C-9C26-0D843EF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5D38-C524-49FA-9DCC-BB14B482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E0F44-8647-4C3D-B706-61854A0A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5E445-A203-49B7-93A2-673C8F3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6F882-3C58-403B-989E-80621B74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40F3B-5AEC-4EE4-826D-710597C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44D0-64B3-46AD-BBA0-842EAAF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A547C-B8F8-4E8D-BBA5-7501D611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F352-1BE0-4851-A280-CB4788FC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0056B-CE5F-464F-BBC1-93CCDB0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5D909-CB80-4881-8D5C-0005945B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B8A0F-7809-4004-83B0-4184D3E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DCB10-494B-43AC-BA91-E2414D2D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F88-386F-4345-901D-A181B7B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4E8C-FF2D-479C-A46E-FCA8C71C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B92AD-00E4-4A90-8004-B857A8AA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FDB7-3AB2-4AD9-BFBC-7177988E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0EA9-4726-4BF0-89F1-06D15A1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CB5E5-846D-47A3-9B03-129F3AC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863A-2C40-4E22-BEFA-879A57EE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25B6F-79B3-4357-92AB-22FDFBC8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D92D-D873-438F-AF75-6EDFF362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DF38-61C8-47A7-AA49-B2268A4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0C13-C980-434E-85DD-35F860CE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B033-81F8-470D-93B4-835AF00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83D39-9129-473B-B453-77160D7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67E6-2367-43C7-9548-3DF24361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9A5B-724A-4A82-A3CF-B5B361D74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5B13-94CA-4CC6-9DFD-51423B256EC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39FE-9C6E-4BF4-AEA9-CCF11E96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F167-2A79-41C1-93F6-71219CB8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9EE1-A950-4B5A-A0DD-51ABFC85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58AD-7170-4779-97B5-835C258A8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8A436-DBC4-48C6-82E6-173D590F4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304009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intro</dc:title>
  <dc:creator>Mostafa Fouad</dc:creator>
  <cp:lastModifiedBy>Mostafa Fouad</cp:lastModifiedBy>
  <cp:revision>1</cp:revision>
  <dcterms:created xsi:type="dcterms:W3CDTF">2021-02-08T08:31:38Z</dcterms:created>
  <dcterms:modified xsi:type="dcterms:W3CDTF">2021-02-08T08:31:57Z</dcterms:modified>
</cp:coreProperties>
</file>