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omfortaa Light"/>
      <p:regular r:id="rId22"/>
      <p:bold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mfortaaLight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font" Target="fonts/Comfortaa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cb9735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cb9735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cb9735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cb9735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cb97356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cb9735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cb9735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cb9735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cb9735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cb9735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cb9735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cb9735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cb9735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cb9735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cb97356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cb9735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cb9735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cb9735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cb9735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cb9735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cb9735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cb9735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cb9735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cb9735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cb9735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cb9735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-321175" y="899725"/>
            <a:ext cx="2859900" cy="3449700"/>
          </a:xfrm>
          <a:prstGeom prst="rect">
            <a:avLst/>
          </a:prstGeom>
          <a:solidFill>
            <a:srgbClr val="000000">
              <a:alpha val="501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678725" y="1352350"/>
            <a:ext cx="4283100" cy="2462100"/>
          </a:xfrm>
          <a:prstGeom prst="rect">
            <a:avLst/>
          </a:prstGeom>
          <a:solidFill>
            <a:srgbClr val="000000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-6300" y="657700"/>
            <a:ext cx="29097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4100">
                <a:solidFill>
                  <a:srgbClr val="A9A9A9"/>
                </a:solidFill>
                <a:latin typeface="Comfortaa"/>
                <a:ea typeface="Comfortaa"/>
                <a:cs typeface="Comfortaa"/>
                <a:sym typeface="Comfortaa"/>
              </a:rPr>
              <a:t>Grupo 5</a:t>
            </a:r>
            <a:endParaRPr sz="4100">
              <a:solidFill>
                <a:srgbClr val="A9A9A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3"/>
          <p:cNvSpPr txBox="1"/>
          <p:nvPr>
            <p:ph type="ctrTitle"/>
          </p:nvPr>
        </p:nvSpPr>
        <p:spPr>
          <a:xfrm>
            <a:off x="3940100" y="1572675"/>
            <a:ext cx="4377600" cy="15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s-419" sz="4200">
                <a:latin typeface="Comfortaa Light"/>
                <a:ea typeface="Comfortaa Light"/>
                <a:cs typeface="Comfortaa Light"/>
                <a:sym typeface="Comfortaa Light"/>
              </a:rPr>
              <a:t>Técnicas de Investigación documental</a:t>
            </a:r>
            <a:endParaRPr b="0" sz="60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-6300" y="1556100"/>
            <a:ext cx="23811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Anthony Melendez</a:t>
            </a:r>
            <a:b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2017-XXXX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Marlyn Pimentel</a:t>
            </a:r>
            <a:b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2017-XXXX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Lissette Arias</a:t>
            </a:r>
            <a:b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2017-0036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Ruth XXXXX</a:t>
            </a:r>
            <a:b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201X-XXXX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rozo de cinta adhesiva que pega una nota a la diapositiva" id="77" name="Google Shape;77;p13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4784275" y="975401"/>
            <a:ext cx="2072000" cy="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49" r="59" t="0"/>
          <a:stretch/>
        </p:blipFill>
        <p:spPr>
          <a:xfrm>
            <a:off x="1582826" y="472025"/>
            <a:ext cx="5978125" cy="4488524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131" name="Google Shape;131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1582826" y="472025"/>
            <a:ext cx="5978125" cy="448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137" name="Google Shape;137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075" y="472025"/>
            <a:ext cx="7979651" cy="448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143" name="Google Shape;143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350" y="472025"/>
            <a:ext cx="7243225" cy="448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149" name="Google Shape;149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49" r="59" t="0"/>
          <a:stretch/>
        </p:blipFill>
        <p:spPr>
          <a:xfrm>
            <a:off x="1582826" y="472025"/>
            <a:ext cx="5978126" cy="448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155" name="Google Shape;155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1582826" y="472025"/>
            <a:ext cx="5978125" cy="448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161" name="Google Shape;161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49" r="59" t="0"/>
          <a:stretch/>
        </p:blipFill>
        <p:spPr>
          <a:xfrm>
            <a:off x="1582826" y="472025"/>
            <a:ext cx="5978126" cy="448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167" name="Google Shape;167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49" r="59" t="0"/>
          <a:stretch/>
        </p:blipFill>
        <p:spPr>
          <a:xfrm>
            <a:off x="1582826" y="472025"/>
            <a:ext cx="5978126" cy="448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83" name="Google Shape;83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-2905931">
            <a:off x="1035188" y="477354"/>
            <a:ext cx="1340123" cy="47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84" name="Google Shape;84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2958701">
            <a:off x="6710488" y="465354"/>
            <a:ext cx="1340123" cy="47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37" y="162725"/>
            <a:ext cx="73855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90" name="Google Shape;90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684522" y="109609"/>
            <a:ext cx="1753606" cy="62295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1207925" y="687400"/>
            <a:ext cx="6980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Técnicas</a:t>
            </a:r>
            <a:r>
              <a:rPr b="1" lang="es-419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b="1" lang="es-419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registro</a:t>
            </a:r>
            <a:r>
              <a:rPr b="1" lang="es-419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b="1" lang="es-419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información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1367825" y="1377475"/>
            <a:ext cx="6387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Raleway"/>
                <a:ea typeface="Raleway"/>
                <a:cs typeface="Raleway"/>
                <a:sym typeface="Raleway"/>
              </a:rPr>
              <a:t>Las técnicas de registro de información facilitan el proceso de reunir y procesar información de varios temas de una manera sistemática. </a:t>
            </a:r>
            <a:br>
              <a:rPr lang="es-419" sz="1700">
                <a:latin typeface="Raleway"/>
                <a:ea typeface="Raleway"/>
                <a:cs typeface="Raleway"/>
                <a:sym typeface="Raleway"/>
              </a:rPr>
            </a:br>
            <a:r>
              <a:rPr lang="es-419" sz="1700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s-419" sz="1700"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es-419" sz="1700">
                <a:latin typeface="Raleway"/>
                <a:ea typeface="Raleway"/>
                <a:cs typeface="Raleway"/>
                <a:sym typeface="Raleway"/>
              </a:rPr>
              <a:t>isten diversas técnicas que nos permiten registrar y organizar toda la información son los siguientes: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lang="es-419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Lectura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lang="es-419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Subrayado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lang="es-419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Toma de nota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lang="es-419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 resumen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lang="es-419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 esquema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lang="es-419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Mapa conceptual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12660" r="12868" t="0"/>
          <a:stretch/>
        </p:blipFill>
        <p:spPr>
          <a:xfrm>
            <a:off x="1833025" y="756536"/>
            <a:ext cx="5477949" cy="39801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98" name="Google Shape;98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436791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15675" l="0" r="0" t="0"/>
          <a:stretch/>
        </p:blipFill>
        <p:spPr>
          <a:xfrm>
            <a:off x="2576712" y="472024"/>
            <a:ext cx="3990575" cy="448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104" name="Google Shape;104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826" y="472025"/>
            <a:ext cx="5978125" cy="448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6240000" dist="114300">
              <a:srgbClr val="000000">
                <a:alpha val="45000"/>
              </a:srgbClr>
            </a:outerShdw>
          </a:effectLst>
        </p:spPr>
      </p:pic>
      <p:pic>
        <p:nvPicPr>
          <p:cNvPr descr="Trozo de cinta adhesiva que pega una nota a la diapositiva" id="110" name="Google Shape;110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ozo de cinta adhesiva que pega una nota a la diapositiva" id="115" name="Google Shape;115;p19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ozo de cinta adhesiva que pega una nota a la diapositiva" id="120" name="Google Shape;120;p20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ozo de cinta adhesiva que pega una nota a la diapositiva" id="125" name="Google Shape;125;p21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31">
            <a:off x="3901938" y="212878"/>
            <a:ext cx="1340124" cy="4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