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nton"/>
      <p:regular r:id="rId38"/>
    </p:embeddedFont>
    <p:embeddedFont>
      <p:font typeface="Roboto"/>
      <p:regular r:id="rId39"/>
      <p:bold r:id="rId40"/>
      <p:italic r:id="rId41"/>
      <p:boldItalic r:id="rId42"/>
    </p:embeddedFont>
    <p:embeddedFont>
      <p:font typeface="Nunito"/>
      <p:regular r:id="rId43"/>
      <p:bold r:id="rId44"/>
      <p:italic r:id="rId45"/>
      <p:boldItalic r:id="rId46"/>
    </p:embeddedFont>
    <p:embeddedFont>
      <p:font typeface="Montserrat"/>
      <p:regular r:id="rId47"/>
      <p:bold r:id="rId48"/>
      <p:italic r:id="rId49"/>
      <p:boldItalic r:id="rId50"/>
    </p:embeddedFont>
    <p:embeddedFont>
      <p:font typeface="Fira Sans Condensed"/>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6F61E7B-81C5-4703-B977-35C7253ACF7C}">
  <a:tblStyle styleId="{F6F61E7B-81C5-4703-B977-35C7253ACF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font" Target="fonts/Anton-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Condensed-regular.fntdata"/><Relationship Id="rId50" Type="http://schemas.openxmlformats.org/officeDocument/2006/relationships/font" Target="fonts/Montserrat-boldItalic.fntdata"/><Relationship Id="rId53" Type="http://schemas.openxmlformats.org/officeDocument/2006/relationships/font" Target="fonts/FiraSansCondensed-italic.fntdata"/><Relationship Id="rId52" Type="http://schemas.openxmlformats.org/officeDocument/2006/relationships/font" Target="fonts/FiraSansCondensed-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FiraSansCondensed-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54534f808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54534f808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760a3cf7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760a3cf7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8b61d6210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8b61d6210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715866b04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715866b04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8b61d6210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8b61d6210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g715866b04c_1_9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15866b04c_1_9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8b61d6210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8b61d6210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g8b61d6210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8b61d6210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760a3cf71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760a3cf71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8b61d6210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8b61d6210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8b61d6210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8b61d6210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87e7f3721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87e7f3721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g8b61d6210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8b61d6210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715866b04c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715866b04c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talking about the algorthm used for community detection and our results on the two subgraph of Udine and Trieste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715866b04c_1_9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15866b04c_1_9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The two algorithm that we use are walktrap and louvain.. Walktrap is a random walks approach which runs short random walks from 3 to 5 steps </a:t>
            </a:r>
            <a:r>
              <a:rPr lang="en" sz="1300">
                <a:latin typeface="Nunito"/>
                <a:ea typeface="Nunito"/>
                <a:cs typeface="Nunito"/>
                <a:sym typeface="Nunito"/>
              </a:rPr>
              <a:t>to merge separate communities in a bottom-up manner.</a:t>
            </a:r>
            <a:endParaRPr sz="1300">
              <a:latin typeface="Nunito"/>
              <a:ea typeface="Nunito"/>
              <a:cs typeface="Nunito"/>
              <a:sym typeface="Nunito"/>
            </a:endParaRPr>
          </a:p>
          <a:p>
            <a:pPr indent="0" lvl="0" marL="0" rtl="0" algn="l">
              <a:spcBef>
                <a:spcPts val="0"/>
              </a:spcBef>
              <a:spcAft>
                <a:spcPts val="0"/>
              </a:spcAft>
              <a:buNone/>
            </a:pPr>
            <a:r>
              <a:rPr lang="en" sz="1200">
                <a:solidFill>
                  <a:srgbClr val="292929"/>
                </a:solidFill>
                <a:highlight>
                  <a:srgbClr val="FFFFFF"/>
                </a:highlight>
                <a:latin typeface="Nunito"/>
                <a:ea typeface="Nunito"/>
                <a:cs typeface="Nunito"/>
                <a:sym typeface="Nunito"/>
              </a:rPr>
              <a:t>Nodes are then assigned into groups with small inter and larger intra-community distances via bottom-up hierarchical clustering. Finally, this algorithm could be used on directed and undirected graph, vicecersa, louvain</a:t>
            </a:r>
            <a:endParaRPr sz="1200">
              <a:solidFill>
                <a:srgbClr val="292929"/>
              </a:solidFill>
              <a:highlight>
                <a:srgbClr val="FFFFFF"/>
              </a:highlight>
              <a:latin typeface="Nunito"/>
              <a:ea typeface="Nunito"/>
              <a:cs typeface="Nunito"/>
              <a:sym typeface="Nunito"/>
            </a:endParaRPr>
          </a:p>
          <a:p>
            <a:pPr indent="0" lvl="0" marL="0" rtl="0" algn="l">
              <a:spcBef>
                <a:spcPts val="0"/>
              </a:spcBef>
              <a:spcAft>
                <a:spcPts val="0"/>
              </a:spcAft>
              <a:buNone/>
            </a:pPr>
            <a:r>
              <a:rPr lang="en" sz="1200">
                <a:solidFill>
                  <a:srgbClr val="292929"/>
                </a:solidFill>
                <a:highlight>
                  <a:srgbClr val="FFFFFF"/>
                </a:highlight>
                <a:latin typeface="Nunito"/>
                <a:ea typeface="Nunito"/>
                <a:cs typeface="Nunito"/>
                <a:sym typeface="Nunito"/>
              </a:rPr>
              <a:t>Only on undirected ones.</a:t>
            </a:r>
            <a:endParaRPr sz="1200">
              <a:solidFill>
                <a:srgbClr val="292929"/>
              </a:solidFill>
              <a:highlight>
                <a:srgbClr val="FFFFFF"/>
              </a:highlight>
              <a:latin typeface="Nunito"/>
              <a:ea typeface="Nunito"/>
              <a:cs typeface="Nunito"/>
              <a:sym typeface="Nunito"/>
            </a:endParaRPr>
          </a:p>
          <a:p>
            <a:pPr indent="0" lvl="0" marL="0" rtl="0" algn="l">
              <a:spcBef>
                <a:spcPts val="0"/>
              </a:spcBef>
              <a:spcAft>
                <a:spcPts val="0"/>
              </a:spcAft>
              <a:buNone/>
            </a:pPr>
            <a:r>
              <a:rPr lang="en" sz="1200">
                <a:solidFill>
                  <a:srgbClr val="292929"/>
                </a:solidFill>
                <a:highlight>
                  <a:srgbClr val="FFFFFF"/>
                </a:highlight>
                <a:latin typeface="Nunito"/>
                <a:ea typeface="Nunito"/>
                <a:cs typeface="Nunito"/>
                <a:sym typeface="Nunito"/>
              </a:rPr>
              <a:t> </a:t>
            </a:r>
            <a:endParaRPr sz="1200">
              <a:solidFill>
                <a:srgbClr val="292929"/>
              </a:solidFill>
              <a:highlight>
                <a:srgbClr val="FFFFFF"/>
              </a:highlight>
              <a:latin typeface="Nunito"/>
              <a:ea typeface="Nunito"/>
              <a:cs typeface="Nunito"/>
              <a:sym typeface="Nunito"/>
            </a:endParaRPr>
          </a:p>
          <a:p>
            <a:pPr indent="0" lvl="0" marL="0" rtl="0" algn="l">
              <a:spcBef>
                <a:spcPts val="0"/>
              </a:spcBef>
              <a:spcAft>
                <a:spcPts val="0"/>
              </a:spcAft>
              <a:buNone/>
            </a:pPr>
            <a:r>
              <a:rPr lang="en" sz="1200">
                <a:solidFill>
                  <a:srgbClr val="292929"/>
                </a:solidFill>
                <a:highlight>
                  <a:srgbClr val="FFFFFF"/>
                </a:highlight>
                <a:latin typeface="Nunito"/>
                <a:ea typeface="Nunito"/>
                <a:cs typeface="Nunito"/>
                <a:sym typeface="Nunito"/>
              </a:rPr>
              <a:t>In particular the louvain algorithm is based on two main phases. The first is the optimization of the local modularity defining the number of communities, second is to aggragate nodes of the same community into the same node. </a:t>
            </a:r>
            <a:endParaRPr sz="1200">
              <a:solidFill>
                <a:srgbClr val="29292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200">
              <a:solidFill>
                <a:srgbClr val="292929"/>
              </a:solidFill>
              <a:highlight>
                <a:srgbClr val="FFFFFF"/>
              </a:highlight>
              <a:latin typeface="Nunito"/>
              <a:ea typeface="Nunito"/>
              <a:cs typeface="Nunito"/>
              <a:sym typeface="Nunito"/>
            </a:endParaRPr>
          </a:p>
          <a:p>
            <a:pPr indent="0" lvl="0" marL="0" rtl="0" algn="l">
              <a:spcBef>
                <a:spcPts val="0"/>
              </a:spcBef>
              <a:spcAft>
                <a:spcPts val="0"/>
              </a:spcAft>
              <a:buNone/>
            </a:pPr>
            <a:r>
              <a:rPr lang="en" sz="1200">
                <a:solidFill>
                  <a:srgbClr val="292929"/>
                </a:solidFill>
                <a:highlight>
                  <a:srgbClr val="FFFFFF"/>
                </a:highlight>
                <a:latin typeface="Nunito"/>
                <a:ea typeface="Nunito"/>
                <a:cs typeface="Nunito"/>
                <a:sym typeface="Nunito"/>
              </a:rPr>
              <a:t>Both algorithm have a computation time of in the best case</a:t>
            </a:r>
            <a:r>
              <a:rPr b="1" lang="en" sz="1200">
                <a:latin typeface="Nunito"/>
                <a:ea typeface="Nunito"/>
                <a:cs typeface="Nunito"/>
                <a:sym typeface="Nunito"/>
              </a:rPr>
              <a:t> </a:t>
            </a:r>
            <a:r>
              <a:rPr i="1" lang="en" sz="1200">
                <a:latin typeface="Nunito"/>
                <a:ea typeface="Nunito"/>
                <a:cs typeface="Nunito"/>
                <a:sym typeface="Nunito"/>
              </a:rPr>
              <a:t>O(</a:t>
            </a:r>
            <a:r>
              <a:rPr i="1" lang="en">
                <a:latin typeface="Nunito"/>
                <a:ea typeface="Nunito"/>
                <a:cs typeface="Nunito"/>
                <a:sym typeface="Nunito"/>
              </a:rPr>
              <a:t>n</a:t>
            </a:r>
            <a:r>
              <a:rPr i="1" lang="en" sz="900">
                <a:solidFill>
                  <a:schemeClr val="dk1"/>
                </a:solidFill>
                <a:latin typeface="Nunito"/>
                <a:ea typeface="Nunito"/>
                <a:cs typeface="Nunito"/>
                <a:sym typeface="Nunito"/>
              </a:rPr>
              <a:t>²</a:t>
            </a:r>
            <a:r>
              <a:rPr i="1" lang="en">
                <a:latin typeface="Nunito"/>
                <a:ea typeface="Nunito"/>
                <a:cs typeface="Nunito"/>
                <a:sym typeface="Nunito"/>
              </a:rPr>
              <a:t>log(n)</a:t>
            </a:r>
            <a:r>
              <a:rPr i="1" lang="en" sz="1200">
                <a:latin typeface="Nunito"/>
                <a:ea typeface="Nunito"/>
                <a:cs typeface="Nunito"/>
                <a:sym typeface="Nunito"/>
              </a:rPr>
              <a:t>) </a:t>
            </a:r>
            <a:r>
              <a:rPr lang="en" sz="1200">
                <a:latin typeface="Nunito"/>
                <a:ea typeface="Nunito"/>
                <a:cs typeface="Nunito"/>
                <a:sym typeface="Nunito"/>
              </a:rPr>
              <a:t>that is a good compromise for large graphs</a:t>
            </a:r>
            <a:endParaRPr sz="1200">
              <a:solidFill>
                <a:srgbClr val="292929"/>
              </a:solidFill>
              <a:highlight>
                <a:srgbClr val="FFFFFF"/>
              </a:highlight>
              <a:latin typeface="Nunito"/>
              <a:ea typeface="Nunito"/>
              <a:cs typeface="Nunito"/>
              <a:sym typeface="Nuni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8b61d6210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8b61d6210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results for the subgraph of trieste. Colors suggests the community and each node il labeled with the ateco code. </a:t>
            </a:r>
            <a:endParaRPr/>
          </a:p>
          <a:p>
            <a:pPr indent="0" lvl="0" marL="0" rtl="0" algn="l">
              <a:spcBef>
                <a:spcPts val="0"/>
              </a:spcBef>
              <a:spcAft>
                <a:spcPts val="0"/>
              </a:spcAft>
              <a:buNone/>
            </a:pPr>
            <a:r>
              <a:rPr lang="en"/>
              <a:t>We use this two algorithm also to compare the performances also in the case in which we trasform the graph into an undirected one. </a:t>
            </a:r>
            <a:endParaRPr/>
          </a:p>
          <a:p>
            <a:pPr indent="0" lvl="0" marL="0" rtl="0" algn="l">
              <a:spcBef>
                <a:spcPts val="0"/>
              </a:spcBef>
              <a:spcAft>
                <a:spcPts val="0"/>
              </a:spcAft>
              <a:buNone/>
            </a:pPr>
            <a:r>
              <a:rPr lang="en"/>
              <a:t>We can do it without any loss of information, in fact, all the edges are mutual in our case so it is strongly connected so, an approximation to an undirected one could be reasonable</a:t>
            </a:r>
            <a:endParaRPr/>
          </a:p>
          <a:p>
            <a:pPr indent="0" lvl="0" marL="0" rtl="0" algn="l">
              <a:spcBef>
                <a:spcPts val="0"/>
              </a:spcBef>
              <a:spcAft>
                <a:spcPts val="0"/>
              </a:spcAft>
              <a:buNone/>
            </a:pPr>
            <a:r>
              <a:rPr lang="en"/>
              <a:t>As we can appreciate from the results, the most positive modularity is reached by louvain algorithm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g8b61d6210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8b61d6210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715866b04c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715866b04c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8b61d6210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8b61d6210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g7170a67f94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7170a67f94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g8b61d6210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8b61d6210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g8b61d6210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8b61d6210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760a3cf7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60a3cf7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g8b61d6210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8b61d6210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g760a3cf719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760a3cf719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g760a3cf719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760a3cf719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6bd7ecb23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6bd7ecb23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715866b04c_1_7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15866b04c_1_7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8b61d6210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8b61d6210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8b61d6210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8b61d6210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8b61d6210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8b61d6210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8b61d621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8b61d621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836575" y="1906514"/>
            <a:ext cx="5470800" cy="14379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4000"/>
              <a:buNone/>
              <a:defRPr sz="4500">
                <a:solidFill>
                  <a:schemeClr val="lt1"/>
                </a:solidFill>
              </a:defRPr>
            </a:lvl1pPr>
            <a:lvl2pPr lvl="1" algn="r">
              <a:spcBef>
                <a:spcPts val="0"/>
              </a:spcBef>
              <a:spcAft>
                <a:spcPts val="0"/>
              </a:spcAft>
              <a:buClr>
                <a:schemeClr val="lt1"/>
              </a:buClr>
              <a:buSzPts val="5200"/>
              <a:buNone/>
              <a:defRPr sz="5200">
                <a:solidFill>
                  <a:schemeClr val="lt1"/>
                </a:solidFill>
              </a:defRPr>
            </a:lvl2pPr>
            <a:lvl3pPr lvl="2" algn="r">
              <a:spcBef>
                <a:spcPts val="0"/>
              </a:spcBef>
              <a:spcAft>
                <a:spcPts val="0"/>
              </a:spcAft>
              <a:buClr>
                <a:schemeClr val="lt1"/>
              </a:buClr>
              <a:buSzPts val="5200"/>
              <a:buNone/>
              <a:defRPr sz="5200">
                <a:solidFill>
                  <a:schemeClr val="lt1"/>
                </a:solidFill>
              </a:defRPr>
            </a:lvl3pPr>
            <a:lvl4pPr lvl="3" algn="r">
              <a:spcBef>
                <a:spcPts val="0"/>
              </a:spcBef>
              <a:spcAft>
                <a:spcPts val="0"/>
              </a:spcAft>
              <a:buClr>
                <a:schemeClr val="lt1"/>
              </a:buClr>
              <a:buSzPts val="5200"/>
              <a:buNone/>
              <a:defRPr sz="5200">
                <a:solidFill>
                  <a:schemeClr val="lt1"/>
                </a:solidFill>
              </a:defRPr>
            </a:lvl4pPr>
            <a:lvl5pPr lvl="4" algn="r">
              <a:spcBef>
                <a:spcPts val="0"/>
              </a:spcBef>
              <a:spcAft>
                <a:spcPts val="0"/>
              </a:spcAft>
              <a:buClr>
                <a:schemeClr val="lt1"/>
              </a:buClr>
              <a:buSzPts val="5200"/>
              <a:buNone/>
              <a:defRPr sz="5200">
                <a:solidFill>
                  <a:schemeClr val="lt1"/>
                </a:solidFill>
              </a:defRPr>
            </a:lvl5pPr>
            <a:lvl6pPr lvl="5" algn="r">
              <a:spcBef>
                <a:spcPts val="0"/>
              </a:spcBef>
              <a:spcAft>
                <a:spcPts val="0"/>
              </a:spcAft>
              <a:buClr>
                <a:schemeClr val="lt1"/>
              </a:buClr>
              <a:buSzPts val="5200"/>
              <a:buNone/>
              <a:defRPr sz="5200">
                <a:solidFill>
                  <a:schemeClr val="lt1"/>
                </a:solidFill>
              </a:defRPr>
            </a:lvl6pPr>
            <a:lvl7pPr lvl="6" algn="r">
              <a:spcBef>
                <a:spcPts val="0"/>
              </a:spcBef>
              <a:spcAft>
                <a:spcPts val="0"/>
              </a:spcAft>
              <a:buClr>
                <a:schemeClr val="lt1"/>
              </a:buClr>
              <a:buSzPts val="5200"/>
              <a:buNone/>
              <a:defRPr sz="5200">
                <a:solidFill>
                  <a:schemeClr val="lt1"/>
                </a:solidFill>
              </a:defRPr>
            </a:lvl7pPr>
            <a:lvl8pPr lvl="7" algn="r">
              <a:spcBef>
                <a:spcPts val="0"/>
              </a:spcBef>
              <a:spcAft>
                <a:spcPts val="0"/>
              </a:spcAft>
              <a:buClr>
                <a:schemeClr val="lt1"/>
              </a:buClr>
              <a:buSzPts val="5200"/>
              <a:buNone/>
              <a:defRPr sz="5200">
                <a:solidFill>
                  <a:schemeClr val="lt1"/>
                </a:solidFill>
              </a:defRPr>
            </a:lvl8pPr>
            <a:lvl9pPr lvl="8" algn="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3116400" y="3248484"/>
            <a:ext cx="2911200" cy="39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r">
              <a:lnSpc>
                <a:spcPct val="100000"/>
              </a:lnSpc>
              <a:spcBef>
                <a:spcPts val="0"/>
              </a:spcBef>
              <a:spcAft>
                <a:spcPts val="0"/>
              </a:spcAft>
              <a:buClr>
                <a:schemeClr val="lt1"/>
              </a:buClr>
              <a:buSzPts val="2800"/>
              <a:buNone/>
              <a:defRPr sz="2800">
                <a:solidFill>
                  <a:schemeClr val="lt1"/>
                </a:solidFill>
              </a:defRPr>
            </a:lvl2pPr>
            <a:lvl3pPr lvl="2" algn="r">
              <a:lnSpc>
                <a:spcPct val="100000"/>
              </a:lnSpc>
              <a:spcBef>
                <a:spcPts val="0"/>
              </a:spcBef>
              <a:spcAft>
                <a:spcPts val="0"/>
              </a:spcAft>
              <a:buClr>
                <a:schemeClr val="lt1"/>
              </a:buClr>
              <a:buSzPts val="2800"/>
              <a:buNone/>
              <a:defRPr sz="2800">
                <a:solidFill>
                  <a:schemeClr val="lt1"/>
                </a:solidFill>
              </a:defRPr>
            </a:lvl3pPr>
            <a:lvl4pPr lvl="3" algn="r">
              <a:lnSpc>
                <a:spcPct val="100000"/>
              </a:lnSpc>
              <a:spcBef>
                <a:spcPts val="0"/>
              </a:spcBef>
              <a:spcAft>
                <a:spcPts val="0"/>
              </a:spcAft>
              <a:buClr>
                <a:schemeClr val="lt1"/>
              </a:buClr>
              <a:buSzPts val="2800"/>
              <a:buNone/>
              <a:defRPr sz="2800">
                <a:solidFill>
                  <a:schemeClr val="lt1"/>
                </a:solidFill>
              </a:defRPr>
            </a:lvl4pPr>
            <a:lvl5pPr lvl="4" algn="r">
              <a:lnSpc>
                <a:spcPct val="100000"/>
              </a:lnSpc>
              <a:spcBef>
                <a:spcPts val="0"/>
              </a:spcBef>
              <a:spcAft>
                <a:spcPts val="0"/>
              </a:spcAft>
              <a:buClr>
                <a:schemeClr val="lt1"/>
              </a:buClr>
              <a:buSzPts val="2800"/>
              <a:buNone/>
              <a:defRPr sz="2800">
                <a:solidFill>
                  <a:schemeClr val="lt1"/>
                </a:solidFill>
              </a:defRPr>
            </a:lvl5pPr>
            <a:lvl6pPr lvl="5" algn="r">
              <a:lnSpc>
                <a:spcPct val="100000"/>
              </a:lnSpc>
              <a:spcBef>
                <a:spcPts val="0"/>
              </a:spcBef>
              <a:spcAft>
                <a:spcPts val="0"/>
              </a:spcAft>
              <a:buClr>
                <a:schemeClr val="lt1"/>
              </a:buClr>
              <a:buSzPts val="2800"/>
              <a:buNone/>
              <a:defRPr sz="2800">
                <a:solidFill>
                  <a:schemeClr val="lt1"/>
                </a:solidFill>
              </a:defRPr>
            </a:lvl6pPr>
            <a:lvl7pPr lvl="6" algn="r">
              <a:lnSpc>
                <a:spcPct val="100000"/>
              </a:lnSpc>
              <a:spcBef>
                <a:spcPts val="0"/>
              </a:spcBef>
              <a:spcAft>
                <a:spcPts val="0"/>
              </a:spcAft>
              <a:buClr>
                <a:schemeClr val="lt1"/>
              </a:buClr>
              <a:buSzPts val="2800"/>
              <a:buNone/>
              <a:defRPr sz="2800">
                <a:solidFill>
                  <a:schemeClr val="lt1"/>
                </a:solidFill>
              </a:defRPr>
            </a:lvl7pPr>
            <a:lvl8pPr lvl="7" algn="r">
              <a:lnSpc>
                <a:spcPct val="100000"/>
              </a:lnSpc>
              <a:spcBef>
                <a:spcPts val="0"/>
              </a:spcBef>
              <a:spcAft>
                <a:spcPts val="0"/>
              </a:spcAft>
              <a:buClr>
                <a:schemeClr val="lt1"/>
              </a:buClr>
              <a:buSzPts val="2800"/>
              <a:buNone/>
              <a:defRPr sz="2800">
                <a:solidFill>
                  <a:schemeClr val="lt1"/>
                </a:solidFill>
              </a:defRPr>
            </a:lvl8pPr>
            <a:lvl9pPr lvl="8" algn="r">
              <a:lnSpc>
                <a:spcPct val="100000"/>
              </a:lnSpc>
              <a:spcBef>
                <a:spcPts val="0"/>
              </a:spcBef>
              <a:spcAft>
                <a:spcPts val="0"/>
              </a:spcAft>
              <a:buClr>
                <a:schemeClr val="lt1"/>
              </a:buClr>
              <a:buSzPts val="2800"/>
              <a:buNone/>
              <a:defRPr sz="2800">
                <a:solidFill>
                  <a:schemeClr val="lt1"/>
                </a:solidFill>
              </a:defRPr>
            </a:lvl9pPr>
          </a:lstStyle>
          <a:p/>
        </p:txBody>
      </p:sp>
      <p:grpSp>
        <p:nvGrpSpPr>
          <p:cNvPr id="11" name="Google Shape;11;p2"/>
          <p:cNvGrpSpPr/>
          <p:nvPr/>
        </p:nvGrpSpPr>
        <p:grpSpPr>
          <a:xfrm>
            <a:off x="0" y="0"/>
            <a:ext cx="9144686" cy="2856586"/>
            <a:chOff x="0" y="0"/>
            <a:chExt cx="9142857" cy="2856586"/>
          </a:xfrm>
        </p:grpSpPr>
        <p:sp>
          <p:nvSpPr>
            <p:cNvPr id="12" name="Google Shape;12;p2"/>
            <p:cNvSpPr/>
            <p:nvPr/>
          </p:nvSpPr>
          <p:spPr>
            <a:xfrm>
              <a:off x="0" y="0"/>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72088" y="572090"/>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72088" y="0"/>
              <a:ext cx="572245" cy="572174"/>
            </a:xfrm>
            <a:custGeom>
              <a:rect b="b" l="l" r="r" t="t"/>
              <a:pathLst>
                <a:path extrusionOk="0" h="8073" w="8074">
                  <a:moveTo>
                    <a:pt x="1" y="0"/>
                  </a:moveTo>
                  <a:lnTo>
                    <a:pt x="1" y="8073"/>
                  </a:lnTo>
                  <a:lnTo>
                    <a:pt x="8073" y="8073"/>
                  </a:lnTo>
                  <a:lnTo>
                    <a:pt x="80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713996" y="0"/>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284946" y="572090"/>
              <a:ext cx="572174" cy="572245"/>
            </a:xfrm>
            <a:custGeom>
              <a:rect b="b" l="l" r="r" t="t"/>
              <a:pathLst>
                <a:path extrusionOk="0" h="8074" w="8073">
                  <a:moveTo>
                    <a:pt x="0" y="1"/>
                  </a:moveTo>
                  <a:lnTo>
                    <a:pt x="0"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855428" y="0"/>
              <a:ext cx="572174" cy="572174"/>
            </a:xfrm>
            <a:custGeom>
              <a:rect b="b" l="l" r="r" t="t"/>
              <a:pathLst>
                <a:path extrusionOk="0" h="8073" w="8073">
                  <a:moveTo>
                    <a:pt x="0" y="0"/>
                  </a:moveTo>
                  <a:lnTo>
                    <a:pt x="0"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855428" y="572090"/>
              <a:ext cx="572174" cy="572245"/>
            </a:xfrm>
            <a:custGeom>
              <a:rect b="b" l="l" r="r" t="t"/>
              <a:pathLst>
                <a:path extrusionOk="0" h="8074" w="8073">
                  <a:moveTo>
                    <a:pt x="0" y="1"/>
                  </a:moveTo>
                  <a:lnTo>
                    <a:pt x="0"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425197"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569444" y="0"/>
              <a:ext cx="569835" cy="572174"/>
            </a:xfrm>
            <a:custGeom>
              <a:rect b="b" l="l" r="r" t="t"/>
              <a:pathLst>
                <a:path extrusionOk="0" h="8073" w="8040">
                  <a:moveTo>
                    <a:pt x="1" y="0"/>
                  </a:moveTo>
                  <a:lnTo>
                    <a:pt x="1" y="8073"/>
                  </a:lnTo>
                  <a:lnTo>
                    <a:pt x="8040" y="8073"/>
                  </a:lnTo>
                  <a:lnTo>
                    <a:pt x="80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425197" y="572090"/>
              <a:ext cx="572245" cy="572245"/>
            </a:xfrm>
            <a:custGeom>
              <a:rect b="b" l="l" r="r" t="t"/>
              <a:pathLst>
                <a:path extrusionOk="0" h="8074" w="8074">
                  <a:moveTo>
                    <a:pt x="1" y="1"/>
                  </a:moveTo>
                  <a:lnTo>
                    <a:pt x="1" y="8073"/>
                  </a:lnTo>
                  <a:lnTo>
                    <a:pt x="8073" y="8073"/>
                  </a:lnTo>
                  <a:lnTo>
                    <a:pt x="80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569444" y="572090"/>
              <a:ext cx="569835" cy="572245"/>
            </a:xfrm>
            <a:custGeom>
              <a:rect b="b" l="l" r="r" t="t"/>
              <a:pathLst>
                <a:path extrusionOk="0" h="8074" w="8040">
                  <a:moveTo>
                    <a:pt x="1" y="1"/>
                  </a:moveTo>
                  <a:lnTo>
                    <a:pt x="1" y="8073"/>
                  </a:lnTo>
                  <a:lnTo>
                    <a:pt x="8040" y="8073"/>
                  </a:lnTo>
                  <a:lnTo>
                    <a:pt x="80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0" y="1144251"/>
              <a:ext cx="572174" cy="569835"/>
            </a:xfrm>
            <a:custGeom>
              <a:rect b="b" l="l" r="r" t="t"/>
              <a:pathLst>
                <a:path extrusionOk="0" h="8040" w="8073">
                  <a:moveTo>
                    <a:pt x="0" y="0"/>
                  </a:moveTo>
                  <a:lnTo>
                    <a:pt x="0" y="8039"/>
                  </a:lnTo>
                  <a:lnTo>
                    <a:pt x="8073" y="8039"/>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25231" y="1144251"/>
              <a:ext cx="572174" cy="569835"/>
            </a:xfrm>
            <a:custGeom>
              <a:rect b="b" l="l" r="r" t="t"/>
              <a:pathLst>
                <a:path extrusionOk="0" h="8040" w="8073">
                  <a:moveTo>
                    <a:pt x="0" y="0"/>
                  </a:moveTo>
                  <a:lnTo>
                    <a:pt x="0" y="8039"/>
                  </a:lnTo>
                  <a:lnTo>
                    <a:pt x="8073" y="8039"/>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0" y="1714002"/>
              <a:ext cx="572174" cy="572174"/>
            </a:xfrm>
            <a:custGeom>
              <a:rect b="b" l="l" r="r" t="t"/>
              <a:pathLst>
                <a:path extrusionOk="0" h="8073" w="8073">
                  <a:moveTo>
                    <a:pt x="0" y="0"/>
                  </a:moveTo>
                  <a:lnTo>
                    <a:pt x="0" y="8073"/>
                  </a:lnTo>
                  <a:lnTo>
                    <a:pt x="8073" y="8073"/>
                  </a:lnTo>
                  <a:lnTo>
                    <a:pt x="80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427990" y="0"/>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146203" y="0"/>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141837" y="0"/>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18801" y="0"/>
              <a:ext cx="569835" cy="572174"/>
            </a:xfrm>
            <a:custGeom>
              <a:rect b="b" l="l" r="r" t="t"/>
              <a:pathLst>
                <a:path extrusionOk="0" h="8073" w="8040">
                  <a:moveTo>
                    <a:pt x="0" y="0"/>
                  </a:moveTo>
                  <a:lnTo>
                    <a:pt x="0" y="8073"/>
                  </a:lnTo>
                  <a:lnTo>
                    <a:pt x="8039" y="8073"/>
                  </a:lnTo>
                  <a:lnTo>
                    <a:pt x="80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997356" y="572090"/>
              <a:ext cx="572174" cy="572245"/>
            </a:xfrm>
            <a:custGeom>
              <a:rect b="b" l="l" r="r" t="t"/>
              <a:pathLst>
                <a:path extrusionOk="0" h="8074" w="8073">
                  <a:moveTo>
                    <a:pt x="0" y="1"/>
                  </a:moveTo>
                  <a:lnTo>
                    <a:pt x="0"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569444" y="1144251"/>
              <a:ext cx="569835" cy="569835"/>
            </a:xfrm>
            <a:custGeom>
              <a:rect b="b" l="l" r="r" t="t"/>
              <a:pathLst>
                <a:path extrusionOk="0" h="8040" w="8040">
                  <a:moveTo>
                    <a:pt x="1" y="0"/>
                  </a:moveTo>
                  <a:lnTo>
                    <a:pt x="1" y="8039"/>
                  </a:lnTo>
                  <a:lnTo>
                    <a:pt x="8040" y="8039"/>
                  </a:lnTo>
                  <a:lnTo>
                    <a:pt x="80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855831" y="0"/>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143082" y="1715215"/>
              <a:ext cx="570000" cy="570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146383" y="572090"/>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573361" y="0"/>
              <a:ext cx="572245" cy="572174"/>
            </a:xfrm>
            <a:custGeom>
              <a:rect b="b" l="l" r="r" t="t"/>
              <a:pathLst>
                <a:path extrusionOk="0" h="8073" w="8074">
                  <a:moveTo>
                    <a:pt x="1" y="0"/>
                  </a:moveTo>
                  <a:lnTo>
                    <a:pt x="1" y="8073"/>
                  </a:lnTo>
                  <a:lnTo>
                    <a:pt x="8073" y="8073"/>
                  </a:lnTo>
                  <a:lnTo>
                    <a:pt x="80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0" y="2284341"/>
              <a:ext cx="572174" cy="572245"/>
            </a:xfrm>
            <a:custGeom>
              <a:rect b="b" l="l" r="r" t="t"/>
              <a:pathLst>
                <a:path extrusionOk="0" h="8074" w="8073">
                  <a:moveTo>
                    <a:pt x="0" y="1"/>
                  </a:moveTo>
                  <a:lnTo>
                    <a:pt x="0"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570683" y="2284341"/>
              <a:ext cx="572174" cy="572245"/>
            </a:xfrm>
            <a:custGeom>
              <a:rect b="b" l="l" r="r" t="t"/>
              <a:pathLst>
                <a:path extrusionOk="0" h="8074" w="8073">
                  <a:moveTo>
                    <a:pt x="0" y="1"/>
                  </a:moveTo>
                  <a:lnTo>
                    <a:pt x="0"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0" y="572090"/>
              <a:ext cx="572174" cy="572245"/>
            </a:xfrm>
            <a:custGeom>
              <a:rect b="b" l="l" r="r" t="t"/>
              <a:pathLst>
                <a:path extrusionOk="0" h="8074" w="8073">
                  <a:moveTo>
                    <a:pt x="0" y="1"/>
                  </a:moveTo>
                  <a:lnTo>
                    <a:pt x="0"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141837" y="572090"/>
              <a:ext cx="572245" cy="572245"/>
            </a:xfrm>
            <a:custGeom>
              <a:rect b="b" l="l" r="r" t="t"/>
              <a:pathLst>
                <a:path extrusionOk="0" h="8074" w="8074">
                  <a:moveTo>
                    <a:pt x="1" y="1"/>
                  </a:moveTo>
                  <a:lnTo>
                    <a:pt x="1"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997356" y="0"/>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000078" y="0"/>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282569" y="0"/>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284946" y="0"/>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sp>
        <p:nvSpPr>
          <p:cNvPr id="151" name="Google Shape;151;p11"/>
          <p:cNvSpPr txBox="1"/>
          <p:nvPr>
            <p:ph hasCustomPrompt="1" type="title"/>
          </p:nvPr>
        </p:nvSpPr>
        <p:spPr>
          <a:xfrm>
            <a:off x="712100" y="1910847"/>
            <a:ext cx="7719900" cy="16899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Char char="+"/>
              <a:defRPr sz="12000">
                <a:solidFill>
                  <a:schemeClr val="dk2"/>
                </a:solidFill>
              </a:defRPr>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152" name="Google Shape;152;p11"/>
          <p:cNvSpPr txBox="1"/>
          <p:nvPr>
            <p:ph idx="1" type="subTitle"/>
          </p:nvPr>
        </p:nvSpPr>
        <p:spPr>
          <a:xfrm>
            <a:off x="1713775" y="3331307"/>
            <a:ext cx="5716500" cy="36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3" name="Google Shape;153;p11"/>
          <p:cNvSpPr txBox="1"/>
          <p:nvPr>
            <p:ph idx="2" type="title"/>
          </p:nvPr>
        </p:nvSpPr>
        <p:spPr>
          <a:xfrm>
            <a:off x="2276725" y="0"/>
            <a:ext cx="4590300" cy="1144200"/>
          </a:xfrm>
          <a:prstGeom prst="rect">
            <a:avLst/>
          </a:prstGeom>
          <a:solidFill>
            <a:schemeClr val="accent1"/>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11"/>
          <p:cNvSpPr/>
          <p:nvPr/>
        </p:nvSpPr>
        <p:spPr>
          <a:xfrm>
            <a:off x="8577694" y="7"/>
            <a:ext cx="570000" cy="570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1092" y="7"/>
            <a:ext cx="570000" cy="570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8006350" y="-1122"/>
            <a:ext cx="572245" cy="572245"/>
          </a:xfrm>
          <a:custGeom>
            <a:rect b="b" l="l" r="r" t="t"/>
            <a:pathLst>
              <a:path extrusionOk="0" h="8074" w="8074">
                <a:moveTo>
                  <a:pt x="1" y="1"/>
                </a:moveTo>
                <a:lnTo>
                  <a:pt x="1"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570921" y="-1098"/>
            <a:ext cx="569835" cy="572174"/>
          </a:xfrm>
          <a:custGeom>
            <a:rect b="b" l="l" r="r" t="t"/>
            <a:pathLst>
              <a:path extrusionOk="0" h="8073" w="8040">
                <a:moveTo>
                  <a:pt x="1" y="0"/>
                </a:moveTo>
                <a:lnTo>
                  <a:pt x="1" y="8073"/>
                </a:lnTo>
                <a:lnTo>
                  <a:pt x="8040" y="8073"/>
                </a:lnTo>
                <a:lnTo>
                  <a:pt x="8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7434000" y="-1122"/>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1139945" y="-1122"/>
            <a:ext cx="572245" cy="572245"/>
          </a:xfrm>
          <a:custGeom>
            <a:rect b="b" l="l" r="r" t="t"/>
            <a:pathLst>
              <a:path extrusionOk="0" h="8074" w="8074">
                <a:moveTo>
                  <a:pt x="1" y="1"/>
                </a:moveTo>
                <a:lnTo>
                  <a:pt x="1"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1"/>
          <p:cNvGrpSpPr/>
          <p:nvPr/>
        </p:nvGrpSpPr>
        <p:grpSpPr>
          <a:xfrm>
            <a:off x="-7" y="4568733"/>
            <a:ext cx="9141598" cy="572245"/>
            <a:chOff x="-7" y="4568733"/>
            <a:chExt cx="9141598" cy="572245"/>
          </a:xfrm>
        </p:grpSpPr>
        <p:sp>
          <p:nvSpPr>
            <p:cNvPr id="161" name="Google Shape;161;p11"/>
            <p:cNvSpPr/>
            <p:nvPr/>
          </p:nvSpPr>
          <p:spPr>
            <a:xfrm rot="10800000">
              <a:off x="8569417" y="4568746"/>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rot="10800000">
              <a:off x="7997259" y="4568746"/>
              <a:ext cx="572245" cy="572174"/>
            </a:xfrm>
            <a:custGeom>
              <a:rect b="b" l="l" r="r" t="t"/>
              <a:pathLst>
                <a:path extrusionOk="0" h="8073" w="8074">
                  <a:moveTo>
                    <a:pt x="1" y="0"/>
                  </a:moveTo>
                  <a:lnTo>
                    <a:pt x="1" y="8073"/>
                  </a:lnTo>
                  <a:lnTo>
                    <a:pt x="8073" y="8073"/>
                  </a:lnTo>
                  <a:lnTo>
                    <a:pt x="80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rot="10800000">
              <a:off x="6855422" y="4568746"/>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rot="10800000">
              <a:off x="5716384" y="4568746"/>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rot="10800000">
              <a:off x="1713989" y="4568746"/>
              <a:ext cx="572174" cy="572174"/>
            </a:xfrm>
            <a:custGeom>
              <a:rect b="b" l="l" r="r" t="t"/>
              <a:pathLst>
                <a:path extrusionOk="0" h="8073" w="8073">
                  <a:moveTo>
                    <a:pt x="0" y="0"/>
                  </a:moveTo>
                  <a:lnTo>
                    <a:pt x="0" y="8073"/>
                  </a:lnTo>
                  <a:lnTo>
                    <a:pt x="8073" y="8073"/>
                  </a:lnTo>
                  <a:lnTo>
                    <a:pt x="80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rot="10800000">
              <a:off x="1141830" y="4568746"/>
              <a:ext cx="572245" cy="572174"/>
            </a:xfrm>
            <a:custGeom>
              <a:rect b="b" l="l" r="r" t="t"/>
              <a:pathLst>
                <a:path extrusionOk="0" h="8073" w="8074">
                  <a:moveTo>
                    <a:pt x="1" y="0"/>
                  </a:moveTo>
                  <a:lnTo>
                    <a:pt x="1"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rot="10800000">
              <a:off x="-7" y="4568746"/>
              <a:ext cx="569835" cy="572174"/>
            </a:xfrm>
            <a:custGeom>
              <a:rect b="b" l="l" r="r" t="t"/>
              <a:pathLst>
                <a:path extrusionOk="0" h="8073" w="8040">
                  <a:moveTo>
                    <a:pt x="1" y="0"/>
                  </a:moveTo>
                  <a:lnTo>
                    <a:pt x="1" y="8073"/>
                  </a:lnTo>
                  <a:lnTo>
                    <a:pt x="8040" y="8073"/>
                  </a:lnTo>
                  <a:lnTo>
                    <a:pt x="80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rot="10800000">
              <a:off x="7427510" y="4568746"/>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rot="10800000">
              <a:off x="2286077" y="4568746"/>
              <a:ext cx="569835" cy="572174"/>
            </a:xfrm>
            <a:custGeom>
              <a:rect b="b" l="l" r="r" t="t"/>
              <a:pathLst>
                <a:path extrusionOk="0" h="8073" w="8040">
                  <a:moveTo>
                    <a:pt x="0" y="0"/>
                  </a:moveTo>
                  <a:lnTo>
                    <a:pt x="0" y="8073"/>
                  </a:lnTo>
                  <a:lnTo>
                    <a:pt x="8039" y="8073"/>
                  </a:lnTo>
                  <a:lnTo>
                    <a:pt x="80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rot="10800000">
              <a:off x="5146637" y="4568746"/>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rot="10800000">
              <a:off x="4000066" y="4568746"/>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rot="10800000">
              <a:off x="2858220" y="4568746"/>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4572156" y="4568733"/>
              <a:ext cx="572245" cy="572245"/>
            </a:xfrm>
            <a:custGeom>
              <a:rect b="b" l="l" r="r" t="t"/>
              <a:pathLst>
                <a:path extrusionOk="0" h="8074" w="8074">
                  <a:moveTo>
                    <a:pt x="1" y="1"/>
                  </a:moveTo>
                  <a:lnTo>
                    <a:pt x="1" y="8073"/>
                  </a:lnTo>
                  <a:lnTo>
                    <a:pt x="8073" y="8073"/>
                  </a:lnTo>
                  <a:lnTo>
                    <a:pt x="80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rot="10800000">
              <a:off x="569742" y="4568746"/>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rot="10800000">
              <a:off x="3427907" y="4568746"/>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6287096" y="4568763"/>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1"/>
          <p:cNvSpPr/>
          <p:nvPr/>
        </p:nvSpPr>
        <p:spPr>
          <a:xfrm>
            <a:off x="6861633" y="-1122"/>
            <a:ext cx="572245" cy="572245"/>
          </a:xfrm>
          <a:custGeom>
            <a:rect b="b" l="l" r="r" t="t"/>
            <a:pathLst>
              <a:path extrusionOk="0" h="8074" w="8074">
                <a:moveTo>
                  <a:pt x="1" y="1"/>
                </a:moveTo>
                <a:lnTo>
                  <a:pt x="1"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1711895" y="-1122"/>
            <a:ext cx="572245" cy="572245"/>
          </a:xfrm>
          <a:custGeom>
            <a:rect b="b" l="l" r="r" t="t"/>
            <a:pathLst>
              <a:path extrusionOk="0" h="8074" w="8074">
                <a:moveTo>
                  <a:pt x="1" y="1"/>
                </a:moveTo>
                <a:lnTo>
                  <a:pt x="1"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179" name="Shape 1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CUSTOM_2">
    <p:bg>
      <p:bgPr>
        <a:solidFill>
          <a:schemeClr val="accent5"/>
        </a:solidFill>
      </p:bgPr>
    </p:bg>
    <p:spTree>
      <p:nvGrpSpPr>
        <p:cNvPr id="180" name="Shape 180"/>
        <p:cNvGrpSpPr/>
        <p:nvPr/>
      </p:nvGrpSpPr>
      <p:grpSpPr>
        <a:xfrm>
          <a:off x="0" y="0"/>
          <a:ext cx="0" cy="0"/>
          <a:chOff x="0" y="0"/>
          <a:chExt cx="0" cy="0"/>
        </a:xfrm>
      </p:grpSpPr>
      <p:grpSp>
        <p:nvGrpSpPr>
          <p:cNvPr id="181" name="Google Shape;181;p13"/>
          <p:cNvGrpSpPr/>
          <p:nvPr/>
        </p:nvGrpSpPr>
        <p:grpSpPr>
          <a:xfrm>
            <a:off x="0" y="0"/>
            <a:ext cx="9150649" cy="2286311"/>
            <a:chOff x="0" y="0"/>
            <a:chExt cx="9150649" cy="2286311"/>
          </a:xfrm>
        </p:grpSpPr>
        <p:sp>
          <p:nvSpPr>
            <p:cNvPr id="182" name="Google Shape;182;p13"/>
            <p:cNvSpPr/>
            <p:nvPr/>
          </p:nvSpPr>
          <p:spPr>
            <a:xfrm>
              <a:off x="0" y="0"/>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0" y="1144251"/>
              <a:ext cx="572174" cy="569835"/>
            </a:xfrm>
            <a:custGeom>
              <a:rect b="b" l="l" r="r" t="t"/>
              <a:pathLst>
                <a:path extrusionOk="0" h="8040" w="8073">
                  <a:moveTo>
                    <a:pt x="0" y="0"/>
                  </a:moveTo>
                  <a:lnTo>
                    <a:pt x="0" y="8039"/>
                  </a:lnTo>
                  <a:lnTo>
                    <a:pt x="8073" y="8039"/>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572175" y="1714066"/>
              <a:ext cx="572174" cy="572245"/>
            </a:xfrm>
            <a:custGeom>
              <a:rect b="b" l="l" r="r" t="t"/>
              <a:pathLst>
                <a:path extrusionOk="0" h="8074" w="8073">
                  <a:moveTo>
                    <a:pt x="0" y="1"/>
                  </a:moveTo>
                  <a:lnTo>
                    <a:pt x="0"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8578475" y="0"/>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8578475" y="1144251"/>
              <a:ext cx="572174" cy="569835"/>
            </a:xfrm>
            <a:custGeom>
              <a:rect b="b" l="l" r="r" t="t"/>
              <a:pathLst>
                <a:path extrusionOk="0" h="8040" w="8073">
                  <a:moveTo>
                    <a:pt x="0" y="0"/>
                  </a:moveTo>
                  <a:lnTo>
                    <a:pt x="0" y="8039"/>
                  </a:lnTo>
                  <a:lnTo>
                    <a:pt x="8073" y="8039"/>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7999550" y="1714066"/>
              <a:ext cx="572174" cy="572245"/>
            </a:xfrm>
            <a:custGeom>
              <a:rect b="b" l="l" r="r" t="t"/>
              <a:pathLst>
                <a:path extrusionOk="0" h="8074" w="8073">
                  <a:moveTo>
                    <a:pt x="0" y="1"/>
                  </a:moveTo>
                  <a:lnTo>
                    <a:pt x="0"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7427516" y="0"/>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1141837" y="0"/>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1723237" y="572175"/>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6849300" y="572175"/>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13"/>
          <p:cNvSpPr/>
          <p:nvPr/>
        </p:nvSpPr>
        <p:spPr>
          <a:xfrm>
            <a:off x="2319000" y="4568875"/>
            <a:ext cx="2216783" cy="574627"/>
          </a:xfrm>
          <a:custGeom>
            <a:rect b="b" l="l" r="r" t="t"/>
            <a:pathLst>
              <a:path extrusionOk="0" h="2837" w="20116">
                <a:moveTo>
                  <a:pt x="1" y="1"/>
                </a:moveTo>
                <a:lnTo>
                  <a:pt x="1" y="2836"/>
                </a:lnTo>
                <a:lnTo>
                  <a:pt x="20115" y="2836"/>
                </a:lnTo>
                <a:lnTo>
                  <a:pt x="201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1577" y="4857898"/>
            <a:ext cx="2285982" cy="285601"/>
          </a:xfrm>
          <a:custGeom>
            <a:rect b="b" l="l" r="r" t="t"/>
            <a:pathLst>
              <a:path extrusionOk="0" h="2837" w="20116">
                <a:moveTo>
                  <a:pt x="1" y="1"/>
                </a:moveTo>
                <a:lnTo>
                  <a:pt x="1" y="2836"/>
                </a:lnTo>
                <a:lnTo>
                  <a:pt x="20115" y="2836"/>
                </a:lnTo>
                <a:lnTo>
                  <a:pt x="201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570395" y="4857898"/>
            <a:ext cx="2285982" cy="285601"/>
          </a:xfrm>
          <a:custGeom>
            <a:rect b="b" l="l" r="r" t="t"/>
            <a:pathLst>
              <a:path extrusionOk="0" h="2837" w="20116">
                <a:moveTo>
                  <a:pt x="1" y="1"/>
                </a:moveTo>
                <a:lnTo>
                  <a:pt x="1" y="2836"/>
                </a:lnTo>
                <a:lnTo>
                  <a:pt x="20115" y="2836"/>
                </a:lnTo>
                <a:lnTo>
                  <a:pt x="201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6856393" y="4857898"/>
            <a:ext cx="2285982" cy="285601"/>
          </a:xfrm>
          <a:custGeom>
            <a:rect b="b" l="l" r="r" t="t"/>
            <a:pathLst>
              <a:path extrusionOk="0" h="2837" w="20116">
                <a:moveTo>
                  <a:pt x="1" y="1"/>
                </a:moveTo>
                <a:lnTo>
                  <a:pt x="1" y="2836"/>
                </a:lnTo>
                <a:lnTo>
                  <a:pt x="20115" y="2836"/>
                </a:lnTo>
                <a:lnTo>
                  <a:pt x="201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3446550" y="572175"/>
            <a:ext cx="2245800" cy="224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txBox="1"/>
          <p:nvPr>
            <p:ph type="title"/>
          </p:nvPr>
        </p:nvSpPr>
        <p:spPr>
          <a:xfrm>
            <a:off x="2099700" y="3011425"/>
            <a:ext cx="4944600" cy="606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None/>
              <a:defRPr sz="3800">
                <a:solidFill>
                  <a:schemeClr val="lt1"/>
                </a:solidFill>
              </a:defRPr>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8" name="Google Shape;198;p13"/>
          <p:cNvSpPr txBox="1"/>
          <p:nvPr>
            <p:ph hasCustomPrompt="1" idx="2" type="title"/>
          </p:nvPr>
        </p:nvSpPr>
        <p:spPr>
          <a:xfrm>
            <a:off x="3430150" y="1833792"/>
            <a:ext cx="2283600" cy="981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7200"/>
              <a:buNone/>
              <a:defRPr sz="12000">
                <a:solidFill>
                  <a:schemeClr val="accent5"/>
                </a:solidFill>
              </a:defRPr>
            </a:lvl1pPr>
            <a:lvl2pPr lvl="1" rtl="0" algn="ctr">
              <a:spcBef>
                <a:spcPts val="0"/>
              </a:spcBef>
              <a:spcAft>
                <a:spcPts val="0"/>
              </a:spcAft>
              <a:buClr>
                <a:schemeClr val="accent2"/>
              </a:buClr>
              <a:buSzPts val="7200"/>
              <a:buNone/>
              <a:defRPr sz="7200">
                <a:solidFill>
                  <a:schemeClr val="accent2"/>
                </a:solidFill>
              </a:defRPr>
            </a:lvl2pPr>
            <a:lvl3pPr lvl="2" rtl="0" algn="ctr">
              <a:spcBef>
                <a:spcPts val="0"/>
              </a:spcBef>
              <a:spcAft>
                <a:spcPts val="0"/>
              </a:spcAft>
              <a:buClr>
                <a:schemeClr val="accent2"/>
              </a:buClr>
              <a:buSzPts val="7200"/>
              <a:buNone/>
              <a:defRPr sz="7200">
                <a:solidFill>
                  <a:schemeClr val="accent2"/>
                </a:solidFill>
              </a:defRPr>
            </a:lvl3pPr>
            <a:lvl4pPr lvl="3" rtl="0" algn="ctr">
              <a:spcBef>
                <a:spcPts val="0"/>
              </a:spcBef>
              <a:spcAft>
                <a:spcPts val="0"/>
              </a:spcAft>
              <a:buClr>
                <a:schemeClr val="accent2"/>
              </a:buClr>
              <a:buSzPts val="7200"/>
              <a:buNone/>
              <a:defRPr sz="7200">
                <a:solidFill>
                  <a:schemeClr val="accent2"/>
                </a:solidFill>
              </a:defRPr>
            </a:lvl4pPr>
            <a:lvl5pPr lvl="4" rtl="0" algn="ctr">
              <a:spcBef>
                <a:spcPts val="0"/>
              </a:spcBef>
              <a:spcAft>
                <a:spcPts val="0"/>
              </a:spcAft>
              <a:buClr>
                <a:schemeClr val="accent2"/>
              </a:buClr>
              <a:buSzPts val="7200"/>
              <a:buNone/>
              <a:defRPr sz="7200">
                <a:solidFill>
                  <a:schemeClr val="accent2"/>
                </a:solidFill>
              </a:defRPr>
            </a:lvl5pPr>
            <a:lvl6pPr lvl="5" rtl="0" algn="ctr">
              <a:spcBef>
                <a:spcPts val="0"/>
              </a:spcBef>
              <a:spcAft>
                <a:spcPts val="0"/>
              </a:spcAft>
              <a:buClr>
                <a:schemeClr val="accent2"/>
              </a:buClr>
              <a:buSzPts val="7200"/>
              <a:buNone/>
              <a:defRPr sz="7200">
                <a:solidFill>
                  <a:schemeClr val="accent2"/>
                </a:solidFill>
              </a:defRPr>
            </a:lvl6pPr>
            <a:lvl7pPr lvl="6" rtl="0" algn="ctr">
              <a:spcBef>
                <a:spcPts val="0"/>
              </a:spcBef>
              <a:spcAft>
                <a:spcPts val="0"/>
              </a:spcAft>
              <a:buClr>
                <a:schemeClr val="accent2"/>
              </a:buClr>
              <a:buSzPts val="7200"/>
              <a:buNone/>
              <a:defRPr sz="7200">
                <a:solidFill>
                  <a:schemeClr val="accent2"/>
                </a:solidFill>
              </a:defRPr>
            </a:lvl7pPr>
            <a:lvl8pPr lvl="7" rtl="0" algn="ctr">
              <a:spcBef>
                <a:spcPts val="0"/>
              </a:spcBef>
              <a:spcAft>
                <a:spcPts val="0"/>
              </a:spcAft>
              <a:buClr>
                <a:schemeClr val="accent2"/>
              </a:buClr>
              <a:buSzPts val="7200"/>
              <a:buNone/>
              <a:defRPr sz="7200">
                <a:solidFill>
                  <a:schemeClr val="accent2"/>
                </a:solidFill>
              </a:defRPr>
            </a:lvl8pPr>
            <a:lvl9pPr lvl="8" rtl="0" algn="ctr">
              <a:spcBef>
                <a:spcPts val="0"/>
              </a:spcBef>
              <a:spcAft>
                <a:spcPts val="0"/>
              </a:spcAft>
              <a:buClr>
                <a:schemeClr val="accent2"/>
              </a:buClr>
              <a:buSzPts val="7200"/>
              <a:buNone/>
              <a:defRPr sz="7200">
                <a:solidFill>
                  <a:schemeClr val="accent2"/>
                </a:solidFill>
              </a:defRPr>
            </a:lvl9pPr>
          </a:lstStyle>
          <a:p>
            <a:r>
              <a:t>xx%</a:t>
            </a:r>
          </a:p>
        </p:txBody>
      </p:sp>
      <p:sp>
        <p:nvSpPr>
          <p:cNvPr id="199" name="Google Shape;199;p13"/>
          <p:cNvSpPr txBox="1"/>
          <p:nvPr>
            <p:ph idx="1" type="subTitle"/>
          </p:nvPr>
        </p:nvSpPr>
        <p:spPr>
          <a:xfrm>
            <a:off x="2504850" y="3563671"/>
            <a:ext cx="4134300" cy="3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a:solidFill>
                  <a:schemeClr val="lt1"/>
                </a:solidFill>
              </a:defRPr>
            </a:lvl1pPr>
            <a:lvl2pPr lvl="1" rtl="0" algn="ctr">
              <a:lnSpc>
                <a:spcPct val="100000"/>
              </a:lnSpc>
              <a:spcBef>
                <a:spcPts val="0"/>
              </a:spcBef>
              <a:spcAft>
                <a:spcPts val="0"/>
              </a:spcAft>
              <a:buClr>
                <a:schemeClr val="accent2"/>
              </a:buClr>
              <a:buSzPts val="1800"/>
              <a:buNone/>
              <a:defRPr sz="1800">
                <a:solidFill>
                  <a:schemeClr val="accent2"/>
                </a:solidFill>
              </a:defRPr>
            </a:lvl2pPr>
            <a:lvl3pPr lvl="2" rtl="0" algn="ctr">
              <a:lnSpc>
                <a:spcPct val="100000"/>
              </a:lnSpc>
              <a:spcBef>
                <a:spcPts val="0"/>
              </a:spcBef>
              <a:spcAft>
                <a:spcPts val="0"/>
              </a:spcAft>
              <a:buClr>
                <a:schemeClr val="accent2"/>
              </a:buClr>
              <a:buSzPts val="1800"/>
              <a:buNone/>
              <a:defRPr sz="1800">
                <a:solidFill>
                  <a:schemeClr val="accent2"/>
                </a:solidFill>
              </a:defRPr>
            </a:lvl3pPr>
            <a:lvl4pPr lvl="3" rtl="0" algn="ctr">
              <a:lnSpc>
                <a:spcPct val="100000"/>
              </a:lnSpc>
              <a:spcBef>
                <a:spcPts val="0"/>
              </a:spcBef>
              <a:spcAft>
                <a:spcPts val="0"/>
              </a:spcAft>
              <a:buClr>
                <a:schemeClr val="accent2"/>
              </a:buClr>
              <a:buSzPts val="1800"/>
              <a:buNone/>
              <a:defRPr sz="1800">
                <a:solidFill>
                  <a:schemeClr val="accent2"/>
                </a:solidFill>
              </a:defRPr>
            </a:lvl4pPr>
            <a:lvl5pPr lvl="4" rtl="0" algn="ctr">
              <a:lnSpc>
                <a:spcPct val="100000"/>
              </a:lnSpc>
              <a:spcBef>
                <a:spcPts val="0"/>
              </a:spcBef>
              <a:spcAft>
                <a:spcPts val="0"/>
              </a:spcAft>
              <a:buClr>
                <a:schemeClr val="accent2"/>
              </a:buClr>
              <a:buSzPts val="1800"/>
              <a:buNone/>
              <a:defRPr sz="1800">
                <a:solidFill>
                  <a:schemeClr val="accent2"/>
                </a:solidFill>
              </a:defRPr>
            </a:lvl5pPr>
            <a:lvl6pPr lvl="5" rtl="0" algn="ctr">
              <a:lnSpc>
                <a:spcPct val="100000"/>
              </a:lnSpc>
              <a:spcBef>
                <a:spcPts val="0"/>
              </a:spcBef>
              <a:spcAft>
                <a:spcPts val="0"/>
              </a:spcAft>
              <a:buClr>
                <a:schemeClr val="accent2"/>
              </a:buClr>
              <a:buSzPts val="1800"/>
              <a:buNone/>
              <a:defRPr sz="1800">
                <a:solidFill>
                  <a:schemeClr val="accent2"/>
                </a:solidFill>
              </a:defRPr>
            </a:lvl6pPr>
            <a:lvl7pPr lvl="6" rtl="0" algn="ctr">
              <a:lnSpc>
                <a:spcPct val="100000"/>
              </a:lnSpc>
              <a:spcBef>
                <a:spcPts val="0"/>
              </a:spcBef>
              <a:spcAft>
                <a:spcPts val="0"/>
              </a:spcAft>
              <a:buClr>
                <a:schemeClr val="accent2"/>
              </a:buClr>
              <a:buSzPts val="1800"/>
              <a:buNone/>
              <a:defRPr sz="1800">
                <a:solidFill>
                  <a:schemeClr val="accent2"/>
                </a:solidFill>
              </a:defRPr>
            </a:lvl7pPr>
            <a:lvl8pPr lvl="7" rtl="0" algn="ctr">
              <a:lnSpc>
                <a:spcPct val="100000"/>
              </a:lnSpc>
              <a:spcBef>
                <a:spcPts val="0"/>
              </a:spcBef>
              <a:spcAft>
                <a:spcPts val="0"/>
              </a:spcAft>
              <a:buClr>
                <a:schemeClr val="accent2"/>
              </a:buClr>
              <a:buSzPts val="1800"/>
              <a:buNone/>
              <a:defRPr sz="1800">
                <a:solidFill>
                  <a:schemeClr val="accent2"/>
                </a:solidFill>
              </a:defRPr>
            </a:lvl8pPr>
            <a:lvl9pPr lvl="8" rtl="0" algn="ctr">
              <a:lnSpc>
                <a:spcPct val="100000"/>
              </a:lnSpc>
              <a:spcBef>
                <a:spcPts val="0"/>
              </a:spcBef>
              <a:spcAft>
                <a:spcPts val="0"/>
              </a:spcAft>
              <a:buClr>
                <a:schemeClr val="accent2"/>
              </a:buClr>
              <a:buSzPts val="1800"/>
              <a:buNone/>
              <a:defRPr sz="1800">
                <a:solidFill>
                  <a:schemeClr val="accent2"/>
                </a:solidFill>
              </a:defRPr>
            </a:lvl9pPr>
          </a:lstStyle>
          <a:p/>
        </p:txBody>
      </p:sp>
      <p:sp>
        <p:nvSpPr>
          <p:cNvPr id="200" name="Google Shape;200;p13"/>
          <p:cNvSpPr/>
          <p:nvPr/>
        </p:nvSpPr>
        <p:spPr>
          <a:xfrm>
            <a:off x="2497850" y="4568875"/>
            <a:ext cx="1935763" cy="285601"/>
          </a:xfrm>
          <a:custGeom>
            <a:rect b="b" l="l" r="r" t="t"/>
            <a:pathLst>
              <a:path extrusionOk="0" h="2837" w="20116">
                <a:moveTo>
                  <a:pt x="1" y="1"/>
                </a:moveTo>
                <a:lnTo>
                  <a:pt x="1" y="2836"/>
                </a:lnTo>
                <a:lnTo>
                  <a:pt x="20115" y="2836"/>
                </a:lnTo>
                <a:lnTo>
                  <a:pt x="201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3"/>
          <p:cNvGrpSpPr/>
          <p:nvPr/>
        </p:nvGrpSpPr>
        <p:grpSpPr>
          <a:xfrm>
            <a:off x="0" y="4543023"/>
            <a:ext cx="9147800" cy="600410"/>
            <a:chOff x="0" y="4858375"/>
            <a:chExt cx="9147800" cy="285000"/>
          </a:xfrm>
        </p:grpSpPr>
        <p:sp>
          <p:nvSpPr>
            <p:cNvPr id="202" name="Google Shape;202;p13"/>
            <p:cNvSpPr/>
            <p:nvPr/>
          </p:nvSpPr>
          <p:spPr>
            <a:xfrm>
              <a:off x="22157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44314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66471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88628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2">
  <p:cSld name="CUSTOM_3">
    <p:bg>
      <p:bgPr>
        <a:solidFill>
          <a:schemeClr val="accent5"/>
        </a:solidFill>
      </p:bgPr>
    </p:bg>
    <p:spTree>
      <p:nvGrpSpPr>
        <p:cNvPr id="207" name="Shape 207"/>
        <p:cNvGrpSpPr/>
        <p:nvPr/>
      </p:nvGrpSpPr>
      <p:grpSpPr>
        <a:xfrm>
          <a:off x="0" y="0"/>
          <a:ext cx="0" cy="0"/>
          <a:chOff x="0" y="0"/>
          <a:chExt cx="0" cy="0"/>
        </a:xfrm>
      </p:grpSpPr>
      <p:sp>
        <p:nvSpPr>
          <p:cNvPr id="208" name="Google Shape;208;p14"/>
          <p:cNvSpPr/>
          <p:nvPr/>
        </p:nvSpPr>
        <p:spPr>
          <a:xfrm>
            <a:off x="3446550" y="572175"/>
            <a:ext cx="2245800" cy="224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14"/>
          <p:cNvGrpSpPr/>
          <p:nvPr/>
        </p:nvGrpSpPr>
        <p:grpSpPr>
          <a:xfrm>
            <a:off x="0" y="0"/>
            <a:ext cx="9150649" cy="2286311"/>
            <a:chOff x="0" y="0"/>
            <a:chExt cx="9150649" cy="2286311"/>
          </a:xfrm>
        </p:grpSpPr>
        <p:sp>
          <p:nvSpPr>
            <p:cNvPr id="210" name="Google Shape;210;p14"/>
            <p:cNvSpPr/>
            <p:nvPr/>
          </p:nvSpPr>
          <p:spPr>
            <a:xfrm>
              <a:off x="0" y="0"/>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0" y="1144251"/>
              <a:ext cx="572174" cy="569835"/>
            </a:xfrm>
            <a:custGeom>
              <a:rect b="b" l="l" r="r" t="t"/>
              <a:pathLst>
                <a:path extrusionOk="0" h="8040" w="8073">
                  <a:moveTo>
                    <a:pt x="0" y="0"/>
                  </a:moveTo>
                  <a:lnTo>
                    <a:pt x="0" y="8039"/>
                  </a:lnTo>
                  <a:lnTo>
                    <a:pt x="8073" y="8039"/>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1141863" y="572141"/>
              <a:ext cx="572174" cy="572245"/>
            </a:xfrm>
            <a:custGeom>
              <a:rect b="b" l="l" r="r" t="t"/>
              <a:pathLst>
                <a:path extrusionOk="0" h="8074" w="8073">
                  <a:moveTo>
                    <a:pt x="0" y="1"/>
                  </a:moveTo>
                  <a:lnTo>
                    <a:pt x="0"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8578475" y="0"/>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8578475" y="1144251"/>
              <a:ext cx="572174" cy="569835"/>
            </a:xfrm>
            <a:custGeom>
              <a:rect b="b" l="l" r="r" t="t"/>
              <a:pathLst>
                <a:path extrusionOk="0" h="8040" w="8073">
                  <a:moveTo>
                    <a:pt x="0" y="0"/>
                  </a:moveTo>
                  <a:lnTo>
                    <a:pt x="0" y="8039"/>
                  </a:lnTo>
                  <a:lnTo>
                    <a:pt x="8073" y="8039"/>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8002075" y="1714066"/>
              <a:ext cx="572174" cy="572245"/>
            </a:xfrm>
            <a:custGeom>
              <a:rect b="b" l="l" r="r" t="t"/>
              <a:pathLst>
                <a:path extrusionOk="0" h="8074" w="8073">
                  <a:moveTo>
                    <a:pt x="0" y="1"/>
                  </a:moveTo>
                  <a:lnTo>
                    <a:pt x="0"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6849291"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1723250"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569575" y="171410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7424887" y="572175"/>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4"/>
          <p:cNvSpPr/>
          <p:nvPr/>
        </p:nvSpPr>
        <p:spPr>
          <a:xfrm>
            <a:off x="4495325" y="4568875"/>
            <a:ext cx="2422721" cy="574627"/>
          </a:xfrm>
          <a:custGeom>
            <a:rect b="b" l="l" r="r" t="t"/>
            <a:pathLst>
              <a:path extrusionOk="0" h="2837" w="20116">
                <a:moveTo>
                  <a:pt x="1" y="1"/>
                </a:moveTo>
                <a:lnTo>
                  <a:pt x="1" y="2836"/>
                </a:lnTo>
                <a:lnTo>
                  <a:pt x="20115" y="2836"/>
                </a:lnTo>
                <a:lnTo>
                  <a:pt x="201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2284398" y="4857898"/>
            <a:ext cx="2285982" cy="285601"/>
          </a:xfrm>
          <a:custGeom>
            <a:rect b="b" l="l" r="r" t="t"/>
            <a:pathLst>
              <a:path extrusionOk="0" h="2837" w="20116">
                <a:moveTo>
                  <a:pt x="1" y="1"/>
                </a:moveTo>
                <a:lnTo>
                  <a:pt x="1" y="2836"/>
                </a:lnTo>
                <a:lnTo>
                  <a:pt x="20115" y="2836"/>
                </a:lnTo>
                <a:lnTo>
                  <a:pt x="201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5" y="4857898"/>
            <a:ext cx="2285982" cy="285601"/>
          </a:xfrm>
          <a:custGeom>
            <a:rect b="b" l="l" r="r" t="t"/>
            <a:pathLst>
              <a:path extrusionOk="0" h="2837" w="20116">
                <a:moveTo>
                  <a:pt x="1" y="1"/>
                </a:moveTo>
                <a:lnTo>
                  <a:pt x="1" y="2836"/>
                </a:lnTo>
                <a:lnTo>
                  <a:pt x="20115" y="2836"/>
                </a:lnTo>
                <a:lnTo>
                  <a:pt x="201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6856393" y="4857898"/>
            <a:ext cx="2285982" cy="285601"/>
          </a:xfrm>
          <a:custGeom>
            <a:rect b="b" l="l" r="r" t="t"/>
            <a:pathLst>
              <a:path extrusionOk="0" h="2837" w="20116">
                <a:moveTo>
                  <a:pt x="1" y="1"/>
                </a:moveTo>
                <a:lnTo>
                  <a:pt x="1" y="2836"/>
                </a:lnTo>
                <a:lnTo>
                  <a:pt x="20115" y="2836"/>
                </a:lnTo>
                <a:lnTo>
                  <a:pt x="201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txBox="1"/>
          <p:nvPr>
            <p:ph type="title"/>
          </p:nvPr>
        </p:nvSpPr>
        <p:spPr>
          <a:xfrm>
            <a:off x="2099700" y="3011425"/>
            <a:ext cx="4944600" cy="606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None/>
              <a:defRPr sz="3800">
                <a:solidFill>
                  <a:schemeClr val="lt1"/>
                </a:solidFill>
              </a:defRPr>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25" name="Google Shape;225;p14"/>
          <p:cNvSpPr txBox="1"/>
          <p:nvPr>
            <p:ph hasCustomPrompt="1" idx="2" type="title"/>
          </p:nvPr>
        </p:nvSpPr>
        <p:spPr>
          <a:xfrm>
            <a:off x="3430150" y="1833792"/>
            <a:ext cx="2283600" cy="981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7200"/>
              <a:buNone/>
              <a:defRPr sz="12000">
                <a:solidFill>
                  <a:schemeClr val="lt2"/>
                </a:solidFill>
              </a:defRPr>
            </a:lvl1pPr>
            <a:lvl2pPr lvl="1" rtl="0" algn="ctr">
              <a:spcBef>
                <a:spcPts val="0"/>
              </a:spcBef>
              <a:spcAft>
                <a:spcPts val="0"/>
              </a:spcAft>
              <a:buClr>
                <a:schemeClr val="accent2"/>
              </a:buClr>
              <a:buSzPts val="7200"/>
              <a:buNone/>
              <a:defRPr sz="7200">
                <a:solidFill>
                  <a:schemeClr val="accent2"/>
                </a:solidFill>
              </a:defRPr>
            </a:lvl2pPr>
            <a:lvl3pPr lvl="2" rtl="0" algn="ctr">
              <a:spcBef>
                <a:spcPts val="0"/>
              </a:spcBef>
              <a:spcAft>
                <a:spcPts val="0"/>
              </a:spcAft>
              <a:buClr>
                <a:schemeClr val="accent2"/>
              </a:buClr>
              <a:buSzPts val="7200"/>
              <a:buNone/>
              <a:defRPr sz="7200">
                <a:solidFill>
                  <a:schemeClr val="accent2"/>
                </a:solidFill>
              </a:defRPr>
            </a:lvl3pPr>
            <a:lvl4pPr lvl="3" rtl="0" algn="ctr">
              <a:spcBef>
                <a:spcPts val="0"/>
              </a:spcBef>
              <a:spcAft>
                <a:spcPts val="0"/>
              </a:spcAft>
              <a:buClr>
                <a:schemeClr val="accent2"/>
              </a:buClr>
              <a:buSzPts val="7200"/>
              <a:buNone/>
              <a:defRPr sz="7200">
                <a:solidFill>
                  <a:schemeClr val="accent2"/>
                </a:solidFill>
              </a:defRPr>
            </a:lvl4pPr>
            <a:lvl5pPr lvl="4" rtl="0" algn="ctr">
              <a:spcBef>
                <a:spcPts val="0"/>
              </a:spcBef>
              <a:spcAft>
                <a:spcPts val="0"/>
              </a:spcAft>
              <a:buClr>
                <a:schemeClr val="accent2"/>
              </a:buClr>
              <a:buSzPts val="7200"/>
              <a:buNone/>
              <a:defRPr sz="7200">
                <a:solidFill>
                  <a:schemeClr val="accent2"/>
                </a:solidFill>
              </a:defRPr>
            </a:lvl5pPr>
            <a:lvl6pPr lvl="5" rtl="0" algn="ctr">
              <a:spcBef>
                <a:spcPts val="0"/>
              </a:spcBef>
              <a:spcAft>
                <a:spcPts val="0"/>
              </a:spcAft>
              <a:buClr>
                <a:schemeClr val="accent2"/>
              </a:buClr>
              <a:buSzPts val="7200"/>
              <a:buNone/>
              <a:defRPr sz="7200">
                <a:solidFill>
                  <a:schemeClr val="accent2"/>
                </a:solidFill>
              </a:defRPr>
            </a:lvl6pPr>
            <a:lvl7pPr lvl="6" rtl="0" algn="ctr">
              <a:spcBef>
                <a:spcPts val="0"/>
              </a:spcBef>
              <a:spcAft>
                <a:spcPts val="0"/>
              </a:spcAft>
              <a:buClr>
                <a:schemeClr val="accent2"/>
              </a:buClr>
              <a:buSzPts val="7200"/>
              <a:buNone/>
              <a:defRPr sz="7200">
                <a:solidFill>
                  <a:schemeClr val="accent2"/>
                </a:solidFill>
              </a:defRPr>
            </a:lvl7pPr>
            <a:lvl8pPr lvl="7" rtl="0" algn="ctr">
              <a:spcBef>
                <a:spcPts val="0"/>
              </a:spcBef>
              <a:spcAft>
                <a:spcPts val="0"/>
              </a:spcAft>
              <a:buClr>
                <a:schemeClr val="accent2"/>
              </a:buClr>
              <a:buSzPts val="7200"/>
              <a:buNone/>
              <a:defRPr sz="7200">
                <a:solidFill>
                  <a:schemeClr val="accent2"/>
                </a:solidFill>
              </a:defRPr>
            </a:lvl8pPr>
            <a:lvl9pPr lvl="8" rtl="0" algn="ctr">
              <a:spcBef>
                <a:spcPts val="0"/>
              </a:spcBef>
              <a:spcAft>
                <a:spcPts val="0"/>
              </a:spcAft>
              <a:buClr>
                <a:schemeClr val="accent2"/>
              </a:buClr>
              <a:buSzPts val="7200"/>
              <a:buNone/>
              <a:defRPr sz="7200">
                <a:solidFill>
                  <a:schemeClr val="accent2"/>
                </a:solidFill>
              </a:defRPr>
            </a:lvl9pPr>
          </a:lstStyle>
          <a:p>
            <a:r>
              <a:t>xx%</a:t>
            </a:r>
          </a:p>
        </p:txBody>
      </p:sp>
      <p:sp>
        <p:nvSpPr>
          <p:cNvPr id="226" name="Google Shape;226;p14"/>
          <p:cNvSpPr txBox="1"/>
          <p:nvPr>
            <p:ph idx="1" type="subTitle"/>
          </p:nvPr>
        </p:nvSpPr>
        <p:spPr>
          <a:xfrm>
            <a:off x="2504850" y="3563671"/>
            <a:ext cx="4134300" cy="3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a:solidFill>
                  <a:schemeClr val="lt1"/>
                </a:solidFill>
              </a:defRPr>
            </a:lvl1pPr>
            <a:lvl2pPr lvl="1" rtl="0" algn="ctr">
              <a:lnSpc>
                <a:spcPct val="100000"/>
              </a:lnSpc>
              <a:spcBef>
                <a:spcPts val="0"/>
              </a:spcBef>
              <a:spcAft>
                <a:spcPts val="0"/>
              </a:spcAft>
              <a:buClr>
                <a:schemeClr val="accent2"/>
              </a:buClr>
              <a:buSzPts val="1800"/>
              <a:buNone/>
              <a:defRPr sz="1800">
                <a:solidFill>
                  <a:schemeClr val="accent2"/>
                </a:solidFill>
              </a:defRPr>
            </a:lvl2pPr>
            <a:lvl3pPr lvl="2" rtl="0" algn="ctr">
              <a:lnSpc>
                <a:spcPct val="100000"/>
              </a:lnSpc>
              <a:spcBef>
                <a:spcPts val="0"/>
              </a:spcBef>
              <a:spcAft>
                <a:spcPts val="0"/>
              </a:spcAft>
              <a:buClr>
                <a:schemeClr val="accent2"/>
              </a:buClr>
              <a:buSzPts val="1800"/>
              <a:buNone/>
              <a:defRPr sz="1800">
                <a:solidFill>
                  <a:schemeClr val="accent2"/>
                </a:solidFill>
              </a:defRPr>
            </a:lvl3pPr>
            <a:lvl4pPr lvl="3" rtl="0" algn="ctr">
              <a:lnSpc>
                <a:spcPct val="100000"/>
              </a:lnSpc>
              <a:spcBef>
                <a:spcPts val="0"/>
              </a:spcBef>
              <a:spcAft>
                <a:spcPts val="0"/>
              </a:spcAft>
              <a:buClr>
                <a:schemeClr val="accent2"/>
              </a:buClr>
              <a:buSzPts val="1800"/>
              <a:buNone/>
              <a:defRPr sz="1800">
                <a:solidFill>
                  <a:schemeClr val="accent2"/>
                </a:solidFill>
              </a:defRPr>
            </a:lvl4pPr>
            <a:lvl5pPr lvl="4" rtl="0" algn="ctr">
              <a:lnSpc>
                <a:spcPct val="100000"/>
              </a:lnSpc>
              <a:spcBef>
                <a:spcPts val="0"/>
              </a:spcBef>
              <a:spcAft>
                <a:spcPts val="0"/>
              </a:spcAft>
              <a:buClr>
                <a:schemeClr val="accent2"/>
              </a:buClr>
              <a:buSzPts val="1800"/>
              <a:buNone/>
              <a:defRPr sz="1800">
                <a:solidFill>
                  <a:schemeClr val="accent2"/>
                </a:solidFill>
              </a:defRPr>
            </a:lvl5pPr>
            <a:lvl6pPr lvl="5" rtl="0" algn="ctr">
              <a:lnSpc>
                <a:spcPct val="100000"/>
              </a:lnSpc>
              <a:spcBef>
                <a:spcPts val="0"/>
              </a:spcBef>
              <a:spcAft>
                <a:spcPts val="0"/>
              </a:spcAft>
              <a:buClr>
                <a:schemeClr val="accent2"/>
              </a:buClr>
              <a:buSzPts val="1800"/>
              <a:buNone/>
              <a:defRPr sz="1800">
                <a:solidFill>
                  <a:schemeClr val="accent2"/>
                </a:solidFill>
              </a:defRPr>
            </a:lvl6pPr>
            <a:lvl7pPr lvl="6" rtl="0" algn="ctr">
              <a:lnSpc>
                <a:spcPct val="100000"/>
              </a:lnSpc>
              <a:spcBef>
                <a:spcPts val="0"/>
              </a:spcBef>
              <a:spcAft>
                <a:spcPts val="0"/>
              </a:spcAft>
              <a:buClr>
                <a:schemeClr val="accent2"/>
              </a:buClr>
              <a:buSzPts val="1800"/>
              <a:buNone/>
              <a:defRPr sz="1800">
                <a:solidFill>
                  <a:schemeClr val="accent2"/>
                </a:solidFill>
              </a:defRPr>
            </a:lvl7pPr>
            <a:lvl8pPr lvl="7" rtl="0" algn="ctr">
              <a:lnSpc>
                <a:spcPct val="100000"/>
              </a:lnSpc>
              <a:spcBef>
                <a:spcPts val="0"/>
              </a:spcBef>
              <a:spcAft>
                <a:spcPts val="0"/>
              </a:spcAft>
              <a:buClr>
                <a:schemeClr val="accent2"/>
              </a:buClr>
              <a:buSzPts val="1800"/>
              <a:buNone/>
              <a:defRPr sz="1800">
                <a:solidFill>
                  <a:schemeClr val="accent2"/>
                </a:solidFill>
              </a:defRPr>
            </a:lvl8pPr>
            <a:lvl9pPr lvl="8" rtl="0" algn="ctr">
              <a:lnSpc>
                <a:spcPct val="100000"/>
              </a:lnSpc>
              <a:spcBef>
                <a:spcPts val="0"/>
              </a:spcBef>
              <a:spcAft>
                <a:spcPts val="0"/>
              </a:spcAft>
              <a:buClr>
                <a:schemeClr val="accent2"/>
              </a:buClr>
              <a:buSzPts val="1800"/>
              <a:buNone/>
              <a:defRPr sz="1800">
                <a:solidFill>
                  <a:schemeClr val="accent2"/>
                </a:solidFill>
              </a:defRPr>
            </a:lvl9pPr>
          </a:lstStyle>
          <a:p/>
        </p:txBody>
      </p:sp>
      <p:sp>
        <p:nvSpPr>
          <p:cNvPr id="227" name="Google Shape;227;p14"/>
          <p:cNvSpPr/>
          <p:nvPr/>
        </p:nvSpPr>
        <p:spPr>
          <a:xfrm>
            <a:off x="4716059" y="4568875"/>
            <a:ext cx="1935763" cy="285601"/>
          </a:xfrm>
          <a:custGeom>
            <a:rect b="b" l="l" r="r" t="t"/>
            <a:pathLst>
              <a:path extrusionOk="0" h="2837" w="20116">
                <a:moveTo>
                  <a:pt x="1" y="1"/>
                </a:moveTo>
                <a:lnTo>
                  <a:pt x="1" y="2836"/>
                </a:lnTo>
                <a:lnTo>
                  <a:pt x="20115" y="2836"/>
                </a:lnTo>
                <a:lnTo>
                  <a:pt x="201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4"/>
          <p:cNvGrpSpPr/>
          <p:nvPr/>
        </p:nvGrpSpPr>
        <p:grpSpPr>
          <a:xfrm>
            <a:off x="0" y="4543023"/>
            <a:ext cx="9147800" cy="600410"/>
            <a:chOff x="0" y="4858375"/>
            <a:chExt cx="9147800" cy="285000"/>
          </a:xfrm>
        </p:grpSpPr>
        <p:sp>
          <p:nvSpPr>
            <p:cNvPr id="229" name="Google Shape;229;p14"/>
            <p:cNvSpPr/>
            <p:nvPr/>
          </p:nvSpPr>
          <p:spPr>
            <a:xfrm>
              <a:off x="22157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44314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66471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88628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3">
  <p:cSld name="CUSTOM_4">
    <p:bg>
      <p:bgPr>
        <a:solidFill>
          <a:schemeClr val="accent5"/>
        </a:solidFill>
      </p:bgPr>
    </p:bg>
    <p:spTree>
      <p:nvGrpSpPr>
        <p:cNvPr id="234" name="Shape 234"/>
        <p:cNvGrpSpPr/>
        <p:nvPr/>
      </p:nvGrpSpPr>
      <p:grpSpPr>
        <a:xfrm>
          <a:off x="0" y="0"/>
          <a:ext cx="0" cy="0"/>
          <a:chOff x="0" y="0"/>
          <a:chExt cx="0" cy="0"/>
        </a:xfrm>
      </p:grpSpPr>
      <p:sp>
        <p:nvSpPr>
          <p:cNvPr id="235" name="Google Shape;235;p15"/>
          <p:cNvSpPr/>
          <p:nvPr/>
        </p:nvSpPr>
        <p:spPr>
          <a:xfrm>
            <a:off x="3446550" y="572175"/>
            <a:ext cx="2245800" cy="224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5"/>
          <p:cNvGrpSpPr/>
          <p:nvPr/>
        </p:nvGrpSpPr>
        <p:grpSpPr>
          <a:xfrm>
            <a:off x="0" y="0"/>
            <a:ext cx="9155649" cy="2286311"/>
            <a:chOff x="0" y="0"/>
            <a:chExt cx="9155649" cy="2286311"/>
          </a:xfrm>
        </p:grpSpPr>
        <p:sp>
          <p:nvSpPr>
            <p:cNvPr id="237" name="Google Shape;237;p15"/>
            <p:cNvSpPr/>
            <p:nvPr/>
          </p:nvSpPr>
          <p:spPr>
            <a:xfrm>
              <a:off x="0" y="0"/>
              <a:ext cx="572174" cy="572174"/>
            </a:xfrm>
            <a:custGeom>
              <a:rect b="b" l="l" r="r" t="t"/>
              <a:pathLst>
                <a:path extrusionOk="0" h="8073" w="8073">
                  <a:moveTo>
                    <a:pt x="0" y="0"/>
                  </a:moveTo>
                  <a:lnTo>
                    <a:pt x="0"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563750" y="1144251"/>
              <a:ext cx="572174" cy="569835"/>
            </a:xfrm>
            <a:custGeom>
              <a:rect b="b" l="l" r="r" t="t"/>
              <a:pathLst>
                <a:path extrusionOk="0" h="8040" w="8073">
                  <a:moveTo>
                    <a:pt x="0" y="0"/>
                  </a:moveTo>
                  <a:lnTo>
                    <a:pt x="0" y="8039"/>
                  </a:lnTo>
                  <a:lnTo>
                    <a:pt x="8073" y="8039"/>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0" y="1714066"/>
              <a:ext cx="572174" cy="572245"/>
            </a:xfrm>
            <a:custGeom>
              <a:rect b="b" l="l" r="r" t="t"/>
              <a:pathLst>
                <a:path extrusionOk="0" h="8074" w="8073">
                  <a:moveTo>
                    <a:pt x="0" y="1"/>
                  </a:moveTo>
                  <a:lnTo>
                    <a:pt x="0"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8578475" y="0"/>
              <a:ext cx="572174" cy="572174"/>
            </a:xfrm>
            <a:custGeom>
              <a:rect b="b" l="l" r="r" t="t"/>
              <a:pathLst>
                <a:path extrusionOk="0" h="8073" w="8073">
                  <a:moveTo>
                    <a:pt x="0" y="0"/>
                  </a:moveTo>
                  <a:lnTo>
                    <a:pt x="0"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8011300" y="1144251"/>
              <a:ext cx="572174" cy="569835"/>
            </a:xfrm>
            <a:custGeom>
              <a:rect b="b" l="l" r="r" t="t"/>
              <a:pathLst>
                <a:path extrusionOk="0" h="8040" w="8073">
                  <a:moveTo>
                    <a:pt x="0" y="0"/>
                  </a:moveTo>
                  <a:lnTo>
                    <a:pt x="0" y="8039"/>
                  </a:lnTo>
                  <a:lnTo>
                    <a:pt x="8073" y="8039"/>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8583475" y="1714066"/>
              <a:ext cx="572174" cy="572245"/>
            </a:xfrm>
            <a:custGeom>
              <a:rect b="b" l="l" r="r" t="t"/>
              <a:pathLst>
                <a:path extrusionOk="0" h="8074" w="8073">
                  <a:moveTo>
                    <a:pt x="0" y="1"/>
                  </a:moveTo>
                  <a:lnTo>
                    <a:pt x="0"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6849291" y="0"/>
              <a:ext cx="572245" cy="572174"/>
            </a:xfrm>
            <a:custGeom>
              <a:rect b="b" l="l" r="r" t="t"/>
              <a:pathLst>
                <a:path extrusionOk="0" h="8073" w="8074">
                  <a:moveTo>
                    <a:pt x="1" y="0"/>
                  </a:moveTo>
                  <a:lnTo>
                    <a:pt x="1"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1723250" y="0"/>
              <a:ext cx="572245" cy="572174"/>
            </a:xfrm>
            <a:custGeom>
              <a:rect b="b" l="l" r="r" t="t"/>
              <a:pathLst>
                <a:path extrusionOk="0" h="8073" w="8074">
                  <a:moveTo>
                    <a:pt x="1" y="0"/>
                  </a:moveTo>
                  <a:lnTo>
                    <a:pt x="1"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5"/>
          <p:cNvSpPr/>
          <p:nvPr/>
        </p:nvSpPr>
        <p:spPr>
          <a:xfrm>
            <a:off x="6722825" y="4568875"/>
            <a:ext cx="2422721" cy="574627"/>
          </a:xfrm>
          <a:custGeom>
            <a:rect b="b" l="l" r="r" t="t"/>
            <a:pathLst>
              <a:path extrusionOk="0" h="2837" w="20116">
                <a:moveTo>
                  <a:pt x="1" y="1"/>
                </a:moveTo>
                <a:lnTo>
                  <a:pt x="1" y="2836"/>
                </a:lnTo>
                <a:lnTo>
                  <a:pt x="20115" y="2836"/>
                </a:lnTo>
                <a:lnTo>
                  <a:pt x="201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2284398" y="4857898"/>
            <a:ext cx="2285982" cy="285601"/>
          </a:xfrm>
          <a:custGeom>
            <a:rect b="b" l="l" r="r" t="t"/>
            <a:pathLst>
              <a:path extrusionOk="0" h="2837" w="20116">
                <a:moveTo>
                  <a:pt x="1" y="1"/>
                </a:moveTo>
                <a:lnTo>
                  <a:pt x="1" y="2836"/>
                </a:lnTo>
                <a:lnTo>
                  <a:pt x="20115" y="2836"/>
                </a:lnTo>
                <a:lnTo>
                  <a:pt x="201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4570395" y="4857898"/>
            <a:ext cx="2285982" cy="285601"/>
          </a:xfrm>
          <a:custGeom>
            <a:rect b="b" l="l" r="r" t="t"/>
            <a:pathLst>
              <a:path extrusionOk="0" h="2837" w="20116">
                <a:moveTo>
                  <a:pt x="1" y="1"/>
                </a:moveTo>
                <a:lnTo>
                  <a:pt x="1" y="2836"/>
                </a:lnTo>
                <a:lnTo>
                  <a:pt x="20115" y="2836"/>
                </a:lnTo>
                <a:lnTo>
                  <a:pt x="201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1607" y="4857898"/>
            <a:ext cx="2285982" cy="285601"/>
          </a:xfrm>
          <a:custGeom>
            <a:rect b="b" l="l" r="r" t="t"/>
            <a:pathLst>
              <a:path extrusionOk="0" h="2837" w="20116">
                <a:moveTo>
                  <a:pt x="1" y="1"/>
                </a:moveTo>
                <a:lnTo>
                  <a:pt x="1" y="2836"/>
                </a:lnTo>
                <a:lnTo>
                  <a:pt x="20115" y="2836"/>
                </a:lnTo>
                <a:lnTo>
                  <a:pt x="201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txBox="1"/>
          <p:nvPr>
            <p:ph type="title"/>
          </p:nvPr>
        </p:nvSpPr>
        <p:spPr>
          <a:xfrm>
            <a:off x="2099700" y="3011425"/>
            <a:ext cx="4944600" cy="606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8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50" name="Google Shape;250;p15"/>
          <p:cNvSpPr txBox="1"/>
          <p:nvPr>
            <p:ph hasCustomPrompt="1" idx="2" type="title"/>
          </p:nvPr>
        </p:nvSpPr>
        <p:spPr>
          <a:xfrm>
            <a:off x="3430150" y="1833792"/>
            <a:ext cx="2283600" cy="981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7200"/>
              <a:buNone/>
              <a:defRPr sz="12000">
                <a:solidFill>
                  <a:schemeClr val="accent5"/>
                </a:solidFill>
              </a:defRPr>
            </a:lvl1pPr>
            <a:lvl2pPr lvl="1" rtl="0" algn="ctr">
              <a:spcBef>
                <a:spcPts val="0"/>
              </a:spcBef>
              <a:spcAft>
                <a:spcPts val="0"/>
              </a:spcAft>
              <a:buClr>
                <a:schemeClr val="accent2"/>
              </a:buClr>
              <a:buSzPts val="7200"/>
              <a:buNone/>
              <a:defRPr sz="7200">
                <a:solidFill>
                  <a:schemeClr val="accent2"/>
                </a:solidFill>
              </a:defRPr>
            </a:lvl2pPr>
            <a:lvl3pPr lvl="2" rtl="0" algn="ctr">
              <a:spcBef>
                <a:spcPts val="0"/>
              </a:spcBef>
              <a:spcAft>
                <a:spcPts val="0"/>
              </a:spcAft>
              <a:buClr>
                <a:schemeClr val="accent2"/>
              </a:buClr>
              <a:buSzPts val="7200"/>
              <a:buNone/>
              <a:defRPr sz="7200">
                <a:solidFill>
                  <a:schemeClr val="accent2"/>
                </a:solidFill>
              </a:defRPr>
            </a:lvl3pPr>
            <a:lvl4pPr lvl="3" rtl="0" algn="ctr">
              <a:spcBef>
                <a:spcPts val="0"/>
              </a:spcBef>
              <a:spcAft>
                <a:spcPts val="0"/>
              </a:spcAft>
              <a:buClr>
                <a:schemeClr val="accent2"/>
              </a:buClr>
              <a:buSzPts val="7200"/>
              <a:buNone/>
              <a:defRPr sz="7200">
                <a:solidFill>
                  <a:schemeClr val="accent2"/>
                </a:solidFill>
              </a:defRPr>
            </a:lvl4pPr>
            <a:lvl5pPr lvl="4" rtl="0" algn="ctr">
              <a:spcBef>
                <a:spcPts val="0"/>
              </a:spcBef>
              <a:spcAft>
                <a:spcPts val="0"/>
              </a:spcAft>
              <a:buClr>
                <a:schemeClr val="accent2"/>
              </a:buClr>
              <a:buSzPts val="7200"/>
              <a:buNone/>
              <a:defRPr sz="7200">
                <a:solidFill>
                  <a:schemeClr val="accent2"/>
                </a:solidFill>
              </a:defRPr>
            </a:lvl5pPr>
            <a:lvl6pPr lvl="5" rtl="0" algn="ctr">
              <a:spcBef>
                <a:spcPts val="0"/>
              </a:spcBef>
              <a:spcAft>
                <a:spcPts val="0"/>
              </a:spcAft>
              <a:buClr>
                <a:schemeClr val="accent2"/>
              </a:buClr>
              <a:buSzPts val="7200"/>
              <a:buNone/>
              <a:defRPr sz="7200">
                <a:solidFill>
                  <a:schemeClr val="accent2"/>
                </a:solidFill>
              </a:defRPr>
            </a:lvl6pPr>
            <a:lvl7pPr lvl="6" rtl="0" algn="ctr">
              <a:spcBef>
                <a:spcPts val="0"/>
              </a:spcBef>
              <a:spcAft>
                <a:spcPts val="0"/>
              </a:spcAft>
              <a:buClr>
                <a:schemeClr val="accent2"/>
              </a:buClr>
              <a:buSzPts val="7200"/>
              <a:buNone/>
              <a:defRPr sz="7200">
                <a:solidFill>
                  <a:schemeClr val="accent2"/>
                </a:solidFill>
              </a:defRPr>
            </a:lvl7pPr>
            <a:lvl8pPr lvl="7" rtl="0" algn="ctr">
              <a:spcBef>
                <a:spcPts val="0"/>
              </a:spcBef>
              <a:spcAft>
                <a:spcPts val="0"/>
              </a:spcAft>
              <a:buClr>
                <a:schemeClr val="accent2"/>
              </a:buClr>
              <a:buSzPts val="7200"/>
              <a:buNone/>
              <a:defRPr sz="7200">
                <a:solidFill>
                  <a:schemeClr val="accent2"/>
                </a:solidFill>
              </a:defRPr>
            </a:lvl8pPr>
            <a:lvl9pPr lvl="8" rtl="0" algn="ctr">
              <a:spcBef>
                <a:spcPts val="0"/>
              </a:spcBef>
              <a:spcAft>
                <a:spcPts val="0"/>
              </a:spcAft>
              <a:buClr>
                <a:schemeClr val="accent2"/>
              </a:buClr>
              <a:buSzPts val="7200"/>
              <a:buNone/>
              <a:defRPr sz="7200">
                <a:solidFill>
                  <a:schemeClr val="accent2"/>
                </a:solidFill>
              </a:defRPr>
            </a:lvl9pPr>
          </a:lstStyle>
          <a:p>
            <a:r>
              <a:t>xx%</a:t>
            </a:r>
          </a:p>
        </p:txBody>
      </p:sp>
      <p:sp>
        <p:nvSpPr>
          <p:cNvPr id="251" name="Google Shape;251;p15"/>
          <p:cNvSpPr txBox="1"/>
          <p:nvPr>
            <p:ph idx="1" type="subTitle"/>
          </p:nvPr>
        </p:nvSpPr>
        <p:spPr>
          <a:xfrm>
            <a:off x="2504850" y="3563671"/>
            <a:ext cx="4134300" cy="3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252" name="Google Shape;252;p15"/>
          <p:cNvSpPr/>
          <p:nvPr/>
        </p:nvSpPr>
        <p:spPr>
          <a:xfrm>
            <a:off x="6930500" y="4568875"/>
            <a:ext cx="1935763" cy="285601"/>
          </a:xfrm>
          <a:custGeom>
            <a:rect b="b" l="l" r="r" t="t"/>
            <a:pathLst>
              <a:path extrusionOk="0" h="2837" w="20116">
                <a:moveTo>
                  <a:pt x="1" y="1"/>
                </a:moveTo>
                <a:lnTo>
                  <a:pt x="1" y="2836"/>
                </a:lnTo>
                <a:lnTo>
                  <a:pt x="20115" y="2836"/>
                </a:lnTo>
                <a:lnTo>
                  <a:pt x="201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5"/>
          <p:cNvGrpSpPr/>
          <p:nvPr/>
        </p:nvGrpSpPr>
        <p:grpSpPr>
          <a:xfrm>
            <a:off x="0" y="4543023"/>
            <a:ext cx="9147800" cy="600410"/>
            <a:chOff x="0" y="4858375"/>
            <a:chExt cx="9147800" cy="285000"/>
          </a:xfrm>
        </p:grpSpPr>
        <p:sp>
          <p:nvSpPr>
            <p:cNvPr id="254" name="Google Shape;254;p15"/>
            <p:cNvSpPr/>
            <p:nvPr/>
          </p:nvSpPr>
          <p:spPr>
            <a:xfrm>
              <a:off x="22157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44314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66471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88628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ITLE_AND_BODY_1">
    <p:spTree>
      <p:nvGrpSpPr>
        <p:cNvPr id="259" name="Shape 259"/>
        <p:cNvGrpSpPr/>
        <p:nvPr/>
      </p:nvGrpSpPr>
      <p:grpSpPr>
        <a:xfrm>
          <a:off x="0" y="0"/>
          <a:ext cx="0" cy="0"/>
          <a:chOff x="0" y="0"/>
          <a:chExt cx="0" cy="0"/>
        </a:xfrm>
      </p:grpSpPr>
      <p:sp>
        <p:nvSpPr>
          <p:cNvPr id="260" name="Google Shape;260;p16"/>
          <p:cNvSpPr txBox="1"/>
          <p:nvPr>
            <p:ph type="title"/>
          </p:nvPr>
        </p:nvSpPr>
        <p:spPr>
          <a:xfrm>
            <a:off x="424988" y="3084086"/>
            <a:ext cx="21108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700">
                <a:solidFill>
                  <a:schemeClr val="accent5"/>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1" name="Google Shape;261;p16"/>
          <p:cNvSpPr txBox="1"/>
          <p:nvPr>
            <p:ph idx="1" type="subTitle"/>
          </p:nvPr>
        </p:nvSpPr>
        <p:spPr>
          <a:xfrm>
            <a:off x="742388" y="3500524"/>
            <a:ext cx="1476000" cy="80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2" name="Google Shape;262;p16"/>
          <p:cNvSpPr txBox="1"/>
          <p:nvPr>
            <p:ph idx="2" type="title"/>
          </p:nvPr>
        </p:nvSpPr>
        <p:spPr>
          <a:xfrm>
            <a:off x="2486325" y="3084086"/>
            <a:ext cx="21108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700">
                <a:solidFill>
                  <a:schemeClr val="accent5"/>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3" name="Google Shape;263;p16"/>
          <p:cNvSpPr txBox="1"/>
          <p:nvPr>
            <p:ph idx="3" type="subTitle"/>
          </p:nvPr>
        </p:nvSpPr>
        <p:spPr>
          <a:xfrm>
            <a:off x="2803725" y="3500524"/>
            <a:ext cx="1476000" cy="80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4" name="Google Shape;264;p16"/>
          <p:cNvSpPr txBox="1"/>
          <p:nvPr>
            <p:ph idx="4" type="title"/>
          </p:nvPr>
        </p:nvSpPr>
        <p:spPr>
          <a:xfrm>
            <a:off x="4547650" y="3084086"/>
            <a:ext cx="21108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700">
                <a:solidFill>
                  <a:schemeClr val="accent5"/>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5" name="Google Shape;265;p16"/>
          <p:cNvSpPr txBox="1"/>
          <p:nvPr>
            <p:ph idx="5" type="subTitle"/>
          </p:nvPr>
        </p:nvSpPr>
        <p:spPr>
          <a:xfrm>
            <a:off x="4865050" y="3500524"/>
            <a:ext cx="1476000" cy="80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6" name="Google Shape;266;p16"/>
          <p:cNvSpPr txBox="1"/>
          <p:nvPr>
            <p:ph idx="6" type="title"/>
          </p:nvPr>
        </p:nvSpPr>
        <p:spPr>
          <a:xfrm>
            <a:off x="6608412" y="3084086"/>
            <a:ext cx="21108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700">
                <a:solidFill>
                  <a:schemeClr val="accent5"/>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7" name="Google Shape;267;p16"/>
          <p:cNvSpPr txBox="1"/>
          <p:nvPr>
            <p:ph idx="7" type="subTitle"/>
          </p:nvPr>
        </p:nvSpPr>
        <p:spPr>
          <a:xfrm>
            <a:off x="6925813" y="3500524"/>
            <a:ext cx="1476000" cy="80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8" name="Google Shape;268;p16"/>
          <p:cNvSpPr txBox="1"/>
          <p:nvPr>
            <p:ph hasCustomPrompt="1" idx="8" type="title"/>
          </p:nvPr>
        </p:nvSpPr>
        <p:spPr>
          <a:xfrm>
            <a:off x="590119" y="2347648"/>
            <a:ext cx="1780500" cy="660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7000">
                <a:solidFill>
                  <a:schemeClr val="accent4"/>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269" name="Google Shape;269;p16"/>
          <p:cNvSpPr txBox="1"/>
          <p:nvPr>
            <p:ph hasCustomPrompt="1" idx="9" type="title"/>
          </p:nvPr>
        </p:nvSpPr>
        <p:spPr>
          <a:xfrm>
            <a:off x="2651461" y="2347648"/>
            <a:ext cx="1780500" cy="660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7000"/>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270" name="Google Shape;270;p16"/>
          <p:cNvSpPr txBox="1"/>
          <p:nvPr>
            <p:ph hasCustomPrompt="1" idx="13" type="title"/>
          </p:nvPr>
        </p:nvSpPr>
        <p:spPr>
          <a:xfrm>
            <a:off x="4712863" y="2347648"/>
            <a:ext cx="1780500" cy="660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7000">
                <a:solidFill>
                  <a:schemeClr val="accent2"/>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271" name="Google Shape;271;p16"/>
          <p:cNvSpPr txBox="1"/>
          <p:nvPr>
            <p:ph hasCustomPrompt="1" idx="14" type="title"/>
          </p:nvPr>
        </p:nvSpPr>
        <p:spPr>
          <a:xfrm>
            <a:off x="6773557" y="2347648"/>
            <a:ext cx="1780500" cy="660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70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272" name="Google Shape;272;p16"/>
          <p:cNvSpPr/>
          <p:nvPr/>
        </p:nvSpPr>
        <p:spPr>
          <a:xfrm>
            <a:off x="17428113" y="2603625"/>
            <a:ext cx="4292825" cy="2726575"/>
          </a:xfrm>
          <a:custGeom>
            <a:rect b="b" l="l" r="r" t="t"/>
            <a:pathLst>
              <a:path extrusionOk="0" h="109063" w="171713">
                <a:moveTo>
                  <a:pt x="104963" y="0"/>
                </a:moveTo>
                <a:cubicBezTo>
                  <a:pt x="94846" y="0"/>
                  <a:pt x="84717" y="2175"/>
                  <a:pt x="75200" y="6766"/>
                </a:cubicBezTo>
                <a:cubicBezTo>
                  <a:pt x="53031" y="17470"/>
                  <a:pt x="35052" y="36055"/>
                  <a:pt x="18384" y="53760"/>
                </a:cubicBezTo>
                <a:cubicBezTo>
                  <a:pt x="10252" y="62404"/>
                  <a:pt x="0" y="71214"/>
                  <a:pt x="322" y="84323"/>
                </a:cubicBezTo>
                <a:cubicBezTo>
                  <a:pt x="643" y="97587"/>
                  <a:pt x="23241" y="99551"/>
                  <a:pt x="33374" y="101992"/>
                </a:cubicBezTo>
                <a:cubicBezTo>
                  <a:pt x="50596" y="106140"/>
                  <a:pt x="69232" y="109063"/>
                  <a:pt x="87686" y="109063"/>
                </a:cubicBezTo>
                <a:cubicBezTo>
                  <a:pt x="103447" y="109063"/>
                  <a:pt x="119075" y="106931"/>
                  <a:pt x="133577" y="101611"/>
                </a:cubicBezTo>
                <a:lnTo>
                  <a:pt x="134255" y="101361"/>
                </a:lnTo>
                <a:cubicBezTo>
                  <a:pt x="154198" y="93836"/>
                  <a:pt x="170867" y="77858"/>
                  <a:pt x="171331" y="55463"/>
                </a:cubicBezTo>
                <a:cubicBezTo>
                  <a:pt x="171712" y="36936"/>
                  <a:pt x="160782" y="21566"/>
                  <a:pt x="145364" y="11921"/>
                </a:cubicBezTo>
                <a:cubicBezTo>
                  <a:pt x="133031" y="4191"/>
                  <a:pt x="119008" y="0"/>
                  <a:pt x="104963" y="0"/>
                </a:cubicBezTo>
                <a:close/>
              </a:path>
            </a:pathLst>
          </a:custGeom>
          <a:solidFill>
            <a:srgbClr val="0291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18307688" y="3179050"/>
            <a:ext cx="3032250" cy="1753225"/>
          </a:xfrm>
          <a:custGeom>
            <a:rect b="b" l="l" r="r" t="t"/>
            <a:pathLst>
              <a:path extrusionOk="0" h="70129" w="121290">
                <a:moveTo>
                  <a:pt x="71233" y="1"/>
                </a:moveTo>
                <a:cubicBezTo>
                  <a:pt x="59531" y="1"/>
                  <a:pt x="48529" y="4166"/>
                  <a:pt x="38255" y="12479"/>
                </a:cubicBezTo>
                <a:cubicBezTo>
                  <a:pt x="27063" y="21551"/>
                  <a:pt x="13228" y="34077"/>
                  <a:pt x="8097" y="48043"/>
                </a:cubicBezTo>
                <a:cubicBezTo>
                  <a:pt x="0" y="70129"/>
                  <a:pt x="33469" y="68069"/>
                  <a:pt x="46732" y="68438"/>
                </a:cubicBezTo>
                <a:cubicBezTo>
                  <a:pt x="48053" y="68474"/>
                  <a:pt x="49385" y="68493"/>
                  <a:pt x="50725" y="68493"/>
                </a:cubicBezTo>
                <a:cubicBezTo>
                  <a:pt x="70704" y="68493"/>
                  <a:pt x="92398" y="64259"/>
                  <a:pt x="105966" y="48626"/>
                </a:cubicBezTo>
                <a:cubicBezTo>
                  <a:pt x="121289" y="30957"/>
                  <a:pt x="111228" y="11074"/>
                  <a:pt x="91345" y="3799"/>
                </a:cubicBezTo>
                <a:cubicBezTo>
                  <a:pt x="85582" y="1692"/>
                  <a:pt x="79975" y="465"/>
                  <a:pt x="74510" y="108"/>
                </a:cubicBezTo>
                <a:cubicBezTo>
                  <a:pt x="73411" y="36"/>
                  <a:pt x="72319" y="1"/>
                  <a:pt x="71233" y="1"/>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7886213" y="4302900"/>
            <a:ext cx="296475" cy="285600"/>
          </a:xfrm>
          <a:custGeom>
            <a:rect b="b" l="l" r="r" t="t"/>
            <a:pathLst>
              <a:path extrusionOk="0" h="11424" w="11859">
                <a:moveTo>
                  <a:pt x="6156" y="2148"/>
                </a:moveTo>
                <a:cubicBezTo>
                  <a:pt x="8120" y="2148"/>
                  <a:pt x="9716" y="3744"/>
                  <a:pt x="9716" y="5708"/>
                </a:cubicBezTo>
                <a:cubicBezTo>
                  <a:pt x="9707" y="7851"/>
                  <a:pt x="7956" y="9268"/>
                  <a:pt x="6130" y="9268"/>
                </a:cubicBezTo>
                <a:cubicBezTo>
                  <a:pt x="5257" y="9268"/>
                  <a:pt x="4367" y="8944"/>
                  <a:pt x="3643" y="8220"/>
                </a:cubicBezTo>
                <a:cubicBezTo>
                  <a:pt x="1405" y="5982"/>
                  <a:pt x="2988" y="2148"/>
                  <a:pt x="6156" y="2148"/>
                </a:cubicBezTo>
                <a:close/>
                <a:moveTo>
                  <a:pt x="6155" y="1"/>
                </a:moveTo>
                <a:cubicBezTo>
                  <a:pt x="4670" y="1"/>
                  <a:pt x="3211" y="580"/>
                  <a:pt x="2119" y="1672"/>
                </a:cubicBezTo>
                <a:cubicBezTo>
                  <a:pt x="488" y="3303"/>
                  <a:pt x="0" y="5756"/>
                  <a:pt x="881" y="7887"/>
                </a:cubicBezTo>
                <a:cubicBezTo>
                  <a:pt x="1762" y="10030"/>
                  <a:pt x="3846" y="11423"/>
                  <a:pt x="6156" y="11423"/>
                </a:cubicBezTo>
                <a:cubicBezTo>
                  <a:pt x="9311" y="11411"/>
                  <a:pt x="11859" y="8863"/>
                  <a:pt x="11859" y="5708"/>
                </a:cubicBezTo>
                <a:cubicBezTo>
                  <a:pt x="11859" y="3398"/>
                  <a:pt x="10478" y="1315"/>
                  <a:pt x="8334" y="434"/>
                </a:cubicBezTo>
                <a:cubicBezTo>
                  <a:pt x="7629" y="142"/>
                  <a:pt x="6889" y="1"/>
                  <a:pt x="6155" y="1"/>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17059613" y="5597400"/>
            <a:ext cx="296475" cy="285600"/>
          </a:xfrm>
          <a:custGeom>
            <a:rect b="b" l="l" r="r" t="t"/>
            <a:pathLst>
              <a:path extrusionOk="0" h="11424" w="11859">
                <a:moveTo>
                  <a:pt x="6156" y="2148"/>
                </a:moveTo>
                <a:cubicBezTo>
                  <a:pt x="8120" y="2160"/>
                  <a:pt x="9704" y="3744"/>
                  <a:pt x="9704" y="5708"/>
                </a:cubicBezTo>
                <a:cubicBezTo>
                  <a:pt x="9704" y="7851"/>
                  <a:pt x="7955" y="9269"/>
                  <a:pt x="6130" y="9269"/>
                </a:cubicBezTo>
                <a:cubicBezTo>
                  <a:pt x="5257" y="9269"/>
                  <a:pt x="4368" y="8945"/>
                  <a:pt x="3644" y="8220"/>
                </a:cubicBezTo>
                <a:cubicBezTo>
                  <a:pt x="1393" y="5982"/>
                  <a:pt x="2989" y="2148"/>
                  <a:pt x="6156" y="2148"/>
                </a:cubicBezTo>
                <a:close/>
                <a:moveTo>
                  <a:pt x="6156" y="1"/>
                </a:moveTo>
                <a:cubicBezTo>
                  <a:pt x="4671" y="1"/>
                  <a:pt x="3211" y="580"/>
                  <a:pt x="2120" y="1672"/>
                </a:cubicBezTo>
                <a:cubicBezTo>
                  <a:pt x="489" y="3303"/>
                  <a:pt x="0" y="5756"/>
                  <a:pt x="881" y="7887"/>
                </a:cubicBezTo>
                <a:cubicBezTo>
                  <a:pt x="1762" y="10030"/>
                  <a:pt x="3846" y="11423"/>
                  <a:pt x="6156" y="11423"/>
                </a:cubicBezTo>
                <a:cubicBezTo>
                  <a:pt x="9311" y="11411"/>
                  <a:pt x="11859" y="8863"/>
                  <a:pt x="11859" y="5708"/>
                </a:cubicBezTo>
                <a:cubicBezTo>
                  <a:pt x="11859" y="3398"/>
                  <a:pt x="10478" y="1315"/>
                  <a:pt x="8335" y="434"/>
                </a:cubicBezTo>
                <a:cubicBezTo>
                  <a:pt x="7630" y="142"/>
                  <a:pt x="6890" y="1"/>
                  <a:pt x="6156" y="1"/>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20209113" y="3662650"/>
            <a:ext cx="296775" cy="285575"/>
          </a:xfrm>
          <a:custGeom>
            <a:rect b="b" l="l" r="r" t="t"/>
            <a:pathLst>
              <a:path extrusionOk="0" h="11423" w="11871">
                <a:moveTo>
                  <a:pt x="6156" y="2148"/>
                </a:moveTo>
                <a:cubicBezTo>
                  <a:pt x="8120" y="2160"/>
                  <a:pt x="9704" y="3743"/>
                  <a:pt x="9716" y="5708"/>
                </a:cubicBezTo>
                <a:cubicBezTo>
                  <a:pt x="9716" y="7850"/>
                  <a:pt x="7961" y="9268"/>
                  <a:pt x="6133" y="9268"/>
                </a:cubicBezTo>
                <a:cubicBezTo>
                  <a:pt x="5259" y="9268"/>
                  <a:pt x="4368" y="8944"/>
                  <a:pt x="3644" y="8220"/>
                </a:cubicBezTo>
                <a:cubicBezTo>
                  <a:pt x="1405" y="5982"/>
                  <a:pt x="2989" y="2148"/>
                  <a:pt x="6156" y="2148"/>
                </a:cubicBezTo>
                <a:close/>
                <a:moveTo>
                  <a:pt x="6159" y="0"/>
                </a:moveTo>
                <a:cubicBezTo>
                  <a:pt x="4671" y="0"/>
                  <a:pt x="3211" y="580"/>
                  <a:pt x="2120" y="1672"/>
                </a:cubicBezTo>
                <a:cubicBezTo>
                  <a:pt x="489" y="3303"/>
                  <a:pt x="0" y="5755"/>
                  <a:pt x="881" y="7899"/>
                </a:cubicBezTo>
                <a:cubicBezTo>
                  <a:pt x="1763" y="10030"/>
                  <a:pt x="3846" y="11423"/>
                  <a:pt x="6156" y="11423"/>
                </a:cubicBezTo>
                <a:cubicBezTo>
                  <a:pt x="9311" y="11411"/>
                  <a:pt x="11859" y="8863"/>
                  <a:pt x="11859" y="5708"/>
                </a:cubicBezTo>
                <a:cubicBezTo>
                  <a:pt x="11871" y="3398"/>
                  <a:pt x="10478" y="1314"/>
                  <a:pt x="8347" y="433"/>
                </a:cubicBezTo>
                <a:cubicBezTo>
                  <a:pt x="7638" y="142"/>
                  <a:pt x="6895" y="0"/>
                  <a:pt x="6159"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18989913" y="3288525"/>
            <a:ext cx="660225" cy="635300"/>
          </a:xfrm>
          <a:custGeom>
            <a:rect b="b" l="l" r="r" t="t"/>
            <a:pathLst>
              <a:path extrusionOk="0" h="25412" w="26409">
                <a:moveTo>
                  <a:pt x="13704" y="3444"/>
                </a:moveTo>
                <a:cubicBezTo>
                  <a:pt x="18812" y="3456"/>
                  <a:pt x="22956" y="7588"/>
                  <a:pt x="22956" y="12708"/>
                </a:cubicBezTo>
                <a:cubicBezTo>
                  <a:pt x="22956" y="16446"/>
                  <a:pt x="20705" y="19816"/>
                  <a:pt x="17241" y="21256"/>
                </a:cubicBezTo>
                <a:cubicBezTo>
                  <a:pt x="16097" y="21729"/>
                  <a:pt x="14895" y="21960"/>
                  <a:pt x="13703" y="21960"/>
                </a:cubicBezTo>
                <a:cubicBezTo>
                  <a:pt x="11294" y="21960"/>
                  <a:pt x="8924" y="21020"/>
                  <a:pt x="7156" y="19244"/>
                </a:cubicBezTo>
                <a:cubicBezTo>
                  <a:pt x="4513" y="16601"/>
                  <a:pt x="3715" y="12612"/>
                  <a:pt x="5156" y="9159"/>
                </a:cubicBezTo>
                <a:cubicBezTo>
                  <a:pt x="6585" y="5695"/>
                  <a:pt x="9954" y="3444"/>
                  <a:pt x="13704" y="3444"/>
                </a:cubicBezTo>
                <a:close/>
                <a:moveTo>
                  <a:pt x="13706" y="1"/>
                </a:moveTo>
                <a:cubicBezTo>
                  <a:pt x="10403" y="1"/>
                  <a:pt x="7152" y="1290"/>
                  <a:pt x="4715" y="3718"/>
                </a:cubicBezTo>
                <a:cubicBezTo>
                  <a:pt x="1084" y="7350"/>
                  <a:pt x="0" y="12815"/>
                  <a:pt x="1965" y="17565"/>
                </a:cubicBezTo>
                <a:cubicBezTo>
                  <a:pt x="3929" y="22316"/>
                  <a:pt x="8561" y="25400"/>
                  <a:pt x="13704" y="25411"/>
                </a:cubicBezTo>
                <a:cubicBezTo>
                  <a:pt x="20717" y="25400"/>
                  <a:pt x="26397" y="19720"/>
                  <a:pt x="26408" y="12708"/>
                </a:cubicBezTo>
                <a:cubicBezTo>
                  <a:pt x="26408" y="7564"/>
                  <a:pt x="23313" y="2932"/>
                  <a:pt x="18562" y="968"/>
                </a:cubicBezTo>
                <a:cubicBezTo>
                  <a:pt x="16992" y="317"/>
                  <a:pt x="15343" y="1"/>
                  <a:pt x="13706" y="1"/>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20369838" y="1905025"/>
            <a:ext cx="660225" cy="635300"/>
          </a:xfrm>
          <a:custGeom>
            <a:rect b="b" l="l" r="r" t="t"/>
            <a:pathLst>
              <a:path extrusionOk="0" h="25412" w="26409">
                <a:moveTo>
                  <a:pt x="13675" y="3456"/>
                </a:moveTo>
                <a:cubicBezTo>
                  <a:pt x="13685" y="3456"/>
                  <a:pt x="13695" y="3456"/>
                  <a:pt x="13705" y="3456"/>
                </a:cubicBezTo>
                <a:cubicBezTo>
                  <a:pt x="18813" y="3456"/>
                  <a:pt x="22956" y="7600"/>
                  <a:pt x="22956" y="12707"/>
                </a:cubicBezTo>
                <a:cubicBezTo>
                  <a:pt x="22956" y="16446"/>
                  <a:pt x="20706" y="19827"/>
                  <a:pt x="17241" y="21256"/>
                </a:cubicBezTo>
                <a:cubicBezTo>
                  <a:pt x="16097" y="21734"/>
                  <a:pt x="14893" y="21965"/>
                  <a:pt x="13700" y="21965"/>
                </a:cubicBezTo>
                <a:cubicBezTo>
                  <a:pt x="11292" y="21965"/>
                  <a:pt x="8924" y="21023"/>
                  <a:pt x="7156" y="19256"/>
                </a:cubicBezTo>
                <a:cubicBezTo>
                  <a:pt x="4513" y="16601"/>
                  <a:pt x="3716" y="12624"/>
                  <a:pt x="5144" y="9159"/>
                </a:cubicBezTo>
                <a:cubicBezTo>
                  <a:pt x="6581" y="5716"/>
                  <a:pt x="9937" y="3456"/>
                  <a:pt x="13675" y="3456"/>
                </a:cubicBezTo>
                <a:close/>
                <a:moveTo>
                  <a:pt x="13699" y="1"/>
                </a:moveTo>
                <a:cubicBezTo>
                  <a:pt x="10392" y="1"/>
                  <a:pt x="7144" y="1290"/>
                  <a:pt x="4716" y="3718"/>
                </a:cubicBezTo>
                <a:cubicBezTo>
                  <a:pt x="1084" y="7361"/>
                  <a:pt x="1" y="12826"/>
                  <a:pt x="1965" y="17565"/>
                </a:cubicBezTo>
                <a:cubicBezTo>
                  <a:pt x="3930" y="22316"/>
                  <a:pt x="8561" y="25411"/>
                  <a:pt x="13705" y="25411"/>
                </a:cubicBezTo>
                <a:cubicBezTo>
                  <a:pt x="20718" y="25399"/>
                  <a:pt x="26397" y="19720"/>
                  <a:pt x="26409" y="12707"/>
                </a:cubicBezTo>
                <a:cubicBezTo>
                  <a:pt x="26409" y="7564"/>
                  <a:pt x="23313" y="2932"/>
                  <a:pt x="18563" y="968"/>
                </a:cubicBezTo>
                <a:cubicBezTo>
                  <a:pt x="16989" y="317"/>
                  <a:pt x="15337" y="1"/>
                  <a:pt x="13699" y="1"/>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18751488" y="5678775"/>
            <a:ext cx="1161775" cy="1161775"/>
          </a:xfrm>
          <a:custGeom>
            <a:rect b="b" l="l" r="r" t="t"/>
            <a:pathLst>
              <a:path extrusionOk="0" h="46471" w="46471">
                <a:moveTo>
                  <a:pt x="23241" y="8621"/>
                </a:moveTo>
                <a:cubicBezTo>
                  <a:pt x="31314" y="8633"/>
                  <a:pt x="37850" y="15169"/>
                  <a:pt x="37862" y="23242"/>
                </a:cubicBezTo>
                <a:cubicBezTo>
                  <a:pt x="37862" y="29147"/>
                  <a:pt x="34290" y="34481"/>
                  <a:pt x="28837" y="36743"/>
                </a:cubicBezTo>
                <a:cubicBezTo>
                  <a:pt x="27028" y="37492"/>
                  <a:pt x="25128" y="37856"/>
                  <a:pt x="23244" y="37856"/>
                </a:cubicBezTo>
                <a:cubicBezTo>
                  <a:pt x="19440" y="37856"/>
                  <a:pt x="15702" y="36371"/>
                  <a:pt x="12907" y="33576"/>
                </a:cubicBezTo>
                <a:cubicBezTo>
                  <a:pt x="8728" y="29397"/>
                  <a:pt x="7478" y="23111"/>
                  <a:pt x="9740" y="17646"/>
                </a:cubicBezTo>
                <a:cubicBezTo>
                  <a:pt x="12002" y="12181"/>
                  <a:pt x="17324" y="8621"/>
                  <a:pt x="23241" y="8621"/>
                </a:cubicBezTo>
                <a:close/>
                <a:moveTo>
                  <a:pt x="23241" y="1"/>
                </a:moveTo>
                <a:cubicBezTo>
                  <a:pt x="10418" y="1"/>
                  <a:pt x="0" y="10419"/>
                  <a:pt x="0" y="23242"/>
                </a:cubicBezTo>
                <a:cubicBezTo>
                  <a:pt x="0" y="36053"/>
                  <a:pt x="10430" y="46471"/>
                  <a:pt x="23241" y="46471"/>
                </a:cubicBezTo>
                <a:cubicBezTo>
                  <a:pt x="36053" y="46471"/>
                  <a:pt x="46471" y="36053"/>
                  <a:pt x="46471" y="23242"/>
                </a:cubicBezTo>
                <a:cubicBezTo>
                  <a:pt x="46471" y="10419"/>
                  <a:pt x="36053" y="1"/>
                  <a:pt x="23241" y="1"/>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14516438" y="5624300"/>
            <a:ext cx="95875" cy="81950"/>
          </a:xfrm>
          <a:custGeom>
            <a:rect b="b" l="l" r="r" t="t"/>
            <a:pathLst>
              <a:path extrusionOk="0" h="3278" w="3835">
                <a:moveTo>
                  <a:pt x="2191" y="1"/>
                </a:moveTo>
                <a:cubicBezTo>
                  <a:pt x="739" y="1"/>
                  <a:pt x="0" y="1763"/>
                  <a:pt x="1036" y="2799"/>
                </a:cubicBezTo>
                <a:cubicBezTo>
                  <a:pt x="1370" y="3129"/>
                  <a:pt x="1780" y="3277"/>
                  <a:pt x="2182" y="3277"/>
                </a:cubicBezTo>
                <a:cubicBezTo>
                  <a:pt x="3026" y="3277"/>
                  <a:pt x="3834" y="2624"/>
                  <a:pt x="3834" y="1632"/>
                </a:cubicBezTo>
                <a:cubicBezTo>
                  <a:pt x="3834" y="727"/>
                  <a:pt x="3096" y="1"/>
                  <a:pt x="2191" y="1"/>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19945688" y="4144950"/>
            <a:ext cx="95575" cy="82075"/>
          </a:xfrm>
          <a:custGeom>
            <a:rect b="b" l="l" r="r" t="t"/>
            <a:pathLst>
              <a:path extrusionOk="0" h="3283" w="3823">
                <a:moveTo>
                  <a:pt x="2191" y="1"/>
                </a:moveTo>
                <a:cubicBezTo>
                  <a:pt x="727" y="1"/>
                  <a:pt x="0" y="1763"/>
                  <a:pt x="1024" y="2799"/>
                </a:cubicBezTo>
                <a:cubicBezTo>
                  <a:pt x="1359" y="3133"/>
                  <a:pt x="1770" y="3283"/>
                  <a:pt x="2172" y="3283"/>
                </a:cubicBezTo>
                <a:cubicBezTo>
                  <a:pt x="3015" y="3283"/>
                  <a:pt x="3822" y="2627"/>
                  <a:pt x="3822" y="1644"/>
                </a:cubicBezTo>
                <a:cubicBezTo>
                  <a:pt x="3822" y="739"/>
                  <a:pt x="3096" y="1"/>
                  <a:pt x="2191" y="1"/>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0424013" y="5020075"/>
            <a:ext cx="95575" cy="81825"/>
          </a:xfrm>
          <a:custGeom>
            <a:rect b="b" l="l" r="r" t="t"/>
            <a:pathLst>
              <a:path extrusionOk="0" h="3273" w="3823">
                <a:moveTo>
                  <a:pt x="2191" y="0"/>
                </a:moveTo>
                <a:cubicBezTo>
                  <a:pt x="727" y="0"/>
                  <a:pt x="1" y="1762"/>
                  <a:pt x="1037" y="2786"/>
                </a:cubicBezTo>
                <a:cubicBezTo>
                  <a:pt x="1369" y="3122"/>
                  <a:pt x="1779" y="3273"/>
                  <a:pt x="2181" y="3273"/>
                </a:cubicBezTo>
                <a:cubicBezTo>
                  <a:pt x="3019" y="3273"/>
                  <a:pt x="3823" y="2620"/>
                  <a:pt x="3823" y="1631"/>
                </a:cubicBezTo>
                <a:cubicBezTo>
                  <a:pt x="3823" y="726"/>
                  <a:pt x="3096" y="0"/>
                  <a:pt x="2191"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18142188" y="2668575"/>
            <a:ext cx="95575" cy="81850"/>
          </a:xfrm>
          <a:custGeom>
            <a:rect b="b" l="l" r="r" t="t"/>
            <a:pathLst>
              <a:path extrusionOk="0" h="3274" w="3823">
                <a:moveTo>
                  <a:pt x="2191" y="1"/>
                </a:moveTo>
                <a:cubicBezTo>
                  <a:pt x="727" y="1"/>
                  <a:pt x="0" y="1763"/>
                  <a:pt x="1036" y="2787"/>
                </a:cubicBezTo>
                <a:cubicBezTo>
                  <a:pt x="1369" y="3123"/>
                  <a:pt x="1779" y="3274"/>
                  <a:pt x="2181" y="3274"/>
                </a:cubicBezTo>
                <a:cubicBezTo>
                  <a:pt x="3018" y="3274"/>
                  <a:pt x="3822" y="2621"/>
                  <a:pt x="3822" y="1632"/>
                </a:cubicBezTo>
                <a:cubicBezTo>
                  <a:pt x="3822" y="727"/>
                  <a:pt x="3096" y="1"/>
                  <a:pt x="2191" y="1"/>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20235888" y="2956425"/>
            <a:ext cx="95575" cy="82075"/>
          </a:xfrm>
          <a:custGeom>
            <a:rect b="b" l="l" r="r" t="t"/>
            <a:pathLst>
              <a:path extrusionOk="0" h="3283" w="3823">
                <a:moveTo>
                  <a:pt x="2192" y="0"/>
                </a:moveTo>
                <a:cubicBezTo>
                  <a:pt x="727" y="0"/>
                  <a:pt x="1" y="1762"/>
                  <a:pt x="1037" y="2798"/>
                </a:cubicBezTo>
                <a:cubicBezTo>
                  <a:pt x="1368" y="3133"/>
                  <a:pt x="1776" y="3282"/>
                  <a:pt x="2176" y="3282"/>
                </a:cubicBezTo>
                <a:cubicBezTo>
                  <a:pt x="3016" y="3282"/>
                  <a:pt x="3823" y="2626"/>
                  <a:pt x="3823" y="1643"/>
                </a:cubicBezTo>
                <a:cubicBezTo>
                  <a:pt x="3823" y="738"/>
                  <a:pt x="3097" y="0"/>
                  <a:pt x="2192"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17097713" y="5061150"/>
            <a:ext cx="81875" cy="81575"/>
          </a:xfrm>
          <a:custGeom>
            <a:rect b="b" l="l" r="r" t="t"/>
            <a:pathLst>
              <a:path extrusionOk="0" h="3263" w="3275">
                <a:moveTo>
                  <a:pt x="1632" y="0"/>
                </a:moveTo>
                <a:cubicBezTo>
                  <a:pt x="727" y="0"/>
                  <a:pt x="0" y="726"/>
                  <a:pt x="0" y="1631"/>
                </a:cubicBezTo>
                <a:cubicBezTo>
                  <a:pt x="0" y="2536"/>
                  <a:pt x="727" y="3262"/>
                  <a:pt x="1632" y="3262"/>
                </a:cubicBezTo>
                <a:cubicBezTo>
                  <a:pt x="2536" y="3262"/>
                  <a:pt x="3275" y="2536"/>
                  <a:pt x="3275" y="1631"/>
                </a:cubicBezTo>
                <a:cubicBezTo>
                  <a:pt x="3275" y="726"/>
                  <a:pt x="2536" y="0"/>
                  <a:pt x="1632"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18182963" y="5264450"/>
            <a:ext cx="95875" cy="82075"/>
          </a:xfrm>
          <a:custGeom>
            <a:rect b="b" l="l" r="r" t="t"/>
            <a:pathLst>
              <a:path extrusionOk="0" h="3283" w="3835">
                <a:moveTo>
                  <a:pt x="2191" y="0"/>
                </a:moveTo>
                <a:cubicBezTo>
                  <a:pt x="739" y="0"/>
                  <a:pt x="1" y="1762"/>
                  <a:pt x="1036" y="2798"/>
                </a:cubicBezTo>
                <a:cubicBezTo>
                  <a:pt x="1371" y="3133"/>
                  <a:pt x="1782" y="3282"/>
                  <a:pt x="2184" y="3282"/>
                </a:cubicBezTo>
                <a:cubicBezTo>
                  <a:pt x="3027" y="3282"/>
                  <a:pt x="3834" y="2626"/>
                  <a:pt x="3834" y="1643"/>
                </a:cubicBezTo>
                <a:cubicBezTo>
                  <a:pt x="3834" y="738"/>
                  <a:pt x="3096" y="0"/>
                  <a:pt x="2191"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16570263" y="5154600"/>
            <a:ext cx="39325" cy="33900"/>
          </a:xfrm>
          <a:custGeom>
            <a:rect b="b" l="l" r="r" t="t"/>
            <a:pathLst>
              <a:path extrusionOk="0" h="1356" w="1573">
                <a:moveTo>
                  <a:pt x="893" y="1"/>
                </a:moveTo>
                <a:cubicBezTo>
                  <a:pt x="298" y="1"/>
                  <a:pt x="0" y="727"/>
                  <a:pt x="417" y="1156"/>
                </a:cubicBezTo>
                <a:cubicBezTo>
                  <a:pt x="555" y="1294"/>
                  <a:pt x="724" y="1355"/>
                  <a:pt x="890" y="1355"/>
                </a:cubicBezTo>
                <a:cubicBezTo>
                  <a:pt x="1238" y="1355"/>
                  <a:pt x="1572" y="1083"/>
                  <a:pt x="1572" y="679"/>
                </a:cubicBezTo>
                <a:cubicBezTo>
                  <a:pt x="1572" y="310"/>
                  <a:pt x="1274" y="1"/>
                  <a:pt x="893" y="1"/>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16299088" y="4312825"/>
            <a:ext cx="39325" cy="33675"/>
          </a:xfrm>
          <a:custGeom>
            <a:rect b="b" l="l" r="r" t="t"/>
            <a:pathLst>
              <a:path extrusionOk="0" h="1347" w="1573">
                <a:moveTo>
                  <a:pt x="906" y="1"/>
                </a:moveTo>
                <a:cubicBezTo>
                  <a:pt x="299" y="1"/>
                  <a:pt x="1" y="727"/>
                  <a:pt x="430" y="1144"/>
                </a:cubicBezTo>
                <a:cubicBezTo>
                  <a:pt x="566" y="1284"/>
                  <a:pt x="735" y="1346"/>
                  <a:pt x="901" y="1346"/>
                </a:cubicBezTo>
                <a:cubicBezTo>
                  <a:pt x="1243" y="1346"/>
                  <a:pt x="1573" y="1080"/>
                  <a:pt x="1573" y="680"/>
                </a:cubicBezTo>
                <a:cubicBezTo>
                  <a:pt x="1573" y="299"/>
                  <a:pt x="1275" y="1"/>
                  <a:pt x="906" y="1"/>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18256188" y="3314800"/>
            <a:ext cx="39325" cy="33650"/>
          </a:xfrm>
          <a:custGeom>
            <a:rect b="b" l="l" r="r" t="t"/>
            <a:pathLst>
              <a:path extrusionOk="0" h="1346" w="1573">
                <a:moveTo>
                  <a:pt x="905" y="0"/>
                </a:moveTo>
                <a:cubicBezTo>
                  <a:pt x="298" y="0"/>
                  <a:pt x="0" y="727"/>
                  <a:pt x="429" y="1143"/>
                </a:cubicBezTo>
                <a:cubicBezTo>
                  <a:pt x="565" y="1283"/>
                  <a:pt x="733" y="1345"/>
                  <a:pt x="899" y="1345"/>
                </a:cubicBezTo>
                <a:cubicBezTo>
                  <a:pt x="1242" y="1345"/>
                  <a:pt x="1572" y="1077"/>
                  <a:pt x="1572" y="667"/>
                </a:cubicBezTo>
                <a:cubicBezTo>
                  <a:pt x="1572" y="298"/>
                  <a:pt x="1274" y="0"/>
                  <a:pt x="905"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18836913" y="3331475"/>
            <a:ext cx="39325" cy="33875"/>
          </a:xfrm>
          <a:custGeom>
            <a:rect b="b" l="l" r="r" t="t"/>
            <a:pathLst>
              <a:path extrusionOk="0" h="1355" w="1573">
                <a:moveTo>
                  <a:pt x="894" y="0"/>
                </a:moveTo>
                <a:cubicBezTo>
                  <a:pt x="298" y="0"/>
                  <a:pt x="1" y="726"/>
                  <a:pt x="417" y="1155"/>
                </a:cubicBezTo>
                <a:cubicBezTo>
                  <a:pt x="555" y="1293"/>
                  <a:pt x="724" y="1355"/>
                  <a:pt x="890" y="1355"/>
                </a:cubicBezTo>
                <a:cubicBezTo>
                  <a:pt x="1238" y="1355"/>
                  <a:pt x="1572" y="1082"/>
                  <a:pt x="1572" y="679"/>
                </a:cubicBezTo>
                <a:cubicBezTo>
                  <a:pt x="1572" y="310"/>
                  <a:pt x="1263" y="0"/>
                  <a:pt x="894"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19487588" y="4210150"/>
            <a:ext cx="39325" cy="33650"/>
          </a:xfrm>
          <a:custGeom>
            <a:rect b="b" l="l" r="r" t="t"/>
            <a:pathLst>
              <a:path extrusionOk="0" h="1346" w="1573">
                <a:moveTo>
                  <a:pt x="894" y="0"/>
                </a:moveTo>
                <a:cubicBezTo>
                  <a:pt x="298" y="0"/>
                  <a:pt x="1" y="727"/>
                  <a:pt x="417" y="1143"/>
                </a:cubicBezTo>
                <a:cubicBezTo>
                  <a:pt x="557" y="1283"/>
                  <a:pt x="728" y="1345"/>
                  <a:pt x="895" y="1345"/>
                </a:cubicBezTo>
                <a:cubicBezTo>
                  <a:pt x="1242" y="1345"/>
                  <a:pt x="1572" y="1077"/>
                  <a:pt x="1572" y="667"/>
                </a:cubicBezTo>
                <a:cubicBezTo>
                  <a:pt x="1572" y="298"/>
                  <a:pt x="1263" y="0"/>
                  <a:pt x="894"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20598438" y="4892375"/>
            <a:ext cx="39325" cy="33650"/>
          </a:xfrm>
          <a:custGeom>
            <a:rect b="b" l="l" r="r" t="t"/>
            <a:pathLst>
              <a:path extrusionOk="0" h="1346" w="1573">
                <a:moveTo>
                  <a:pt x="906" y="0"/>
                </a:moveTo>
                <a:cubicBezTo>
                  <a:pt x="298" y="0"/>
                  <a:pt x="1" y="727"/>
                  <a:pt x="429" y="1143"/>
                </a:cubicBezTo>
                <a:cubicBezTo>
                  <a:pt x="565" y="1283"/>
                  <a:pt x="733" y="1345"/>
                  <a:pt x="899" y="1345"/>
                </a:cubicBezTo>
                <a:cubicBezTo>
                  <a:pt x="1242" y="1345"/>
                  <a:pt x="1572" y="1077"/>
                  <a:pt x="1572" y="667"/>
                </a:cubicBezTo>
                <a:cubicBezTo>
                  <a:pt x="1572" y="298"/>
                  <a:pt x="1275" y="0"/>
                  <a:pt x="906"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19743963" y="5044175"/>
            <a:ext cx="39525" cy="33650"/>
          </a:xfrm>
          <a:custGeom>
            <a:rect b="b" l="l" r="r" t="t"/>
            <a:pathLst>
              <a:path extrusionOk="0" h="1346" w="1581">
                <a:moveTo>
                  <a:pt x="887" y="0"/>
                </a:moveTo>
                <a:cubicBezTo>
                  <a:pt x="302" y="0"/>
                  <a:pt x="0" y="718"/>
                  <a:pt x="426" y="1143"/>
                </a:cubicBezTo>
                <a:cubicBezTo>
                  <a:pt x="565" y="1283"/>
                  <a:pt x="736" y="1346"/>
                  <a:pt x="903" y="1346"/>
                </a:cubicBezTo>
                <a:cubicBezTo>
                  <a:pt x="1250" y="1346"/>
                  <a:pt x="1580" y="1077"/>
                  <a:pt x="1580" y="667"/>
                </a:cubicBezTo>
                <a:cubicBezTo>
                  <a:pt x="1580" y="298"/>
                  <a:pt x="1283" y="0"/>
                  <a:pt x="902" y="0"/>
                </a:cubicBezTo>
                <a:cubicBezTo>
                  <a:pt x="897" y="0"/>
                  <a:pt x="892" y="0"/>
                  <a:pt x="887"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17906738" y="5346300"/>
            <a:ext cx="39325" cy="33750"/>
          </a:xfrm>
          <a:custGeom>
            <a:rect b="b" l="l" r="r" t="t"/>
            <a:pathLst>
              <a:path extrusionOk="0" h="1350" w="1573">
                <a:moveTo>
                  <a:pt x="894" y="0"/>
                </a:moveTo>
                <a:cubicBezTo>
                  <a:pt x="298" y="0"/>
                  <a:pt x="1" y="727"/>
                  <a:pt x="417" y="1155"/>
                </a:cubicBezTo>
                <a:cubicBezTo>
                  <a:pt x="555" y="1289"/>
                  <a:pt x="724" y="1349"/>
                  <a:pt x="890" y="1349"/>
                </a:cubicBezTo>
                <a:cubicBezTo>
                  <a:pt x="1238" y="1349"/>
                  <a:pt x="1572" y="1083"/>
                  <a:pt x="1572" y="679"/>
                </a:cubicBezTo>
                <a:cubicBezTo>
                  <a:pt x="1572" y="310"/>
                  <a:pt x="1275" y="0"/>
                  <a:pt x="894"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17519788" y="5689200"/>
            <a:ext cx="39600" cy="33875"/>
          </a:xfrm>
          <a:custGeom>
            <a:rect b="b" l="l" r="r" t="t"/>
            <a:pathLst>
              <a:path extrusionOk="0" h="1355" w="1584">
                <a:moveTo>
                  <a:pt x="905" y="0"/>
                </a:moveTo>
                <a:cubicBezTo>
                  <a:pt x="310" y="0"/>
                  <a:pt x="0" y="727"/>
                  <a:pt x="429" y="1155"/>
                </a:cubicBezTo>
                <a:cubicBezTo>
                  <a:pt x="567" y="1293"/>
                  <a:pt x="736" y="1355"/>
                  <a:pt x="902" y="1355"/>
                </a:cubicBezTo>
                <a:cubicBezTo>
                  <a:pt x="1250" y="1355"/>
                  <a:pt x="1584" y="1082"/>
                  <a:pt x="1584" y="679"/>
                </a:cubicBezTo>
                <a:cubicBezTo>
                  <a:pt x="1584" y="310"/>
                  <a:pt x="1274" y="0"/>
                  <a:pt x="905"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19710238" y="2349800"/>
            <a:ext cx="39625" cy="33950"/>
          </a:xfrm>
          <a:custGeom>
            <a:rect b="b" l="l" r="r" t="t"/>
            <a:pathLst>
              <a:path extrusionOk="0" h="1358" w="1585">
                <a:moveTo>
                  <a:pt x="905" y="0"/>
                </a:moveTo>
                <a:cubicBezTo>
                  <a:pt x="310" y="0"/>
                  <a:pt x="1" y="727"/>
                  <a:pt x="429" y="1155"/>
                </a:cubicBezTo>
                <a:cubicBezTo>
                  <a:pt x="569" y="1295"/>
                  <a:pt x="740" y="1357"/>
                  <a:pt x="907" y="1357"/>
                </a:cubicBezTo>
                <a:cubicBezTo>
                  <a:pt x="1254" y="1357"/>
                  <a:pt x="1584" y="1089"/>
                  <a:pt x="1584" y="679"/>
                </a:cubicBezTo>
                <a:cubicBezTo>
                  <a:pt x="1584" y="310"/>
                  <a:pt x="1274" y="0"/>
                  <a:pt x="905" y="0"/>
                </a:cubicBezTo>
                <a:close/>
              </a:path>
            </a:pathLst>
          </a:custGeom>
          <a:solidFill>
            <a:srgbClr val="BCD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txBox="1"/>
          <p:nvPr>
            <p:ph idx="15" type="title"/>
          </p:nvPr>
        </p:nvSpPr>
        <p:spPr>
          <a:xfrm>
            <a:off x="1705150" y="0"/>
            <a:ext cx="5733900" cy="1144200"/>
          </a:xfrm>
          <a:prstGeom prst="rect">
            <a:avLst/>
          </a:prstGeom>
          <a:solidFill>
            <a:schemeClr val="accent5"/>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8" name="Google Shape;298;p16"/>
          <p:cNvSpPr/>
          <p:nvPr/>
        </p:nvSpPr>
        <p:spPr>
          <a:xfrm>
            <a:off x="713225" y="4857900"/>
            <a:ext cx="7717554" cy="285601"/>
          </a:xfrm>
          <a:custGeom>
            <a:rect b="b" l="l" r="r" t="t"/>
            <a:pathLst>
              <a:path extrusionOk="0" h="2837" w="20116">
                <a:moveTo>
                  <a:pt x="1" y="1"/>
                </a:moveTo>
                <a:lnTo>
                  <a:pt x="1" y="2836"/>
                </a:lnTo>
                <a:lnTo>
                  <a:pt x="20115" y="2836"/>
                </a:lnTo>
                <a:lnTo>
                  <a:pt x="201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572176" y="0"/>
            <a:ext cx="569835" cy="572174"/>
          </a:xfrm>
          <a:custGeom>
            <a:rect b="b" l="l" r="r" t="t"/>
            <a:pathLst>
              <a:path extrusionOk="0" h="8073" w="8040">
                <a:moveTo>
                  <a:pt x="0" y="0"/>
                </a:moveTo>
                <a:lnTo>
                  <a:pt x="0" y="8073"/>
                </a:lnTo>
                <a:lnTo>
                  <a:pt x="8039" y="8073"/>
                </a:lnTo>
                <a:lnTo>
                  <a:pt x="80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7998002" y="0"/>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5" y="0"/>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8570178" y="0"/>
            <a:ext cx="572174" cy="572174"/>
          </a:xfrm>
          <a:custGeom>
            <a:rect b="b" l="l" r="r" t="t"/>
            <a:pathLst>
              <a:path extrusionOk="0" h="8073" w="8073">
                <a:moveTo>
                  <a:pt x="0" y="0"/>
                </a:moveTo>
                <a:lnTo>
                  <a:pt x="0"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1137744" y="0"/>
            <a:ext cx="569835" cy="572174"/>
          </a:xfrm>
          <a:custGeom>
            <a:rect b="b" l="l" r="r" t="t"/>
            <a:pathLst>
              <a:path extrusionOk="0" h="8073" w="8040">
                <a:moveTo>
                  <a:pt x="0" y="0"/>
                </a:moveTo>
                <a:lnTo>
                  <a:pt x="0" y="8073"/>
                </a:lnTo>
                <a:lnTo>
                  <a:pt x="8039" y="8073"/>
                </a:lnTo>
                <a:lnTo>
                  <a:pt x="80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7428019" y="0"/>
            <a:ext cx="569835" cy="572174"/>
          </a:xfrm>
          <a:custGeom>
            <a:rect b="b" l="l" r="r" t="t"/>
            <a:pathLst>
              <a:path extrusionOk="0" h="8073" w="8040">
                <a:moveTo>
                  <a:pt x="0" y="0"/>
                </a:moveTo>
                <a:lnTo>
                  <a:pt x="0" y="8073"/>
                </a:lnTo>
                <a:lnTo>
                  <a:pt x="8039" y="8073"/>
                </a:lnTo>
                <a:lnTo>
                  <a:pt x="80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 Six Columns">
  <p:cSld name="TITLE_AND_BODY_1_1">
    <p:spTree>
      <p:nvGrpSpPr>
        <p:cNvPr id="305" name="Shape 305"/>
        <p:cNvGrpSpPr/>
        <p:nvPr/>
      </p:nvGrpSpPr>
      <p:grpSpPr>
        <a:xfrm>
          <a:off x="0" y="0"/>
          <a:ext cx="0" cy="0"/>
          <a:chOff x="0" y="0"/>
          <a:chExt cx="0" cy="0"/>
        </a:xfrm>
      </p:grpSpPr>
      <p:sp>
        <p:nvSpPr>
          <p:cNvPr id="306" name="Google Shape;306;p17"/>
          <p:cNvSpPr txBox="1"/>
          <p:nvPr>
            <p:ph type="title"/>
          </p:nvPr>
        </p:nvSpPr>
        <p:spPr>
          <a:xfrm>
            <a:off x="1061435" y="2085550"/>
            <a:ext cx="17805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9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07" name="Google Shape;307;p17"/>
          <p:cNvSpPr txBox="1"/>
          <p:nvPr>
            <p:ph idx="1" type="subTitle"/>
          </p:nvPr>
        </p:nvSpPr>
        <p:spPr>
          <a:xfrm>
            <a:off x="1007775" y="2471975"/>
            <a:ext cx="18876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8" name="Google Shape;308;p17"/>
          <p:cNvSpPr txBox="1"/>
          <p:nvPr>
            <p:ph idx="2" type="title"/>
          </p:nvPr>
        </p:nvSpPr>
        <p:spPr>
          <a:xfrm>
            <a:off x="3683758" y="2085550"/>
            <a:ext cx="17805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9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09" name="Google Shape;309;p17"/>
          <p:cNvSpPr txBox="1"/>
          <p:nvPr>
            <p:ph idx="3" type="subTitle"/>
          </p:nvPr>
        </p:nvSpPr>
        <p:spPr>
          <a:xfrm>
            <a:off x="3634508" y="2471975"/>
            <a:ext cx="18792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0" name="Google Shape;310;p17"/>
          <p:cNvSpPr txBox="1"/>
          <p:nvPr>
            <p:ph idx="4" type="title"/>
          </p:nvPr>
        </p:nvSpPr>
        <p:spPr>
          <a:xfrm>
            <a:off x="6306263" y="2085550"/>
            <a:ext cx="17805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9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1" name="Google Shape;311;p17"/>
          <p:cNvSpPr txBox="1"/>
          <p:nvPr>
            <p:ph idx="5" type="subTitle"/>
          </p:nvPr>
        </p:nvSpPr>
        <p:spPr>
          <a:xfrm>
            <a:off x="6257000" y="2471975"/>
            <a:ext cx="18792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2" name="Google Shape;312;p17"/>
          <p:cNvSpPr txBox="1"/>
          <p:nvPr>
            <p:ph idx="6" type="title"/>
          </p:nvPr>
        </p:nvSpPr>
        <p:spPr>
          <a:xfrm>
            <a:off x="1061435" y="3717139"/>
            <a:ext cx="17805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9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3" name="Google Shape;313;p17"/>
          <p:cNvSpPr txBox="1"/>
          <p:nvPr>
            <p:ph idx="7" type="subTitle"/>
          </p:nvPr>
        </p:nvSpPr>
        <p:spPr>
          <a:xfrm>
            <a:off x="1007775" y="4103564"/>
            <a:ext cx="18876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4" name="Google Shape;314;p17"/>
          <p:cNvSpPr txBox="1"/>
          <p:nvPr>
            <p:ph idx="8" type="title"/>
          </p:nvPr>
        </p:nvSpPr>
        <p:spPr>
          <a:xfrm>
            <a:off x="3683758" y="3717139"/>
            <a:ext cx="17805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9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5" name="Google Shape;315;p17"/>
          <p:cNvSpPr txBox="1"/>
          <p:nvPr>
            <p:ph idx="9" type="subTitle"/>
          </p:nvPr>
        </p:nvSpPr>
        <p:spPr>
          <a:xfrm>
            <a:off x="3634508" y="4103564"/>
            <a:ext cx="18792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6" name="Google Shape;316;p17"/>
          <p:cNvSpPr txBox="1"/>
          <p:nvPr>
            <p:ph idx="13" type="title"/>
          </p:nvPr>
        </p:nvSpPr>
        <p:spPr>
          <a:xfrm>
            <a:off x="6306413" y="3717139"/>
            <a:ext cx="17805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9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7" name="Google Shape;317;p17"/>
          <p:cNvSpPr txBox="1"/>
          <p:nvPr>
            <p:ph idx="14" type="subTitle"/>
          </p:nvPr>
        </p:nvSpPr>
        <p:spPr>
          <a:xfrm>
            <a:off x="6257000" y="4103564"/>
            <a:ext cx="18792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8" name="Google Shape;318;p17"/>
          <p:cNvSpPr txBox="1"/>
          <p:nvPr>
            <p:ph idx="15" type="title"/>
          </p:nvPr>
        </p:nvSpPr>
        <p:spPr>
          <a:xfrm>
            <a:off x="2282825" y="0"/>
            <a:ext cx="4578000" cy="1144200"/>
          </a:xfrm>
          <a:prstGeom prst="rect">
            <a:avLst/>
          </a:prstGeom>
          <a:solidFill>
            <a:schemeClr val="accent3"/>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9" name="Google Shape;319;p17"/>
          <p:cNvSpPr/>
          <p:nvPr/>
        </p:nvSpPr>
        <p:spPr>
          <a:xfrm>
            <a:off x="-109" y="572090"/>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1475" y="0"/>
            <a:ext cx="572245" cy="572174"/>
          </a:xfrm>
          <a:custGeom>
            <a:rect b="b" l="l" r="r" t="t"/>
            <a:pathLst>
              <a:path extrusionOk="0" h="8073" w="8074">
                <a:moveTo>
                  <a:pt x="1" y="0"/>
                </a:moveTo>
                <a:lnTo>
                  <a:pt x="1" y="8073"/>
                </a:lnTo>
                <a:lnTo>
                  <a:pt x="8073" y="8073"/>
                </a:lnTo>
                <a:lnTo>
                  <a:pt x="80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572197" y="0"/>
            <a:ext cx="569835" cy="572174"/>
          </a:xfrm>
          <a:custGeom>
            <a:rect b="b" l="l" r="r" t="t"/>
            <a:pathLst>
              <a:path extrusionOk="0" h="8073" w="8040">
                <a:moveTo>
                  <a:pt x="1" y="0"/>
                </a:moveTo>
                <a:lnTo>
                  <a:pt x="1" y="8073"/>
                </a:lnTo>
                <a:lnTo>
                  <a:pt x="8040" y="8073"/>
                </a:lnTo>
                <a:lnTo>
                  <a:pt x="80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1142772" y="-35"/>
            <a:ext cx="569835" cy="572245"/>
          </a:xfrm>
          <a:custGeom>
            <a:rect b="b" l="l" r="r" t="t"/>
            <a:pathLst>
              <a:path extrusionOk="0" h="8074" w="8040">
                <a:moveTo>
                  <a:pt x="1" y="1"/>
                </a:moveTo>
                <a:lnTo>
                  <a:pt x="1" y="8073"/>
                </a:lnTo>
                <a:lnTo>
                  <a:pt x="8040" y="8073"/>
                </a:lnTo>
                <a:lnTo>
                  <a:pt x="80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7431282" y="0"/>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8571763" y="0"/>
            <a:ext cx="569835" cy="572174"/>
          </a:xfrm>
          <a:custGeom>
            <a:rect b="b" l="l" r="r" t="t"/>
            <a:pathLst>
              <a:path extrusionOk="0" h="8073" w="8040">
                <a:moveTo>
                  <a:pt x="1" y="0"/>
                </a:moveTo>
                <a:lnTo>
                  <a:pt x="1" y="8073"/>
                </a:lnTo>
                <a:lnTo>
                  <a:pt x="8040" y="8073"/>
                </a:lnTo>
                <a:lnTo>
                  <a:pt x="80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8571763" y="572090"/>
            <a:ext cx="569835" cy="572245"/>
          </a:xfrm>
          <a:custGeom>
            <a:rect b="b" l="l" r="r" t="t"/>
            <a:pathLst>
              <a:path extrusionOk="0" h="8074" w="8040">
                <a:moveTo>
                  <a:pt x="1" y="1"/>
                </a:moveTo>
                <a:lnTo>
                  <a:pt x="1" y="8073"/>
                </a:lnTo>
                <a:lnTo>
                  <a:pt x="8040" y="8073"/>
                </a:lnTo>
                <a:lnTo>
                  <a:pt x="80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8001865" y="-35"/>
            <a:ext cx="572245" cy="572245"/>
          </a:xfrm>
          <a:custGeom>
            <a:rect b="b" l="l" r="r" t="t"/>
            <a:pathLst>
              <a:path extrusionOk="0" h="8074" w="8074">
                <a:moveTo>
                  <a:pt x="1" y="1"/>
                </a:moveTo>
                <a:lnTo>
                  <a:pt x="1"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8571763" y="1144315"/>
            <a:ext cx="569835" cy="572245"/>
          </a:xfrm>
          <a:custGeom>
            <a:rect b="b" l="l" r="r" t="t"/>
            <a:pathLst>
              <a:path extrusionOk="0" h="8074" w="8040">
                <a:moveTo>
                  <a:pt x="1" y="1"/>
                </a:moveTo>
                <a:lnTo>
                  <a:pt x="1" y="8073"/>
                </a:lnTo>
                <a:lnTo>
                  <a:pt x="8040" y="8073"/>
                </a:lnTo>
                <a:lnTo>
                  <a:pt x="80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1088" y="1144315"/>
            <a:ext cx="569835" cy="572245"/>
          </a:xfrm>
          <a:custGeom>
            <a:rect b="b" l="l" r="r" t="t"/>
            <a:pathLst>
              <a:path extrusionOk="0" h="8074" w="8040">
                <a:moveTo>
                  <a:pt x="1" y="1"/>
                </a:moveTo>
                <a:lnTo>
                  <a:pt x="1" y="8073"/>
                </a:lnTo>
                <a:lnTo>
                  <a:pt x="8040" y="8073"/>
                </a:lnTo>
                <a:lnTo>
                  <a:pt x="80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6859032" y="0"/>
            <a:ext cx="572245" cy="572174"/>
          </a:xfrm>
          <a:custGeom>
            <a:rect b="b" l="l" r="r" t="t"/>
            <a:pathLst>
              <a:path extrusionOk="0" h="8073" w="8074">
                <a:moveTo>
                  <a:pt x="1" y="0"/>
                </a:moveTo>
                <a:lnTo>
                  <a:pt x="1"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1713350" y="0"/>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p:cSld name="TITLE_AND_BODY_1_2">
    <p:spTree>
      <p:nvGrpSpPr>
        <p:cNvPr id="331" name="Shape 331"/>
        <p:cNvGrpSpPr/>
        <p:nvPr/>
      </p:nvGrpSpPr>
      <p:grpSpPr>
        <a:xfrm>
          <a:off x="0" y="0"/>
          <a:ext cx="0" cy="0"/>
          <a:chOff x="0" y="0"/>
          <a:chExt cx="0" cy="0"/>
        </a:xfrm>
      </p:grpSpPr>
      <p:sp>
        <p:nvSpPr>
          <p:cNvPr id="332" name="Google Shape;332;p18"/>
          <p:cNvSpPr txBox="1"/>
          <p:nvPr>
            <p:ph type="title"/>
          </p:nvPr>
        </p:nvSpPr>
        <p:spPr>
          <a:xfrm>
            <a:off x="996225" y="3384010"/>
            <a:ext cx="1780500" cy="35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33" name="Google Shape;333;p18"/>
          <p:cNvSpPr txBox="1"/>
          <p:nvPr>
            <p:ph idx="1" type="subTitle"/>
          </p:nvPr>
        </p:nvSpPr>
        <p:spPr>
          <a:xfrm>
            <a:off x="941600" y="3674070"/>
            <a:ext cx="18900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4" name="Google Shape;334;p18"/>
          <p:cNvSpPr txBox="1"/>
          <p:nvPr>
            <p:ph idx="2" type="title"/>
          </p:nvPr>
        </p:nvSpPr>
        <p:spPr>
          <a:xfrm>
            <a:off x="3681746" y="3384010"/>
            <a:ext cx="1780500" cy="35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35" name="Google Shape;335;p18"/>
          <p:cNvSpPr txBox="1"/>
          <p:nvPr>
            <p:ph idx="3" type="subTitle"/>
          </p:nvPr>
        </p:nvSpPr>
        <p:spPr>
          <a:xfrm>
            <a:off x="3627044" y="3674070"/>
            <a:ext cx="18900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6" name="Google Shape;336;p18"/>
          <p:cNvSpPr txBox="1"/>
          <p:nvPr>
            <p:ph idx="4" type="title"/>
          </p:nvPr>
        </p:nvSpPr>
        <p:spPr>
          <a:xfrm>
            <a:off x="6367175" y="3384010"/>
            <a:ext cx="1780500" cy="35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37" name="Google Shape;337;p18"/>
          <p:cNvSpPr txBox="1"/>
          <p:nvPr>
            <p:ph idx="5" type="subTitle"/>
          </p:nvPr>
        </p:nvSpPr>
        <p:spPr>
          <a:xfrm>
            <a:off x="6312499" y="3674070"/>
            <a:ext cx="18900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dk1"/>
                </a:solidFill>
              </a:defRPr>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8" name="Google Shape;338;p18"/>
          <p:cNvSpPr txBox="1"/>
          <p:nvPr>
            <p:ph idx="6" type="title"/>
          </p:nvPr>
        </p:nvSpPr>
        <p:spPr>
          <a:xfrm>
            <a:off x="2855850" y="0"/>
            <a:ext cx="3432600" cy="1144200"/>
          </a:xfrm>
          <a:prstGeom prst="rect">
            <a:avLst/>
          </a:prstGeom>
          <a:solidFill>
            <a:schemeClr val="accent4"/>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9" name="Google Shape;339;p18"/>
          <p:cNvSpPr/>
          <p:nvPr/>
        </p:nvSpPr>
        <p:spPr>
          <a:xfrm>
            <a:off x="7431282" y="0"/>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8575529" y="0"/>
            <a:ext cx="569835" cy="572174"/>
          </a:xfrm>
          <a:custGeom>
            <a:rect b="b" l="l" r="r" t="t"/>
            <a:pathLst>
              <a:path extrusionOk="0" h="8073" w="8040">
                <a:moveTo>
                  <a:pt x="1" y="0"/>
                </a:moveTo>
                <a:lnTo>
                  <a:pt x="1" y="8073"/>
                </a:lnTo>
                <a:lnTo>
                  <a:pt x="8040" y="8073"/>
                </a:lnTo>
                <a:lnTo>
                  <a:pt x="80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8001865" y="-35"/>
            <a:ext cx="572245" cy="572245"/>
          </a:xfrm>
          <a:custGeom>
            <a:rect b="b" l="l" r="r" t="t"/>
            <a:pathLst>
              <a:path extrusionOk="0" h="8074" w="8074">
                <a:moveTo>
                  <a:pt x="1" y="1"/>
                </a:moveTo>
                <a:lnTo>
                  <a:pt x="1"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2291"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572197" y="0"/>
            <a:ext cx="569835" cy="572174"/>
          </a:xfrm>
          <a:custGeom>
            <a:rect b="b" l="l" r="r" t="t"/>
            <a:pathLst>
              <a:path extrusionOk="0" h="8073" w="8040">
                <a:moveTo>
                  <a:pt x="1" y="0"/>
                </a:moveTo>
                <a:lnTo>
                  <a:pt x="1" y="8073"/>
                </a:lnTo>
                <a:lnTo>
                  <a:pt x="8040" y="8073"/>
                </a:lnTo>
                <a:lnTo>
                  <a:pt x="80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1713322" y="-35"/>
            <a:ext cx="569835" cy="572245"/>
          </a:xfrm>
          <a:custGeom>
            <a:rect b="b" l="l" r="r" t="t"/>
            <a:pathLst>
              <a:path extrusionOk="0" h="8074" w="8040">
                <a:moveTo>
                  <a:pt x="1" y="1"/>
                </a:moveTo>
                <a:lnTo>
                  <a:pt x="1" y="8073"/>
                </a:lnTo>
                <a:lnTo>
                  <a:pt x="8040" y="8073"/>
                </a:lnTo>
                <a:lnTo>
                  <a:pt x="80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1142772" y="-35"/>
            <a:ext cx="569835" cy="572245"/>
          </a:xfrm>
          <a:custGeom>
            <a:rect b="b" l="l" r="r" t="t"/>
            <a:pathLst>
              <a:path extrusionOk="0" h="8074" w="8040">
                <a:moveTo>
                  <a:pt x="1" y="1"/>
                </a:moveTo>
                <a:lnTo>
                  <a:pt x="1" y="8073"/>
                </a:lnTo>
                <a:lnTo>
                  <a:pt x="8040" y="8073"/>
                </a:lnTo>
                <a:lnTo>
                  <a:pt x="80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6863583" y="-35"/>
            <a:ext cx="569835" cy="572245"/>
          </a:xfrm>
          <a:custGeom>
            <a:rect b="b" l="l" r="r" t="t"/>
            <a:pathLst>
              <a:path extrusionOk="0" h="8074" w="8040">
                <a:moveTo>
                  <a:pt x="1" y="1"/>
                </a:moveTo>
                <a:lnTo>
                  <a:pt x="1" y="8073"/>
                </a:lnTo>
                <a:lnTo>
                  <a:pt x="8040" y="8073"/>
                </a:lnTo>
                <a:lnTo>
                  <a:pt x="80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rot="-5400000">
            <a:off x="2285847" y="-1151"/>
            <a:ext cx="569835" cy="572245"/>
          </a:xfrm>
          <a:custGeom>
            <a:rect b="b" l="l" r="r" t="t"/>
            <a:pathLst>
              <a:path extrusionOk="0" h="8074" w="8040">
                <a:moveTo>
                  <a:pt x="1" y="1"/>
                </a:moveTo>
                <a:lnTo>
                  <a:pt x="1" y="8073"/>
                </a:lnTo>
                <a:lnTo>
                  <a:pt x="8040" y="8073"/>
                </a:lnTo>
                <a:lnTo>
                  <a:pt x="80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rot="-5400000">
            <a:off x="2285847" y="569399"/>
            <a:ext cx="569835" cy="572245"/>
          </a:xfrm>
          <a:custGeom>
            <a:rect b="b" l="l" r="r" t="t"/>
            <a:pathLst>
              <a:path extrusionOk="0" h="8074" w="8040">
                <a:moveTo>
                  <a:pt x="1" y="1"/>
                </a:moveTo>
                <a:lnTo>
                  <a:pt x="1" y="8073"/>
                </a:lnTo>
                <a:lnTo>
                  <a:pt x="8040" y="8073"/>
                </a:lnTo>
                <a:lnTo>
                  <a:pt x="8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rot="-5400000">
            <a:off x="6291995" y="-1151"/>
            <a:ext cx="569835" cy="572245"/>
          </a:xfrm>
          <a:custGeom>
            <a:rect b="b" l="l" r="r" t="t"/>
            <a:pathLst>
              <a:path extrusionOk="0" h="8074" w="8040">
                <a:moveTo>
                  <a:pt x="1" y="1"/>
                </a:moveTo>
                <a:lnTo>
                  <a:pt x="1" y="8073"/>
                </a:lnTo>
                <a:lnTo>
                  <a:pt x="8040" y="8073"/>
                </a:lnTo>
                <a:lnTo>
                  <a:pt x="8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rot="-5400000">
            <a:off x="6291995" y="569399"/>
            <a:ext cx="569835" cy="572245"/>
          </a:xfrm>
          <a:custGeom>
            <a:rect b="b" l="l" r="r" t="t"/>
            <a:pathLst>
              <a:path extrusionOk="0" h="8074" w="8040">
                <a:moveTo>
                  <a:pt x="1" y="1"/>
                </a:moveTo>
                <a:lnTo>
                  <a:pt x="1" y="8073"/>
                </a:lnTo>
                <a:lnTo>
                  <a:pt x="8040" y="8073"/>
                </a:lnTo>
                <a:lnTo>
                  <a:pt x="80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Four Columns">
  <p:cSld name="TITLE_AND_BODY_1_3">
    <p:spTree>
      <p:nvGrpSpPr>
        <p:cNvPr id="351" name="Shape 351"/>
        <p:cNvGrpSpPr/>
        <p:nvPr/>
      </p:nvGrpSpPr>
      <p:grpSpPr>
        <a:xfrm>
          <a:off x="0" y="0"/>
          <a:ext cx="0" cy="0"/>
          <a:chOff x="0" y="0"/>
          <a:chExt cx="0" cy="0"/>
        </a:xfrm>
      </p:grpSpPr>
      <p:sp>
        <p:nvSpPr>
          <p:cNvPr id="352" name="Google Shape;352;p19"/>
          <p:cNvSpPr txBox="1"/>
          <p:nvPr>
            <p:ph type="title"/>
          </p:nvPr>
        </p:nvSpPr>
        <p:spPr>
          <a:xfrm>
            <a:off x="725800" y="3489652"/>
            <a:ext cx="14088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53" name="Google Shape;353;p19"/>
          <p:cNvSpPr txBox="1"/>
          <p:nvPr>
            <p:ph idx="1" type="subTitle"/>
          </p:nvPr>
        </p:nvSpPr>
        <p:spPr>
          <a:xfrm>
            <a:off x="725800" y="3881846"/>
            <a:ext cx="1408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4" name="Google Shape;354;p19"/>
          <p:cNvSpPr txBox="1"/>
          <p:nvPr>
            <p:ph idx="2" type="title"/>
          </p:nvPr>
        </p:nvSpPr>
        <p:spPr>
          <a:xfrm>
            <a:off x="2818102" y="3489652"/>
            <a:ext cx="14196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55" name="Google Shape;355;p19"/>
          <p:cNvSpPr txBox="1"/>
          <p:nvPr>
            <p:ph idx="3" type="subTitle"/>
          </p:nvPr>
        </p:nvSpPr>
        <p:spPr>
          <a:xfrm>
            <a:off x="2821700" y="3881846"/>
            <a:ext cx="1408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6" name="Google Shape;356;p19"/>
          <p:cNvSpPr txBox="1"/>
          <p:nvPr>
            <p:ph idx="4" type="title"/>
          </p:nvPr>
        </p:nvSpPr>
        <p:spPr>
          <a:xfrm>
            <a:off x="4921203" y="3489652"/>
            <a:ext cx="14088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57" name="Google Shape;357;p19"/>
          <p:cNvSpPr txBox="1"/>
          <p:nvPr>
            <p:ph idx="5" type="subTitle"/>
          </p:nvPr>
        </p:nvSpPr>
        <p:spPr>
          <a:xfrm>
            <a:off x="4917601" y="3881846"/>
            <a:ext cx="1408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8" name="Google Shape;358;p19"/>
          <p:cNvSpPr txBox="1"/>
          <p:nvPr>
            <p:ph idx="6" type="title"/>
          </p:nvPr>
        </p:nvSpPr>
        <p:spPr>
          <a:xfrm>
            <a:off x="7013505" y="3489652"/>
            <a:ext cx="14088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59" name="Google Shape;359;p19"/>
          <p:cNvSpPr txBox="1"/>
          <p:nvPr>
            <p:ph idx="7" type="subTitle"/>
          </p:nvPr>
        </p:nvSpPr>
        <p:spPr>
          <a:xfrm>
            <a:off x="7013501" y="3881846"/>
            <a:ext cx="1408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1600"/>
              </a:spcBef>
              <a:spcAft>
                <a:spcPts val="0"/>
              </a:spcAft>
              <a:buClr>
                <a:schemeClr val="dk2"/>
              </a:buClr>
              <a:buSzPts val="2100"/>
              <a:buNone/>
              <a:defRPr sz="2100">
                <a:solidFill>
                  <a:schemeClr val="dk2"/>
                </a:solidFill>
              </a:defRPr>
            </a:lvl2pPr>
            <a:lvl3pPr lvl="2" rtl="0" algn="ctr">
              <a:lnSpc>
                <a:spcPct val="100000"/>
              </a:lnSpc>
              <a:spcBef>
                <a:spcPts val="0"/>
              </a:spcBef>
              <a:spcAft>
                <a:spcPts val="0"/>
              </a:spcAft>
              <a:buClr>
                <a:schemeClr val="dk2"/>
              </a:buClr>
              <a:buSzPts val="2100"/>
              <a:buNone/>
              <a:defRPr sz="2100">
                <a:solidFill>
                  <a:schemeClr val="dk2"/>
                </a:solidFill>
              </a:defRPr>
            </a:lvl3pPr>
            <a:lvl4pPr lvl="3" rtl="0" algn="ctr">
              <a:lnSpc>
                <a:spcPct val="100000"/>
              </a:lnSpc>
              <a:spcBef>
                <a:spcPts val="0"/>
              </a:spcBef>
              <a:spcAft>
                <a:spcPts val="0"/>
              </a:spcAft>
              <a:buClr>
                <a:schemeClr val="dk2"/>
              </a:buClr>
              <a:buSzPts val="2100"/>
              <a:buNone/>
              <a:defRPr sz="2100">
                <a:solidFill>
                  <a:schemeClr val="dk2"/>
                </a:solidFill>
              </a:defRPr>
            </a:lvl4pPr>
            <a:lvl5pPr lvl="4" rtl="0" algn="ctr">
              <a:lnSpc>
                <a:spcPct val="100000"/>
              </a:lnSpc>
              <a:spcBef>
                <a:spcPts val="0"/>
              </a:spcBef>
              <a:spcAft>
                <a:spcPts val="0"/>
              </a:spcAft>
              <a:buClr>
                <a:schemeClr val="dk2"/>
              </a:buClr>
              <a:buSzPts val="2100"/>
              <a:buNone/>
              <a:defRPr sz="2100">
                <a:solidFill>
                  <a:schemeClr val="dk2"/>
                </a:solidFill>
              </a:defRPr>
            </a:lvl5pPr>
            <a:lvl6pPr lvl="5" rtl="0" algn="ctr">
              <a:lnSpc>
                <a:spcPct val="100000"/>
              </a:lnSpc>
              <a:spcBef>
                <a:spcPts val="0"/>
              </a:spcBef>
              <a:spcAft>
                <a:spcPts val="0"/>
              </a:spcAft>
              <a:buClr>
                <a:schemeClr val="dk2"/>
              </a:buClr>
              <a:buSzPts val="2100"/>
              <a:buNone/>
              <a:defRPr sz="2100">
                <a:solidFill>
                  <a:schemeClr val="dk2"/>
                </a:solidFill>
              </a:defRPr>
            </a:lvl6pPr>
            <a:lvl7pPr lvl="6" rtl="0" algn="ctr">
              <a:lnSpc>
                <a:spcPct val="100000"/>
              </a:lnSpc>
              <a:spcBef>
                <a:spcPts val="0"/>
              </a:spcBef>
              <a:spcAft>
                <a:spcPts val="0"/>
              </a:spcAft>
              <a:buClr>
                <a:schemeClr val="dk2"/>
              </a:buClr>
              <a:buSzPts val="2100"/>
              <a:buNone/>
              <a:defRPr sz="2100">
                <a:solidFill>
                  <a:schemeClr val="dk2"/>
                </a:solidFill>
              </a:defRPr>
            </a:lvl7pPr>
            <a:lvl8pPr lvl="7" rtl="0" algn="ctr">
              <a:lnSpc>
                <a:spcPct val="100000"/>
              </a:lnSpc>
              <a:spcBef>
                <a:spcPts val="0"/>
              </a:spcBef>
              <a:spcAft>
                <a:spcPts val="0"/>
              </a:spcAft>
              <a:buClr>
                <a:schemeClr val="dk2"/>
              </a:buClr>
              <a:buSzPts val="2100"/>
              <a:buNone/>
              <a:defRPr sz="2100">
                <a:solidFill>
                  <a:schemeClr val="dk2"/>
                </a:solidFill>
              </a:defRPr>
            </a:lvl8pPr>
            <a:lvl9pPr lvl="8" rtl="0" algn="ctr">
              <a:lnSpc>
                <a:spcPct val="100000"/>
              </a:lnSpc>
              <a:spcBef>
                <a:spcPts val="0"/>
              </a:spcBef>
              <a:spcAft>
                <a:spcPts val="0"/>
              </a:spcAft>
              <a:buClr>
                <a:schemeClr val="dk2"/>
              </a:buClr>
              <a:buSzPts val="2100"/>
              <a:buNone/>
              <a:defRPr sz="2100">
                <a:solidFill>
                  <a:schemeClr val="dk2"/>
                </a:solidFill>
              </a:defRPr>
            </a:lvl9pPr>
          </a:lstStyle>
          <a:p/>
        </p:txBody>
      </p:sp>
      <p:sp>
        <p:nvSpPr>
          <p:cNvPr id="360" name="Google Shape;360;p19"/>
          <p:cNvSpPr txBox="1"/>
          <p:nvPr>
            <p:ph idx="8" type="title"/>
          </p:nvPr>
        </p:nvSpPr>
        <p:spPr>
          <a:xfrm>
            <a:off x="2288200" y="0"/>
            <a:ext cx="4567500" cy="1144200"/>
          </a:xfrm>
          <a:prstGeom prst="rect">
            <a:avLst/>
          </a:prstGeom>
          <a:solidFill>
            <a:schemeClr val="accent1"/>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61" name="Google Shape;361;p19"/>
          <p:cNvGrpSpPr/>
          <p:nvPr/>
        </p:nvGrpSpPr>
        <p:grpSpPr>
          <a:xfrm>
            <a:off x="0" y="-35"/>
            <a:ext cx="9144007" cy="1144345"/>
            <a:chOff x="0" y="-35"/>
            <a:chExt cx="9144007" cy="1144345"/>
          </a:xfrm>
        </p:grpSpPr>
        <p:sp>
          <p:nvSpPr>
            <p:cNvPr id="362" name="Google Shape;362;p19"/>
            <p:cNvSpPr/>
            <p:nvPr/>
          </p:nvSpPr>
          <p:spPr>
            <a:xfrm>
              <a:off x="0" y="0"/>
              <a:ext cx="572174" cy="572174"/>
            </a:xfrm>
            <a:custGeom>
              <a:rect b="b" l="l" r="r" t="t"/>
              <a:pathLst>
                <a:path extrusionOk="0" h="8073" w="8073">
                  <a:moveTo>
                    <a:pt x="0" y="0"/>
                  </a:moveTo>
                  <a:lnTo>
                    <a:pt x="0" y="8073"/>
                  </a:lnTo>
                  <a:lnTo>
                    <a:pt x="8073" y="8073"/>
                  </a:lnTo>
                  <a:lnTo>
                    <a:pt x="80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rot="10800000">
              <a:off x="8002013" y="572065"/>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rot="10800000">
              <a:off x="572088" y="572100"/>
              <a:ext cx="572245" cy="572174"/>
            </a:xfrm>
            <a:custGeom>
              <a:rect b="b" l="l" r="r" t="t"/>
              <a:pathLst>
                <a:path extrusionOk="0" h="8073" w="8074">
                  <a:moveTo>
                    <a:pt x="1" y="0"/>
                  </a:moveTo>
                  <a:lnTo>
                    <a:pt x="1"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1144075" y="0"/>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7427638" y="-35"/>
              <a:ext cx="572174" cy="572245"/>
            </a:xfrm>
            <a:custGeom>
              <a:rect b="b" l="l" r="r" t="t"/>
              <a:pathLst>
                <a:path extrusionOk="0" h="8074" w="8073">
                  <a:moveTo>
                    <a:pt x="0" y="1"/>
                  </a:moveTo>
                  <a:lnTo>
                    <a:pt x="0"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8571762" y="-35"/>
              <a:ext cx="572245" cy="572245"/>
            </a:xfrm>
            <a:custGeom>
              <a:rect b="b" l="l" r="r" t="t"/>
              <a:pathLst>
                <a:path extrusionOk="0" h="8074" w="8074">
                  <a:moveTo>
                    <a:pt x="1" y="1"/>
                  </a:moveTo>
                  <a:lnTo>
                    <a:pt x="1" y="8073"/>
                  </a:lnTo>
                  <a:lnTo>
                    <a:pt x="8073" y="8073"/>
                  </a:lnTo>
                  <a:lnTo>
                    <a:pt x="80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rot="10800000">
              <a:off x="572088"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rot="10800000">
              <a:off x="8002013" y="-35"/>
              <a:ext cx="572245" cy="572245"/>
            </a:xfrm>
            <a:custGeom>
              <a:rect b="b" l="l" r="r" t="t"/>
              <a:pathLst>
                <a:path extrusionOk="0" h="8074" w="8074">
                  <a:moveTo>
                    <a:pt x="1" y="1"/>
                  </a:moveTo>
                  <a:lnTo>
                    <a:pt x="1"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19"/>
          <p:cNvGrpSpPr/>
          <p:nvPr/>
        </p:nvGrpSpPr>
        <p:grpSpPr>
          <a:xfrm>
            <a:off x="1716313" y="0"/>
            <a:ext cx="572245" cy="1144274"/>
            <a:chOff x="572088" y="0"/>
            <a:chExt cx="572245" cy="1144274"/>
          </a:xfrm>
        </p:grpSpPr>
        <p:sp>
          <p:nvSpPr>
            <p:cNvPr id="371" name="Google Shape;371;p19"/>
            <p:cNvSpPr/>
            <p:nvPr/>
          </p:nvSpPr>
          <p:spPr>
            <a:xfrm>
              <a:off x="572088" y="0"/>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572088" y="57210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19"/>
          <p:cNvGrpSpPr/>
          <p:nvPr/>
        </p:nvGrpSpPr>
        <p:grpSpPr>
          <a:xfrm>
            <a:off x="6853188" y="-35"/>
            <a:ext cx="572245" cy="1144345"/>
            <a:chOff x="8002013" y="-35"/>
            <a:chExt cx="572245" cy="1144345"/>
          </a:xfrm>
        </p:grpSpPr>
        <p:sp>
          <p:nvSpPr>
            <p:cNvPr id="374" name="Google Shape;374;p19"/>
            <p:cNvSpPr/>
            <p:nvPr/>
          </p:nvSpPr>
          <p:spPr>
            <a:xfrm>
              <a:off x="8002013" y="-35"/>
              <a:ext cx="572245" cy="572245"/>
            </a:xfrm>
            <a:custGeom>
              <a:rect b="b" l="l" r="r" t="t"/>
              <a:pathLst>
                <a:path extrusionOk="0" h="8074" w="8074">
                  <a:moveTo>
                    <a:pt x="1" y="1"/>
                  </a:moveTo>
                  <a:lnTo>
                    <a:pt x="1"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8002013" y="572065"/>
              <a:ext cx="572245" cy="572245"/>
            </a:xfrm>
            <a:custGeom>
              <a:rect b="b" l="l" r="r" t="t"/>
              <a:pathLst>
                <a:path extrusionOk="0" h="8074" w="8074">
                  <a:moveTo>
                    <a:pt x="1" y="1"/>
                  </a:moveTo>
                  <a:lnTo>
                    <a:pt x="1"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1">
  <p:cSld name="TITLE_ONLY_1">
    <p:spTree>
      <p:nvGrpSpPr>
        <p:cNvPr id="376" name="Shape 376"/>
        <p:cNvGrpSpPr/>
        <p:nvPr/>
      </p:nvGrpSpPr>
      <p:grpSpPr>
        <a:xfrm>
          <a:off x="0" y="0"/>
          <a:ext cx="0" cy="0"/>
          <a:chOff x="0" y="0"/>
          <a:chExt cx="0" cy="0"/>
        </a:xfrm>
      </p:grpSpPr>
      <p:sp>
        <p:nvSpPr>
          <p:cNvPr id="377" name="Google Shape;377;p20"/>
          <p:cNvSpPr txBox="1"/>
          <p:nvPr>
            <p:ph idx="1" type="subTitle"/>
          </p:nvPr>
        </p:nvSpPr>
        <p:spPr>
          <a:xfrm>
            <a:off x="2207950" y="1567574"/>
            <a:ext cx="4728000" cy="9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8" name="Google Shape;378;p20"/>
          <p:cNvSpPr txBox="1"/>
          <p:nvPr>
            <p:ph type="title"/>
          </p:nvPr>
        </p:nvSpPr>
        <p:spPr>
          <a:xfrm>
            <a:off x="2288200" y="0"/>
            <a:ext cx="4575000" cy="1144200"/>
          </a:xfrm>
          <a:prstGeom prst="rect">
            <a:avLst/>
          </a:prstGeom>
          <a:solidFill>
            <a:schemeClr val="lt2"/>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79" name="Google Shape;379;p20"/>
          <p:cNvGrpSpPr/>
          <p:nvPr/>
        </p:nvGrpSpPr>
        <p:grpSpPr>
          <a:xfrm>
            <a:off x="-138" y="2352"/>
            <a:ext cx="9144145" cy="2286298"/>
            <a:chOff x="-138" y="2352"/>
            <a:chExt cx="9144145" cy="2286298"/>
          </a:xfrm>
        </p:grpSpPr>
        <p:sp>
          <p:nvSpPr>
            <p:cNvPr id="380" name="Google Shape;380;p20"/>
            <p:cNvSpPr/>
            <p:nvPr/>
          </p:nvSpPr>
          <p:spPr>
            <a:xfrm>
              <a:off x="0" y="2388"/>
              <a:ext cx="572174" cy="572174"/>
            </a:xfrm>
            <a:custGeom>
              <a:rect b="b" l="l" r="r" t="t"/>
              <a:pathLst>
                <a:path extrusionOk="0" h="8073" w="8073">
                  <a:moveTo>
                    <a:pt x="0" y="0"/>
                  </a:moveTo>
                  <a:lnTo>
                    <a:pt x="0" y="8073"/>
                  </a:lnTo>
                  <a:lnTo>
                    <a:pt x="8073" y="8073"/>
                  </a:lnTo>
                  <a:lnTo>
                    <a:pt x="80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a:off x="8002013" y="2352"/>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572088" y="2388"/>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1144100" y="3551"/>
              <a:ext cx="572174" cy="569835"/>
            </a:xfrm>
            <a:custGeom>
              <a:rect b="b" l="l" r="r" t="t"/>
              <a:pathLst>
                <a:path extrusionOk="0" h="8040" w="8073">
                  <a:moveTo>
                    <a:pt x="0" y="0"/>
                  </a:moveTo>
                  <a:lnTo>
                    <a:pt x="0" y="8039"/>
                  </a:lnTo>
                  <a:lnTo>
                    <a:pt x="8073" y="8039"/>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a:off x="8571788" y="1716477"/>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138" y="1716438"/>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7432485" y="3478"/>
              <a:ext cx="570000" cy="570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8571788" y="1144241"/>
              <a:ext cx="572174" cy="572245"/>
            </a:xfrm>
            <a:custGeom>
              <a:rect b="b" l="l" r="r" t="t"/>
              <a:pathLst>
                <a:path extrusionOk="0" h="8074" w="8073">
                  <a:moveTo>
                    <a:pt x="0" y="1"/>
                  </a:moveTo>
                  <a:lnTo>
                    <a:pt x="0"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a:off x="0" y="574477"/>
              <a:ext cx="572174" cy="572245"/>
            </a:xfrm>
            <a:custGeom>
              <a:rect b="b" l="l" r="r" t="t"/>
              <a:pathLst>
                <a:path extrusionOk="0" h="8074" w="8073">
                  <a:moveTo>
                    <a:pt x="0" y="1"/>
                  </a:moveTo>
                  <a:lnTo>
                    <a:pt x="0"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a:off x="8571762" y="2352"/>
              <a:ext cx="572245" cy="572245"/>
            </a:xfrm>
            <a:custGeom>
              <a:rect b="b" l="l" r="r" t="t"/>
              <a:pathLst>
                <a:path extrusionOk="0" h="8074" w="8074">
                  <a:moveTo>
                    <a:pt x="1" y="1"/>
                  </a:moveTo>
                  <a:lnTo>
                    <a:pt x="1" y="8073"/>
                  </a:lnTo>
                  <a:lnTo>
                    <a:pt x="8073" y="8073"/>
                  </a:lnTo>
                  <a:lnTo>
                    <a:pt x="80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20"/>
          <p:cNvSpPr/>
          <p:nvPr/>
        </p:nvSpPr>
        <p:spPr>
          <a:xfrm>
            <a:off x="1715963" y="2388"/>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6863220" y="2352"/>
            <a:ext cx="572245" cy="572245"/>
          </a:xfrm>
          <a:custGeom>
            <a:rect b="b" l="l" r="r" t="t"/>
            <a:pathLst>
              <a:path extrusionOk="0" h="8074" w="8074">
                <a:moveTo>
                  <a:pt x="1" y="1"/>
                </a:moveTo>
                <a:lnTo>
                  <a:pt x="1"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44" name="Shape 44"/>
        <p:cNvGrpSpPr/>
        <p:nvPr/>
      </p:nvGrpSpPr>
      <p:grpSpPr>
        <a:xfrm>
          <a:off x="0" y="0"/>
          <a:ext cx="0" cy="0"/>
          <a:chOff x="0" y="0"/>
          <a:chExt cx="0" cy="0"/>
        </a:xfrm>
      </p:grpSpPr>
      <p:sp>
        <p:nvSpPr>
          <p:cNvPr id="45" name="Google Shape;45;p3"/>
          <p:cNvSpPr/>
          <p:nvPr/>
        </p:nvSpPr>
        <p:spPr>
          <a:xfrm>
            <a:off x="3446550" y="572175"/>
            <a:ext cx="2245800" cy="224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0" y="0"/>
            <a:ext cx="9150649" cy="2286311"/>
            <a:chOff x="0" y="0"/>
            <a:chExt cx="9150649" cy="2286311"/>
          </a:xfrm>
        </p:grpSpPr>
        <p:sp>
          <p:nvSpPr>
            <p:cNvPr id="47" name="Google Shape;47;p3"/>
            <p:cNvSpPr/>
            <p:nvPr/>
          </p:nvSpPr>
          <p:spPr>
            <a:xfrm>
              <a:off x="0" y="0"/>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0" y="1144251"/>
              <a:ext cx="572174" cy="569835"/>
            </a:xfrm>
            <a:custGeom>
              <a:rect b="b" l="l" r="r" t="t"/>
              <a:pathLst>
                <a:path extrusionOk="0" h="8040" w="8073">
                  <a:moveTo>
                    <a:pt x="0" y="0"/>
                  </a:moveTo>
                  <a:lnTo>
                    <a:pt x="0" y="8039"/>
                  </a:lnTo>
                  <a:lnTo>
                    <a:pt x="8073" y="8039"/>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144175" y="1714066"/>
              <a:ext cx="572174" cy="572245"/>
            </a:xfrm>
            <a:custGeom>
              <a:rect b="b" l="l" r="r" t="t"/>
              <a:pathLst>
                <a:path extrusionOk="0" h="8074" w="8073">
                  <a:moveTo>
                    <a:pt x="0" y="1"/>
                  </a:moveTo>
                  <a:lnTo>
                    <a:pt x="0"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8578475" y="0"/>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8578475" y="1144251"/>
              <a:ext cx="572174" cy="569835"/>
            </a:xfrm>
            <a:custGeom>
              <a:rect b="b" l="l" r="r" t="t"/>
              <a:pathLst>
                <a:path extrusionOk="0" h="8040" w="8073">
                  <a:moveTo>
                    <a:pt x="0" y="0"/>
                  </a:moveTo>
                  <a:lnTo>
                    <a:pt x="0" y="8039"/>
                  </a:lnTo>
                  <a:lnTo>
                    <a:pt x="8073" y="8039"/>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7427550" y="1714066"/>
              <a:ext cx="572174" cy="572245"/>
            </a:xfrm>
            <a:custGeom>
              <a:rect b="b" l="l" r="r" t="t"/>
              <a:pathLst>
                <a:path extrusionOk="0" h="8074" w="8073">
                  <a:moveTo>
                    <a:pt x="0" y="1"/>
                  </a:moveTo>
                  <a:lnTo>
                    <a:pt x="0"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849291" y="0"/>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723250" y="0"/>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572150" y="572175"/>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002987" y="572175"/>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3"/>
          <p:cNvSpPr txBox="1"/>
          <p:nvPr>
            <p:ph type="title"/>
          </p:nvPr>
        </p:nvSpPr>
        <p:spPr>
          <a:xfrm>
            <a:off x="2099700" y="3011425"/>
            <a:ext cx="4944600" cy="606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3600"/>
              <a:buNone/>
              <a:defRPr sz="3800">
                <a:solidFill>
                  <a:schemeClr val="lt1"/>
                </a:solidFill>
              </a:defRPr>
            </a:lvl1pPr>
            <a:lvl2pPr lvl="1" algn="ctr">
              <a:spcBef>
                <a:spcPts val="0"/>
              </a:spcBef>
              <a:spcAft>
                <a:spcPts val="0"/>
              </a:spcAft>
              <a:buClr>
                <a:schemeClr val="accent2"/>
              </a:buClr>
              <a:buSzPts val="3600"/>
              <a:buNone/>
              <a:defRPr sz="3600">
                <a:solidFill>
                  <a:schemeClr val="accent2"/>
                </a:solidFill>
              </a:defRPr>
            </a:lvl2pPr>
            <a:lvl3pPr lvl="2" algn="ctr">
              <a:spcBef>
                <a:spcPts val="0"/>
              </a:spcBef>
              <a:spcAft>
                <a:spcPts val="0"/>
              </a:spcAft>
              <a:buClr>
                <a:schemeClr val="accent2"/>
              </a:buClr>
              <a:buSzPts val="3600"/>
              <a:buNone/>
              <a:defRPr sz="3600">
                <a:solidFill>
                  <a:schemeClr val="accent2"/>
                </a:solidFill>
              </a:defRPr>
            </a:lvl3pPr>
            <a:lvl4pPr lvl="3" algn="ctr">
              <a:spcBef>
                <a:spcPts val="0"/>
              </a:spcBef>
              <a:spcAft>
                <a:spcPts val="0"/>
              </a:spcAft>
              <a:buClr>
                <a:schemeClr val="accent2"/>
              </a:buClr>
              <a:buSzPts val="3600"/>
              <a:buNone/>
              <a:defRPr sz="3600">
                <a:solidFill>
                  <a:schemeClr val="accent2"/>
                </a:solidFill>
              </a:defRPr>
            </a:lvl4pPr>
            <a:lvl5pPr lvl="4" algn="ctr">
              <a:spcBef>
                <a:spcPts val="0"/>
              </a:spcBef>
              <a:spcAft>
                <a:spcPts val="0"/>
              </a:spcAft>
              <a:buClr>
                <a:schemeClr val="accent2"/>
              </a:buClr>
              <a:buSzPts val="3600"/>
              <a:buNone/>
              <a:defRPr sz="3600">
                <a:solidFill>
                  <a:schemeClr val="accent2"/>
                </a:solidFill>
              </a:defRPr>
            </a:lvl5pPr>
            <a:lvl6pPr lvl="5" algn="ctr">
              <a:spcBef>
                <a:spcPts val="0"/>
              </a:spcBef>
              <a:spcAft>
                <a:spcPts val="0"/>
              </a:spcAft>
              <a:buClr>
                <a:schemeClr val="accent2"/>
              </a:buClr>
              <a:buSzPts val="3600"/>
              <a:buNone/>
              <a:defRPr sz="3600">
                <a:solidFill>
                  <a:schemeClr val="accent2"/>
                </a:solidFill>
              </a:defRPr>
            </a:lvl6pPr>
            <a:lvl7pPr lvl="6" algn="ctr">
              <a:spcBef>
                <a:spcPts val="0"/>
              </a:spcBef>
              <a:spcAft>
                <a:spcPts val="0"/>
              </a:spcAft>
              <a:buClr>
                <a:schemeClr val="accent2"/>
              </a:buClr>
              <a:buSzPts val="3600"/>
              <a:buNone/>
              <a:defRPr sz="3600">
                <a:solidFill>
                  <a:schemeClr val="accent2"/>
                </a:solidFill>
              </a:defRPr>
            </a:lvl7pPr>
            <a:lvl8pPr lvl="7" algn="ctr">
              <a:spcBef>
                <a:spcPts val="0"/>
              </a:spcBef>
              <a:spcAft>
                <a:spcPts val="0"/>
              </a:spcAft>
              <a:buClr>
                <a:schemeClr val="accent2"/>
              </a:buClr>
              <a:buSzPts val="3600"/>
              <a:buNone/>
              <a:defRPr sz="3600">
                <a:solidFill>
                  <a:schemeClr val="accent2"/>
                </a:solidFill>
              </a:defRPr>
            </a:lvl8pPr>
            <a:lvl9pPr lvl="8" algn="ctr">
              <a:spcBef>
                <a:spcPts val="0"/>
              </a:spcBef>
              <a:spcAft>
                <a:spcPts val="0"/>
              </a:spcAft>
              <a:buClr>
                <a:schemeClr val="accent2"/>
              </a:buClr>
              <a:buSzPts val="3600"/>
              <a:buNone/>
              <a:defRPr sz="3600">
                <a:solidFill>
                  <a:schemeClr val="accent2"/>
                </a:solidFill>
              </a:defRPr>
            </a:lvl9pPr>
          </a:lstStyle>
          <a:p/>
        </p:txBody>
      </p:sp>
      <p:sp>
        <p:nvSpPr>
          <p:cNvPr id="58" name="Google Shape;58;p3"/>
          <p:cNvSpPr txBox="1"/>
          <p:nvPr>
            <p:ph hasCustomPrompt="1" idx="2" type="title"/>
          </p:nvPr>
        </p:nvSpPr>
        <p:spPr>
          <a:xfrm>
            <a:off x="3430150" y="1833792"/>
            <a:ext cx="2283600" cy="981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7200"/>
              <a:buNone/>
              <a:defRPr sz="12000">
                <a:solidFill>
                  <a:schemeClr val="accent5"/>
                </a:solidFill>
              </a:defRPr>
            </a:lvl1pPr>
            <a:lvl2pPr lvl="1" rtl="0" algn="ctr">
              <a:spcBef>
                <a:spcPts val="0"/>
              </a:spcBef>
              <a:spcAft>
                <a:spcPts val="0"/>
              </a:spcAft>
              <a:buClr>
                <a:schemeClr val="accent2"/>
              </a:buClr>
              <a:buSzPts val="7200"/>
              <a:buNone/>
              <a:defRPr sz="7200">
                <a:solidFill>
                  <a:schemeClr val="accent2"/>
                </a:solidFill>
              </a:defRPr>
            </a:lvl2pPr>
            <a:lvl3pPr lvl="2" rtl="0" algn="ctr">
              <a:spcBef>
                <a:spcPts val="0"/>
              </a:spcBef>
              <a:spcAft>
                <a:spcPts val="0"/>
              </a:spcAft>
              <a:buClr>
                <a:schemeClr val="accent2"/>
              </a:buClr>
              <a:buSzPts val="7200"/>
              <a:buNone/>
              <a:defRPr sz="7200">
                <a:solidFill>
                  <a:schemeClr val="accent2"/>
                </a:solidFill>
              </a:defRPr>
            </a:lvl3pPr>
            <a:lvl4pPr lvl="3" rtl="0" algn="ctr">
              <a:spcBef>
                <a:spcPts val="0"/>
              </a:spcBef>
              <a:spcAft>
                <a:spcPts val="0"/>
              </a:spcAft>
              <a:buClr>
                <a:schemeClr val="accent2"/>
              </a:buClr>
              <a:buSzPts val="7200"/>
              <a:buNone/>
              <a:defRPr sz="7200">
                <a:solidFill>
                  <a:schemeClr val="accent2"/>
                </a:solidFill>
              </a:defRPr>
            </a:lvl4pPr>
            <a:lvl5pPr lvl="4" rtl="0" algn="ctr">
              <a:spcBef>
                <a:spcPts val="0"/>
              </a:spcBef>
              <a:spcAft>
                <a:spcPts val="0"/>
              </a:spcAft>
              <a:buClr>
                <a:schemeClr val="accent2"/>
              </a:buClr>
              <a:buSzPts val="7200"/>
              <a:buNone/>
              <a:defRPr sz="7200">
                <a:solidFill>
                  <a:schemeClr val="accent2"/>
                </a:solidFill>
              </a:defRPr>
            </a:lvl5pPr>
            <a:lvl6pPr lvl="5" rtl="0" algn="ctr">
              <a:spcBef>
                <a:spcPts val="0"/>
              </a:spcBef>
              <a:spcAft>
                <a:spcPts val="0"/>
              </a:spcAft>
              <a:buClr>
                <a:schemeClr val="accent2"/>
              </a:buClr>
              <a:buSzPts val="7200"/>
              <a:buNone/>
              <a:defRPr sz="7200">
                <a:solidFill>
                  <a:schemeClr val="accent2"/>
                </a:solidFill>
              </a:defRPr>
            </a:lvl6pPr>
            <a:lvl7pPr lvl="6" rtl="0" algn="ctr">
              <a:spcBef>
                <a:spcPts val="0"/>
              </a:spcBef>
              <a:spcAft>
                <a:spcPts val="0"/>
              </a:spcAft>
              <a:buClr>
                <a:schemeClr val="accent2"/>
              </a:buClr>
              <a:buSzPts val="7200"/>
              <a:buNone/>
              <a:defRPr sz="7200">
                <a:solidFill>
                  <a:schemeClr val="accent2"/>
                </a:solidFill>
              </a:defRPr>
            </a:lvl7pPr>
            <a:lvl8pPr lvl="7" rtl="0" algn="ctr">
              <a:spcBef>
                <a:spcPts val="0"/>
              </a:spcBef>
              <a:spcAft>
                <a:spcPts val="0"/>
              </a:spcAft>
              <a:buClr>
                <a:schemeClr val="accent2"/>
              </a:buClr>
              <a:buSzPts val="7200"/>
              <a:buNone/>
              <a:defRPr sz="7200">
                <a:solidFill>
                  <a:schemeClr val="accent2"/>
                </a:solidFill>
              </a:defRPr>
            </a:lvl8pPr>
            <a:lvl9pPr lvl="8" rtl="0" algn="ctr">
              <a:spcBef>
                <a:spcPts val="0"/>
              </a:spcBef>
              <a:spcAft>
                <a:spcPts val="0"/>
              </a:spcAft>
              <a:buClr>
                <a:schemeClr val="accent2"/>
              </a:buClr>
              <a:buSzPts val="7200"/>
              <a:buNone/>
              <a:defRPr sz="7200">
                <a:solidFill>
                  <a:schemeClr val="accent2"/>
                </a:solidFill>
              </a:defRPr>
            </a:lvl9pPr>
          </a:lstStyle>
          <a:p>
            <a:r>
              <a:t>xx%</a:t>
            </a:r>
          </a:p>
        </p:txBody>
      </p:sp>
      <p:sp>
        <p:nvSpPr>
          <p:cNvPr id="59" name="Google Shape;59;p3"/>
          <p:cNvSpPr txBox="1"/>
          <p:nvPr>
            <p:ph idx="1" type="subTitle"/>
          </p:nvPr>
        </p:nvSpPr>
        <p:spPr>
          <a:xfrm>
            <a:off x="2504850" y="3563671"/>
            <a:ext cx="4134300" cy="3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a:solidFill>
                  <a:schemeClr val="lt1"/>
                </a:solidFill>
              </a:defRPr>
            </a:lvl1pPr>
            <a:lvl2pPr lvl="1" rtl="0" algn="ctr">
              <a:lnSpc>
                <a:spcPct val="100000"/>
              </a:lnSpc>
              <a:spcBef>
                <a:spcPts val="0"/>
              </a:spcBef>
              <a:spcAft>
                <a:spcPts val="0"/>
              </a:spcAft>
              <a:buClr>
                <a:schemeClr val="accent2"/>
              </a:buClr>
              <a:buSzPts val="1800"/>
              <a:buNone/>
              <a:defRPr sz="1800">
                <a:solidFill>
                  <a:schemeClr val="accent2"/>
                </a:solidFill>
              </a:defRPr>
            </a:lvl2pPr>
            <a:lvl3pPr lvl="2" rtl="0" algn="ctr">
              <a:lnSpc>
                <a:spcPct val="100000"/>
              </a:lnSpc>
              <a:spcBef>
                <a:spcPts val="0"/>
              </a:spcBef>
              <a:spcAft>
                <a:spcPts val="0"/>
              </a:spcAft>
              <a:buClr>
                <a:schemeClr val="accent2"/>
              </a:buClr>
              <a:buSzPts val="1800"/>
              <a:buNone/>
              <a:defRPr sz="1800">
                <a:solidFill>
                  <a:schemeClr val="accent2"/>
                </a:solidFill>
              </a:defRPr>
            </a:lvl3pPr>
            <a:lvl4pPr lvl="3" rtl="0" algn="ctr">
              <a:lnSpc>
                <a:spcPct val="100000"/>
              </a:lnSpc>
              <a:spcBef>
                <a:spcPts val="0"/>
              </a:spcBef>
              <a:spcAft>
                <a:spcPts val="0"/>
              </a:spcAft>
              <a:buClr>
                <a:schemeClr val="accent2"/>
              </a:buClr>
              <a:buSzPts val="1800"/>
              <a:buNone/>
              <a:defRPr sz="1800">
                <a:solidFill>
                  <a:schemeClr val="accent2"/>
                </a:solidFill>
              </a:defRPr>
            </a:lvl4pPr>
            <a:lvl5pPr lvl="4" rtl="0" algn="ctr">
              <a:lnSpc>
                <a:spcPct val="100000"/>
              </a:lnSpc>
              <a:spcBef>
                <a:spcPts val="0"/>
              </a:spcBef>
              <a:spcAft>
                <a:spcPts val="0"/>
              </a:spcAft>
              <a:buClr>
                <a:schemeClr val="accent2"/>
              </a:buClr>
              <a:buSzPts val="1800"/>
              <a:buNone/>
              <a:defRPr sz="1800">
                <a:solidFill>
                  <a:schemeClr val="accent2"/>
                </a:solidFill>
              </a:defRPr>
            </a:lvl5pPr>
            <a:lvl6pPr lvl="5" rtl="0" algn="ctr">
              <a:lnSpc>
                <a:spcPct val="100000"/>
              </a:lnSpc>
              <a:spcBef>
                <a:spcPts val="0"/>
              </a:spcBef>
              <a:spcAft>
                <a:spcPts val="0"/>
              </a:spcAft>
              <a:buClr>
                <a:schemeClr val="accent2"/>
              </a:buClr>
              <a:buSzPts val="1800"/>
              <a:buNone/>
              <a:defRPr sz="1800">
                <a:solidFill>
                  <a:schemeClr val="accent2"/>
                </a:solidFill>
              </a:defRPr>
            </a:lvl6pPr>
            <a:lvl7pPr lvl="6" rtl="0" algn="ctr">
              <a:lnSpc>
                <a:spcPct val="100000"/>
              </a:lnSpc>
              <a:spcBef>
                <a:spcPts val="0"/>
              </a:spcBef>
              <a:spcAft>
                <a:spcPts val="0"/>
              </a:spcAft>
              <a:buClr>
                <a:schemeClr val="accent2"/>
              </a:buClr>
              <a:buSzPts val="1800"/>
              <a:buNone/>
              <a:defRPr sz="1800">
                <a:solidFill>
                  <a:schemeClr val="accent2"/>
                </a:solidFill>
              </a:defRPr>
            </a:lvl7pPr>
            <a:lvl8pPr lvl="7" rtl="0" algn="ctr">
              <a:lnSpc>
                <a:spcPct val="100000"/>
              </a:lnSpc>
              <a:spcBef>
                <a:spcPts val="0"/>
              </a:spcBef>
              <a:spcAft>
                <a:spcPts val="0"/>
              </a:spcAft>
              <a:buClr>
                <a:schemeClr val="accent2"/>
              </a:buClr>
              <a:buSzPts val="1800"/>
              <a:buNone/>
              <a:defRPr sz="1800">
                <a:solidFill>
                  <a:schemeClr val="accent2"/>
                </a:solidFill>
              </a:defRPr>
            </a:lvl8pPr>
            <a:lvl9pPr lvl="8" rtl="0" algn="ctr">
              <a:lnSpc>
                <a:spcPct val="100000"/>
              </a:lnSpc>
              <a:spcBef>
                <a:spcPts val="0"/>
              </a:spcBef>
              <a:spcAft>
                <a:spcPts val="0"/>
              </a:spcAft>
              <a:buClr>
                <a:schemeClr val="accent2"/>
              </a:buClr>
              <a:buSzPts val="1800"/>
              <a:buNone/>
              <a:defRPr sz="1800">
                <a:solidFill>
                  <a:schemeClr val="accent2"/>
                </a:solidFill>
              </a:defRPr>
            </a:lvl9pPr>
          </a:lstStyle>
          <a:p/>
        </p:txBody>
      </p:sp>
      <p:sp>
        <p:nvSpPr>
          <p:cNvPr id="60" name="Google Shape;60;p3"/>
          <p:cNvSpPr/>
          <p:nvPr/>
        </p:nvSpPr>
        <p:spPr>
          <a:xfrm>
            <a:off x="-1600" y="4568875"/>
            <a:ext cx="2422721" cy="574627"/>
          </a:xfrm>
          <a:custGeom>
            <a:rect b="b" l="l" r="r" t="t"/>
            <a:pathLst>
              <a:path extrusionOk="0" h="2837" w="20116">
                <a:moveTo>
                  <a:pt x="1" y="1"/>
                </a:moveTo>
                <a:lnTo>
                  <a:pt x="1" y="2836"/>
                </a:lnTo>
                <a:lnTo>
                  <a:pt x="20115" y="2836"/>
                </a:lnTo>
                <a:lnTo>
                  <a:pt x="201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284398" y="4857898"/>
            <a:ext cx="2285982" cy="285601"/>
          </a:xfrm>
          <a:custGeom>
            <a:rect b="b" l="l" r="r" t="t"/>
            <a:pathLst>
              <a:path extrusionOk="0" h="2837" w="20116">
                <a:moveTo>
                  <a:pt x="1" y="1"/>
                </a:moveTo>
                <a:lnTo>
                  <a:pt x="1" y="2836"/>
                </a:lnTo>
                <a:lnTo>
                  <a:pt x="20115" y="2836"/>
                </a:lnTo>
                <a:lnTo>
                  <a:pt x="201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4570395" y="4857898"/>
            <a:ext cx="2285982" cy="285601"/>
          </a:xfrm>
          <a:custGeom>
            <a:rect b="b" l="l" r="r" t="t"/>
            <a:pathLst>
              <a:path extrusionOk="0" h="2837" w="20116">
                <a:moveTo>
                  <a:pt x="1" y="1"/>
                </a:moveTo>
                <a:lnTo>
                  <a:pt x="1" y="2836"/>
                </a:lnTo>
                <a:lnTo>
                  <a:pt x="20115" y="2836"/>
                </a:lnTo>
                <a:lnTo>
                  <a:pt x="201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856393" y="4857898"/>
            <a:ext cx="2285982" cy="285601"/>
          </a:xfrm>
          <a:custGeom>
            <a:rect b="b" l="l" r="r" t="t"/>
            <a:pathLst>
              <a:path extrusionOk="0" h="2837" w="20116">
                <a:moveTo>
                  <a:pt x="1" y="1"/>
                </a:moveTo>
                <a:lnTo>
                  <a:pt x="1" y="2836"/>
                </a:lnTo>
                <a:lnTo>
                  <a:pt x="20115" y="2836"/>
                </a:lnTo>
                <a:lnTo>
                  <a:pt x="201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57050" y="4568875"/>
            <a:ext cx="1985499" cy="285601"/>
          </a:xfrm>
          <a:custGeom>
            <a:rect b="b" l="l" r="r" t="t"/>
            <a:pathLst>
              <a:path extrusionOk="0" h="2837" w="20116">
                <a:moveTo>
                  <a:pt x="1" y="1"/>
                </a:moveTo>
                <a:lnTo>
                  <a:pt x="1" y="2836"/>
                </a:lnTo>
                <a:lnTo>
                  <a:pt x="20115" y="2836"/>
                </a:lnTo>
                <a:lnTo>
                  <a:pt x="201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3"/>
          <p:cNvGrpSpPr/>
          <p:nvPr/>
        </p:nvGrpSpPr>
        <p:grpSpPr>
          <a:xfrm>
            <a:off x="0" y="4543023"/>
            <a:ext cx="9147800" cy="600410"/>
            <a:chOff x="0" y="4858375"/>
            <a:chExt cx="9147800" cy="285000"/>
          </a:xfrm>
        </p:grpSpPr>
        <p:sp>
          <p:nvSpPr>
            <p:cNvPr id="66" name="Google Shape;66;p3"/>
            <p:cNvSpPr/>
            <p:nvPr/>
          </p:nvSpPr>
          <p:spPr>
            <a:xfrm>
              <a:off x="22157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44314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6471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862800" y="4858375"/>
              <a:ext cx="285000" cy="28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s">
  <p:cSld name="TITLE_ONLY_1_1">
    <p:spTree>
      <p:nvGrpSpPr>
        <p:cNvPr id="392" name="Shape 392"/>
        <p:cNvGrpSpPr/>
        <p:nvPr/>
      </p:nvGrpSpPr>
      <p:grpSpPr>
        <a:xfrm>
          <a:off x="0" y="0"/>
          <a:ext cx="0" cy="0"/>
          <a:chOff x="0" y="0"/>
          <a:chExt cx="0" cy="0"/>
        </a:xfrm>
      </p:grpSpPr>
      <p:sp>
        <p:nvSpPr>
          <p:cNvPr id="393" name="Google Shape;393;p21"/>
          <p:cNvSpPr txBox="1"/>
          <p:nvPr>
            <p:ph idx="1" type="subTitle"/>
          </p:nvPr>
        </p:nvSpPr>
        <p:spPr>
          <a:xfrm>
            <a:off x="1161250" y="3176675"/>
            <a:ext cx="6822000" cy="539400"/>
          </a:xfrm>
          <a:prstGeom prst="rect">
            <a:avLst/>
          </a:prstGeom>
          <a:solidFill>
            <a:schemeClr val="accent3"/>
          </a:solidFill>
        </p:spPr>
        <p:txBody>
          <a:bodyPr anchorCtr="0" anchor="ctr" bIns="91425" lIns="720000" spcFirstLastPara="1" rIns="720000" wrap="square" tIns="91425">
            <a:noAutofit/>
          </a:bodyPr>
          <a:lstStyle>
            <a:lvl1pPr lvl="0" rtl="0" algn="ctr">
              <a:lnSpc>
                <a:spcPct val="100000"/>
              </a:lnSpc>
              <a:spcBef>
                <a:spcPts val="0"/>
              </a:spcBef>
              <a:spcAft>
                <a:spcPts val="0"/>
              </a:spcAft>
              <a:buNone/>
              <a:defRPr sz="1600">
                <a:solidFill>
                  <a:schemeClr val="lt1"/>
                </a:solidFill>
              </a:defRPr>
            </a:lvl1pPr>
            <a:lvl2pPr lvl="1" rtl="0" algn="ctr">
              <a:lnSpc>
                <a:spcPct val="100000"/>
              </a:lnSpc>
              <a:spcBef>
                <a:spcPts val="0"/>
              </a:spcBef>
              <a:spcAft>
                <a:spcPts val="0"/>
              </a:spcAft>
              <a:buNone/>
              <a:defRPr sz="1600">
                <a:solidFill>
                  <a:schemeClr val="lt1"/>
                </a:solidFill>
              </a:defRPr>
            </a:lvl2pPr>
            <a:lvl3pPr lvl="2" rtl="0" algn="ctr">
              <a:lnSpc>
                <a:spcPct val="100000"/>
              </a:lnSpc>
              <a:spcBef>
                <a:spcPts val="0"/>
              </a:spcBef>
              <a:spcAft>
                <a:spcPts val="0"/>
              </a:spcAft>
              <a:buNone/>
              <a:defRPr sz="1600">
                <a:solidFill>
                  <a:schemeClr val="lt1"/>
                </a:solidFill>
              </a:defRPr>
            </a:lvl3pPr>
            <a:lvl4pPr lvl="3" rtl="0" algn="ctr">
              <a:lnSpc>
                <a:spcPct val="100000"/>
              </a:lnSpc>
              <a:spcBef>
                <a:spcPts val="0"/>
              </a:spcBef>
              <a:spcAft>
                <a:spcPts val="0"/>
              </a:spcAft>
              <a:buNone/>
              <a:defRPr sz="1600">
                <a:solidFill>
                  <a:schemeClr val="lt1"/>
                </a:solidFill>
              </a:defRPr>
            </a:lvl4pPr>
            <a:lvl5pPr lvl="4" rtl="0" algn="ctr">
              <a:lnSpc>
                <a:spcPct val="100000"/>
              </a:lnSpc>
              <a:spcBef>
                <a:spcPts val="0"/>
              </a:spcBef>
              <a:spcAft>
                <a:spcPts val="0"/>
              </a:spcAft>
              <a:buNone/>
              <a:defRPr sz="1600">
                <a:solidFill>
                  <a:schemeClr val="lt1"/>
                </a:solidFill>
              </a:defRPr>
            </a:lvl5pPr>
            <a:lvl6pPr lvl="5" rtl="0" algn="ctr">
              <a:lnSpc>
                <a:spcPct val="100000"/>
              </a:lnSpc>
              <a:spcBef>
                <a:spcPts val="0"/>
              </a:spcBef>
              <a:spcAft>
                <a:spcPts val="0"/>
              </a:spcAft>
              <a:buNone/>
              <a:defRPr sz="1600">
                <a:solidFill>
                  <a:schemeClr val="lt1"/>
                </a:solidFill>
              </a:defRPr>
            </a:lvl6pPr>
            <a:lvl7pPr lvl="6" rtl="0" algn="ctr">
              <a:lnSpc>
                <a:spcPct val="100000"/>
              </a:lnSpc>
              <a:spcBef>
                <a:spcPts val="0"/>
              </a:spcBef>
              <a:spcAft>
                <a:spcPts val="0"/>
              </a:spcAft>
              <a:buNone/>
              <a:defRPr sz="1600">
                <a:solidFill>
                  <a:schemeClr val="lt1"/>
                </a:solidFill>
              </a:defRPr>
            </a:lvl7pPr>
            <a:lvl8pPr lvl="7" rtl="0" algn="ctr">
              <a:lnSpc>
                <a:spcPct val="100000"/>
              </a:lnSpc>
              <a:spcBef>
                <a:spcPts val="0"/>
              </a:spcBef>
              <a:spcAft>
                <a:spcPts val="0"/>
              </a:spcAft>
              <a:buNone/>
              <a:defRPr sz="1600">
                <a:solidFill>
                  <a:schemeClr val="lt1"/>
                </a:solidFill>
              </a:defRPr>
            </a:lvl8pPr>
            <a:lvl9pPr lvl="8" rtl="0" algn="ctr">
              <a:lnSpc>
                <a:spcPct val="100000"/>
              </a:lnSpc>
              <a:spcBef>
                <a:spcPts val="0"/>
              </a:spcBef>
              <a:spcAft>
                <a:spcPts val="0"/>
              </a:spcAft>
              <a:buNone/>
              <a:defRPr sz="1600">
                <a:solidFill>
                  <a:schemeClr val="lt1"/>
                </a:solidFill>
              </a:defRPr>
            </a:lvl9pPr>
          </a:lstStyle>
          <a:p/>
        </p:txBody>
      </p:sp>
      <p:sp>
        <p:nvSpPr>
          <p:cNvPr id="394" name="Google Shape;394;p21"/>
          <p:cNvSpPr txBox="1"/>
          <p:nvPr>
            <p:ph idx="2" type="subTitle"/>
          </p:nvPr>
        </p:nvSpPr>
        <p:spPr>
          <a:xfrm>
            <a:off x="2363525" y="2032475"/>
            <a:ext cx="4417200" cy="1144200"/>
          </a:xfrm>
          <a:prstGeom prst="rect">
            <a:avLst/>
          </a:prstGeom>
          <a:noFill/>
        </p:spPr>
        <p:txBody>
          <a:bodyPr anchorCtr="0" anchor="ctr" bIns="91425" lIns="360000" spcFirstLastPara="1" rIns="360000"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0"/>
              </a:spcBef>
              <a:spcAft>
                <a:spcPts val="0"/>
              </a:spcAft>
              <a:buNone/>
              <a:defRPr sz="1600">
                <a:solidFill>
                  <a:schemeClr val="dk1"/>
                </a:solidFill>
              </a:defRPr>
            </a:lvl2pPr>
            <a:lvl3pPr lvl="2" rtl="0" algn="ctr">
              <a:lnSpc>
                <a:spcPct val="100000"/>
              </a:lnSpc>
              <a:spcBef>
                <a:spcPts val="0"/>
              </a:spcBef>
              <a:spcAft>
                <a:spcPts val="0"/>
              </a:spcAft>
              <a:buNone/>
              <a:defRPr sz="1600">
                <a:solidFill>
                  <a:schemeClr val="dk1"/>
                </a:solidFill>
              </a:defRPr>
            </a:lvl3pPr>
            <a:lvl4pPr lvl="3" rtl="0" algn="ctr">
              <a:lnSpc>
                <a:spcPct val="100000"/>
              </a:lnSpc>
              <a:spcBef>
                <a:spcPts val="0"/>
              </a:spcBef>
              <a:spcAft>
                <a:spcPts val="0"/>
              </a:spcAft>
              <a:buNone/>
              <a:defRPr sz="1600">
                <a:solidFill>
                  <a:schemeClr val="dk1"/>
                </a:solidFill>
              </a:defRPr>
            </a:lvl4pPr>
            <a:lvl5pPr lvl="4" rtl="0" algn="ctr">
              <a:lnSpc>
                <a:spcPct val="100000"/>
              </a:lnSpc>
              <a:spcBef>
                <a:spcPts val="0"/>
              </a:spcBef>
              <a:spcAft>
                <a:spcPts val="0"/>
              </a:spcAft>
              <a:buNone/>
              <a:defRPr sz="1600">
                <a:solidFill>
                  <a:schemeClr val="dk1"/>
                </a:solidFill>
              </a:defRPr>
            </a:lvl5pPr>
            <a:lvl6pPr lvl="5" rtl="0" algn="ctr">
              <a:lnSpc>
                <a:spcPct val="100000"/>
              </a:lnSpc>
              <a:spcBef>
                <a:spcPts val="0"/>
              </a:spcBef>
              <a:spcAft>
                <a:spcPts val="0"/>
              </a:spcAft>
              <a:buNone/>
              <a:defRPr sz="1600">
                <a:solidFill>
                  <a:schemeClr val="dk1"/>
                </a:solidFill>
              </a:defRPr>
            </a:lvl6pPr>
            <a:lvl7pPr lvl="6" rtl="0" algn="ctr">
              <a:lnSpc>
                <a:spcPct val="100000"/>
              </a:lnSpc>
              <a:spcBef>
                <a:spcPts val="0"/>
              </a:spcBef>
              <a:spcAft>
                <a:spcPts val="0"/>
              </a:spcAft>
              <a:buNone/>
              <a:defRPr sz="1600">
                <a:solidFill>
                  <a:schemeClr val="dk1"/>
                </a:solidFill>
              </a:defRPr>
            </a:lvl7pPr>
            <a:lvl8pPr lvl="7" rtl="0" algn="ctr">
              <a:lnSpc>
                <a:spcPct val="100000"/>
              </a:lnSpc>
              <a:spcBef>
                <a:spcPts val="0"/>
              </a:spcBef>
              <a:spcAft>
                <a:spcPts val="0"/>
              </a:spcAft>
              <a:buNone/>
              <a:defRPr sz="1600">
                <a:solidFill>
                  <a:schemeClr val="dk1"/>
                </a:solidFill>
              </a:defRPr>
            </a:lvl8pPr>
            <a:lvl9pPr lvl="8" rtl="0" algn="ctr">
              <a:lnSpc>
                <a:spcPct val="100000"/>
              </a:lnSpc>
              <a:spcBef>
                <a:spcPts val="0"/>
              </a:spcBef>
              <a:spcAft>
                <a:spcPts val="0"/>
              </a:spcAft>
              <a:buNone/>
              <a:defRPr sz="1600">
                <a:solidFill>
                  <a:schemeClr val="dk1"/>
                </a:solidFill>
              </a:defRPr>
            </a:lvl9pPr>
          </a:lstStyle>
          <a:p/>
        </p:txBody>
      </p:sp>
      <p:sp>
        <p:nvSpPr>
          <p:cNvPr id="395" name="Google Shape;395;p21"/>
          <p:cNvSpPr txBox="1"/>
          <p:nvPr>
            <p:ph type="title"/>
          </p:nvPr>
        </p:nvSpPr>
        <p:spPr>
          <a:xfrm flipH="1">
            <a:off x="1144450" y="0"/>
            <a:ext cx="6855000" cy="1144200"/>
          </a:xfrm>
          <a:prstGeom prst="rect">
            <a:avLst/>
          </a:prstGeom>
          <a:solidFill>
            <a:schemeClr val="accent3"/>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6" name="Google Shape;396;p21"/>
          <p:cNvSpPr/>
          <p:nvPr/>
        </p:nvSpPr>
        <p:spPr>
          <a:xfrm>
            <a:off x="1116" y="572090"/>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1633" y="0"/>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2313" y="1144325"/>
            <a:ext cx="569835" cy="572174"/>
          </a:xfrm>
          <a:custGeom>
            <a:rect b="b" l="l" r="r" t="t"/>
            <a:pathLst>
              <a:path extrusionOk="0" h="8073" w="8040">
                <a:moveTo>
                  <a:pt x="1" y="0"/>
                </a:moveTo>
                <a:lnTo>
                  <a:pt x="1" y="8073"/>
                </a:lnTo>
                <a:lnTo>
                  <a:pt x="8040" y="8073"/>
                </a:lnTo>
                <a:lnTo>
                  <a:pt x="80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8572147" y="0"/>
            <a:ext cx="569835" cy="572174"/>
          </a:xfrm>
          <a:custGeom>
            <a:rect b="b" l="l" r="r" t="t"/>
            <a:pathLst>
              <a:path extrusionOk="0" h="8073" w="8040">
                <a:moveTo>
                  <a:pt x="1" y="0"/>
                </a:moveTo>
                <a:lnTo>
                  <a:pt x="1" y="8073"/>
                </a:lnTo>
                <a:lnTo>
                  <a:pt x="8040" y="8073"/>
                </a:lnTo>
                <a:lnTo>
                  <a:pt x="80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8572147" y="572090"/>
            <a:ext cx="569835" cy="572245"/>
          </a:xfrm>
          <a:custGeom>
            <a:rect b="b" l="l" r="r" t="t"/>
            <a:pathLst>
              <a:path extrusionOk="0" h="8074" w="8040">
                <a:moveTo>
                  <a:pt x="1" y="1"/>
                </a:moveTo>
                <a:lnTo>
                  <a:pt x="1" y="8073"/>
                </a:lnTo>
                <a:lnTo>
                  <a:pt x="8040" y="8073"/>
                </a:lnTo>
                <a:lnTo>
                  <a:pt x="8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8569554" y="1144290"/>
            <a:ext cx="572245" cy="572245"/>
          </a:xfrm>
          <a:custGeom>
            <a:rect b="b" l="l" r="r" t="t"/>
            <a:pathLst>
              <a:path extrusionOk="0" h="8074" w="8074">
                <a:moveTo>
                  <a:pt x="1" y="1"/>
                </a:moveTo>
                <a:lnTo>
                  <a:pt x="1"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8570561" y="4568877"/>
            <a:ext cx="572245" cy="572245"/>
          </a:xfrm>
          <a:custGeom>
            <a:rect b="b" l="l" r="r" t="t"/>
            <a:pathLst>
              <a:path extrusionOk="0" h="8074" w="8074">
                <a:moveTo>
                  <a:pt x="1" y="1"/>
                </a:moveTo>
                <a:lnTo>
                  <a:pt x="1" y="8073"/>
                </a:lnTo>
                <a:lnTo>
                  <a:pt x="8073" y="8073"/>
                </a:lnTo>
                <a:lnTo>
                  <a:pt x="80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1136" y="4568877"/>
            <a:ext cx="572245" cy="572245"/>
          </a:xfrm>
          <a:custGeom>
            <a:rect b="b" l="l" r="r" t="t"/>
            <a:pathLst>
              <a:path extrusionOk="0" h="8074" w="8074">
                <a:moveTo>
                  <a:pt x="1" y="1"/>
                </a:moveTo>
                <a:lnTo>
                  <a:pt x="1"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573858"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7999925" y="0"/>
            <a:ext cx="572245" cy="572174"/>
          </a:xfrm>
          <a:custGeom>
            <a:rect b="b" l="l" r="r" t="t"/>
            <a:pathLst>
              <a:path extrusionOk="0" h="8073" w="8074">
                <a:moveTo>
                  <a:pt x="1" y="0"/>
                </a:moveTo>
                <a:lnTo>
                  <a:pt x="1"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 Credits">
  <p:cSld name="SECTION_TITLE_AND_DESCRIPTION_1">
    <p:bg>
      <p:bgPr>
        <a:solidFill>
          <a:schemeClr val="lt2"/>
        </a:solidFill>
      </p:bgPr>
    </p:bg>
    <p:spTree>
      <p:nvGrpSpPr>
        <p:cNvPr id="406" name="Shape 406"/>
        <p:cNvGrpSpPr/>
        <p:nvPr/>
      </p:nvGrpSpPr>
      <p:grpSpPr>
        <a:xfrm>
          <a:off x="0" y="0"/>
          <a:ext cx="0" cy="0"/>
          <a:chOff x="0" y="0"/>
          <a:chExt cx="0" cy="0"/>
        </a:xfrm>
      </p:grpSpPr>
      <p:sp>
        <p:nvSpPr>
          <p:cNvPr id="407" name="Google Shape;407;p22"/>
          <p:cNvSpPr txBox="1"/>
          <p:nvPr/>
        </p:nvSpPr>
        <p:spPr>
          <a:xfrm>
            <a:off x="2594849" y="3716375"/>
            <a:ext cx="3954300" cy="654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accent3"/>
                </a:solidFill>
                <a:latin typeface="Roboto"/>
                <a:ea typeface="Roboto"/>
                <a:cs typeface="Roboto"/>
                <a:sym typeface="Roboto"/>
              </a:rPr>
              <a:t>CREDITS: This presentation template was created by </a:t>
            </a:r>
            <a:r>
              <a:rPr b="1" lang="en" sz="1000">
                <a:solidFill>
                  <a:schemeClr val="accent3"/>
                </a:solidFill>
                <a:uFill>
                  <a:noFill/>
                </a:uFill>
                <a:latin typeface="Roboto"/>
                <a:ea typeface="Roboto"/>
                <a:cs typeface="Roboto"/>
                <a:sym typeface="Roboto"/>
                <a:hlinkClick r:id="rId2"/>
              </a:rPr>
              <a:t>Slidesgo</a:t>
            </a:r>
            <a:r>
              <a:rPr lang="en" sz="1000">
                <a:solidFill>
                  <a:schemeClr val="accent3"/>
                </a:solidFill>
                <a:latin typeface="Roboto"/>
                <a:ea typeface="Roboto"/>
                <a:cs typeface="Roboto"/>
                <a:sym typeface="Roboto"/>
              </a:rPr>
              <a:t>, including icons by </a:t>
            </a:r>
            <a:r>
              <a:rPr b="1" lang="en" sz="1000">
                <a:solidFill>
                  <a:schemeClr val="accent3"/>
                </a:solidFill>
                <a:uFill>
                  <a:noFill/>
                </a:uFill>
                <a:latin typeface="Roboto"/>
                <a:ea typeface="Roboto"/>
                <a:cs typeface="Roboto"/>
                <a:sym typeface="Roboto"/>
                <a:hlinkClick r:id="rId3"/>
              </a:rPr>
              <a:t>Flaticon</a:t>
            </a:r>
            <a:r>
              <a:rPr lang="en" sz="1000">
                <a:solidFill>
                  <a:schemeClr val="accent3"/>
                </a:solidFill>
                <a:latin typeface="Roboto"/>
                <a:ea typeface="Roboto"/>
                <a:cs typeface="Roboto"/>
                <a:sym typeface="Roboto"/>
              </a:rPr>
              <a:t>, infographics &amp; images by </a:t>
            </a:r>
            <a:r>
              <a:rPr b="1" lang="en" sz="1000">
                <a:solidFill>
                  <a:schemeClr val="accent3"/>
                </a:solidFill>
                <a:uFill>
                  <a:noFill/>
                </a:uFill>
                <a:latin typeface="Roboto"/>
                <a:ea typeface="Roboto"/>
                <a:cs typeface="Roboto"/>
                <a:sym typeface="Roboto"/>
                <a:hlinkClick r:id="rId4"/>
              </a:rPr>
              <a:t>Freepik</a:t>
            </a:r>
            <a:r>
              <a:rPr lang="en" sz="1000">
                <a:solidFill>
                  <a:schemeClr val="accent3"/>
                </a:solidFill>
                <a:latin typeface="Roboto"/>
                <a:ea typeface="Roboto"/>
                <a:cs typeface="Roboto"/>
                <a:sym typeface="Roboto"/>
              </a:rPr>
              <a:t> and illustrations by </a:t>
            </a:r>
            <a:r>
              <a:rPr b="1" lang="en" sz="1000">
                <a:solidFill>
                  <a:schemeClr val="accent3"/>
                </a:solidFill>
                <a:uFill>
                  <a:noFill/>
                </a:uFill>
                <a:latin typeface="Roboto"/>
                <a:ea typeface="Roboto"/>
                <a:cs typeface="Roboto"/>
                <a:sym typeface="Roboto"/>
                <a:hlinkClick r:id="rId5"/>
              </a:rPr>
              <a:t>Stories</a:t>
            </a:r>
            <a:endParaRPr sz="1000">
              <a:solidFill>
                <a:schemeClr val="accent3"/>
              </a:solidFill>
              <a:latin typeface="Roboto"/>
              <a:ea typeface="Roboto"/>
              <a:cs typeface="Roboto"/>
              <a:sym typeface="Roboto"/>
            </a:endParaRPr>
          </a:p>
          <a:p>
            <a:pPr indent="0" lvl="0" marL="0" rtl="0" algn="l">
              <a:spcBef>
                <a:spcPts val="300"/>
              </a:spcBef>
              <a:spcAft>
                <a:spcPts val="0"/>
              </a:spcAft>
              <a:buNone/>
            </a:pPr>
            <a:r>
              <a:t/>
            </a:r>
            <a:endParaRPr sz="1000">
              <a:solidFill>
                <a:schemeClr val="accent3"/>
              </a:solidFill>
              <a:latin typeface="Nunito"/>
              <a:ea typeface="Nunito"/>
              <a:cs typeface="Nunito"/>
              <a:sym typeface="Nunito"/>
            </a:endParaRPr>
          </a:p>
          <a:p>
            <a:pPr indent="0" lvl="0" marL="0" rtl="0" algn="l">
              <a:spcBef>
                <a:spcPts val="300"/>
              </a:spcBef>
              <a:spcAft>
                <a:spcPts val="0"/>
              </a:spcAft>
              <a:buNone/>
            </a:pPr>
            <a:r>
              <a:t/>
            </a:r>
            <a:endParaRPr sz="1000">
              <a:solidFill>
                <a:schemeClr val="accent3"/>
              </a:solidFill>
              <a:latin typeface="Nunito"/>
              <a:ea typeface="Nunito"/>
              <a:cs typeface="Nunito"/>
              <a:sym typeface="Nunito"/>
            </a:endParaRPr>
          </a:p>
        </p:txBody>
      </p:sp>
      <p:sp>
        <p:nvSpPr>
          <p:cNvPr id="408" name="Google Shape;408;p22"/>
          <p:cNvSpPr txBox="1"/>
          <p:nvPr>
            <p:ph type="title"/>
          </p:nvPr>
        </p:nvSpPr>
        <p:spPr>
          <a:xfrm>
            <a:off x="1939075" y="430436"/>
            <a:ext cx="5265600" cy="1144200"/>
          </a:xfrm>
          <a:prstGeom prst="rect">
            <a:avLst/>
          </a:prstGeom>
          <a:noFill/>
        </p:spPr>
        <p:txBody>
          <a:bodyPr anchorCtr="0" anchor="ctr" bIns="0" lIns="90000" spcFirstLastPara="1" rIns="91425" wrap="square" tIns="270000">
            <a:noAutofit/>
          </a:bodyPr>
          <a:lstStyle>
            <a:lvl1pPr lvl="0" rtl="0" algn="ctr">
              <a:spcBef>
                <a:spcPts val="0"/>
              </a:spcBef>
              <a:spcAft>
                <a:spcPts val="0"/>
              </a:spcAft>
              <a:buSzPts val="3000"/>
              <a:buNone/>
              <a:defRPr sz="6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9" name="Google Shape;409;p22"/>
          <p:cNvSpPr txBox="1"/>
          <p:nvPr>
            <p:ph idx="1" type="subTitle"/>
          </p:nvPr>
        </p:nvSpPr>
        <p:spPr>
          <a:xfrm>
            <a:off x="2725600" y="1631388"/>
            <a:ext cx="3727200" cy="137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defRPr>
            </a:lvl1pPr>
            <a:lvl2pPr lvl="1" rtl="0" algn="ctr">
              <a:lnSpc>
                <a:spcPct val="100000"/>
              </a:lnSpc>
              <a:spcBef>
                <a:spcPts val="0"/>
              </a:spcBef>
              <a:spcAft>
                <a:spcPts val="0"/>
              </a:spcAft>
              <a:buNone/>
              <a:defRPr sz="1600">
                <a:solidFill>
                  <a:schemeClr val="lt1"/>
                </a:solidFill>
              </a:defRPr>
            </a:lvl2pPr>
            <a:lvl3pPr lvl="2" rtl="0" algn="ctr">
              <a:lnSpc>
                <a:spcPct val="100000"/>
              </a:lnSpc>
              <a:spcBef>
                <a:spcPts val="0"/>
              </a:spcBef>
              <a:spcAft>
                <a:spcPts val="0"/>
              </a:spcAft>
              <a:buNone/>
              <a:defRPr sz="1600">
                <a:solidFill>
                  <a:schemeClr val="lt1"/>
                </a:solidFill>
              </a:defRPr>
            </a:lvl3pPr>
            <a:lvl4pPr lvl="3" rtl="0" algn="ctr">
              <a:lnSpc>
                <a:spcPct val="100000"/>
              </a:lnSpc>
              <a:spcBef>
                <a:spcPts val="0"/>
              </a:spcBef>
              <a:spcAft>
                <a:spcPts val="0"/>
              </a:spcAft>
              <a:buNone/>
              <a:defRPr sz="1600">
                <a:solidFill>
                  <a:schemeClr val="lt1"/>
                </a:solidFill>
              </a:defRPr>
            </a:lvl4pPr>
            <a:lvl5pPr lvl="4" rtl="0" algn="ctr">
              <a:lnSpc>
                <a:spcPct val="100000"/>
              </a:lnSpc>
              <a:spcBef>
                <a:spcPts val="0"/>
              </a:spcBef>
              <a:spcAft>
                <a:spcPts val="0"/>
              </a:spcAft>
              <a:buNone/>
              <a:defRPr sz="1600">
                <a:solidFill>
                  <a:schemeClr val="lt1"/>
                </a:solidFill>
              </a:defRPr>
            </a:lvl5pPr>
            <a:lvl6pPr lvl="5" rtl="0" algn="ctr">
              <a:lnSpc>
                <a:spcPct val="100000"/>
              </a:lnSpc>
              <a:spcBef>
                <a:spcPts val="0"/>
              </a:spcBef>
              <a:spcAft>
                <a:spcPts val="0"/>
              </a:spcAft>
              <a:buNone/>
              <a:defRPr sz="1600">
                <a:solidFill>
                  <a:schemeClr val="lt1"/>
                </a:solidFill>
              </a:defRPr>
            </a:lvl6pPr>
            <a:lvl7pPr lvl="6" rtl="0" algn="ctr">
              <a:lnSpc>
                <a:spcPct val="100000"/>
              </a:lnSpc>
              <a:spcBef>
                <a:spcPts val="0"/>
              </a:spcBef>
              <a:spcAft>
                <a:spcPts val="0"/>
              </a:spcAft>
              <a:buNone/>
              <a:defRPr sz="1600">
                <a:solidFill>
                  <a:schemeClr val="lt1"/>
                </a:solidFill>
              </a:defRPr>
            </a:lvl7pPr>
            <a:lvl8pPr lvl="7" rtl="0" algn="ctr">
              <a:lnSpc>
                <a:spcPct val="100000"/>
              </a:lnSpc>
              <a:spcBef>
                <a:spcPts val="0"/>
              </a:spcBef>
              <a:spcAft>
                <a:spcPts val="0"/>
              </a:spcAft>
              <a:buNone/>
              <a:defRPr sz="1600">
                <a:solidFill>
                  <a:schemeClr val="lt1"/>
                </a:solidFill>
              </a:defRPr>
            </a:lvl8pPr>
            <a:lvl9pPr lvl="8" rtl="0" algn="ctr">
              <a:lnSpc>
                <a:spcPct val="100000"/>
              </a:lnSpc>
              <a:spcBef>
                <a:spcPts val="0"/>
              </a:spcBef>
              <a:spcAft>
                <a:spcPts val="0"/>
              </a:spcAft>
              <a:buNone/>
              <a:defRPr sz="1600">
                <a:solidFill>
                  <a:schemeClr val="lt1"/>
                </a:solidFill>
              </a:defRPr>
            </a:lvl9pPr>
          </a:lstStyle>
          <a:p/>
        </p:txBody>
      </p:sp>
      <p:grpSp>
        <p:nvGrpSpPr>
          <p:cNvPr id="410" name="Google Shape;410;p22"/>
          <p:cNvGrpSpPr/>
          <p:nvPr/>
        </p:nvGrpSpPr>
        <p:grpSpPr>
          <a:xfrm>
            <a:off x="0" y="-225"/>
            <a:ext cx="1144393" cy="5143726"/>
            <a:chOff x="-4" y="1849"/>
            <a:chExt cx="1144393" cy="5140642"/>
          </a:xfrm>
        </p:grpSpPr>
        <p:sp>
          <p:nvSpPr>
            <p:cNvPr id="411" name="Google Shape;411;p22"/>
            <p:cNvSpPr/>
            <p:nvPr/>
          </p:nvSpPr>
          <p:spPr>
            <a:xfrm rot="-5400000">
              <a:off x="54" y="1712079"/>
              <a:ext cx="572174" cy="572174"/>
            </a:xfrm>
            <a:custGeom>
              <a:rect b="b" l="l" r="r" t="t"/>
              <a:pathLst>
                <a:path extrusionOk="0" h="8073" w="8073">
                  <a:moveTo>
                    <a:pt x="0" y="0"/>
                  </a:moveTo>
                  <a:lnTo>
                    <a:pt x="0"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rot="-5400000">
              <a:off x="18" y="1139955"/>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rot="-5400000">
              <a:off x="1223" y="679"/>
              <a:ext cx="569835" cy="572174"/>
            </a:xfrm>
            <a:custGeom>
              <a:rect b="b" l="l" r="r" t="t"/>
              <a:pathLst>
                <a:path extrusionOk="0" h="8073" w="8040">
                  <a:moveTo>
                    <a:pt x="1" y="0"/>
                  </a:moveTo>
                  <a:lnTo>
                    <a:pt x="1" y="8073"/>
                  </a:lnTo>
                  <a:lnTo>
                    <a:pt x="8040" y="8073"/>
                  </a:lnTo>
                  <a:lnTo>
                    <a:pt x="80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rot="-5400000">
              <a:off x="572144" y="1712024"/>
              <a:ext cx="572245" cy="572245"/>
            </a:xfrm>
            <a:custGeom>
              <a:rect b="b" l="l" r="r" t="t"/>
              <a:pathLst>
                <a:path extrusionOk="0" h="8074" w="8074">
                  <a:moveTo>
                    <a:pt x="1" y="1"/>
                  </a:moveTo>
                  <a:lnTo>
                    <a:pt x="1" y="8073"/>
                  </a:lnTo>
                  <a:lnTo>
                    <a:pt x="8073" y="8073"/>
                  </a:lnTo>
                  <a:lnTo>
                    <a:pt x="80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rot="-5400000">
              <a:off x="573349" y="644"/>
              <a:ext cx="569835" cy="572245"/>
            </a:xfrm>
            <a:custGeom>
              <a:rect b="b" l="l" r="r" t="t"/>
              <a:pathLst>
                <a:path extrusionOk="0" h="8074" w="8040">
                  <a:moveTo>
                    <a:pt x="1" y="1"/>
                  </a:moveTo>
                  <a:lnTo>
                    <a:pt x="1" y="8073"/>
                  </a:lnTo>
                  <a:lnTo>
                    <a:pt x="8040" y="8073"/>
                  </a:lnTo>
                  <a:lnTo>
                    <a:pt x="80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rot="-5400000">
              <a:off x="573361" y="2282997"/>
              <a:ext cx="569835" cy="572174"/>
            </a:xfrm>
            <a:custGeom>
              <a:rect b="b" l="l" r="r" t="t"/>
              <a:pathLst>
                <a:path extrusionOk="0" h="8073" w="8040">
                  <a:moveTo>
                    <a:pt x="0" y="0"/>
                  </a:moveTo>
                  <a:lnTo>
                    <a:pt x="0" y="8073"/>
                  </a:lnTo>
                  <a:lnTo>
                    <a:pt x="8039" y="8073"/>
                  </a:lnTo>
                  <a:lnTo>
                    <a:pt x="80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rot="-5400000">
              <a:off x="572179" y="571562"/>
              <a:ext cx="572174" cy="572245"/>
            </a:xfrm>
            <a:custGeom>
              <a:rect b="b" l="l" r="r" t="t"/>
              <a:pathLst>
                <a:path extrusionOk="0" h="8074" w="8073">
                  <a:moveTo>
                    <a:pt x="0" y="1"/>
                  </a:moveTo>
                  <a:lnTo>
                    <a:pt x="0"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rot="-5400000">
              <a:off x="1937" y="3998156"/>
              <a:ext cx="572174" cy="572174"/>
            </a:xfrm>
            <a:custGeom>
              <a:rect b="b" l="l" r="r" t="t"/>
              <a:pathLst>
                <a:path extrusionOk="0" h="8073" w="8073">
                  <a:moveTo>
                    <a:pt x="0" y="0"/>
                  </a:moveTo>
                  <a:lnTo>
                    <a:pt x="0"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rot="-5400000">
              <a:off x="54" y="2856309"/>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rot="5400000">
              <a:off x="-4" y="4570246"/>
              <a:ext cx="572245" cy="572245"/>
            </a:xfrm>
            <a:custGeom>
              <a:rect b="b" l="l" r="r" t="t"/>
              <a:pathLst>
                <a:path extrusionOk="0" h="8074" w="8074">
                  <a:moveTo>
                    <a:pt x="1" y="1"/>
                  </a:moveTo>
                  <a:lnTo>
                    <a:pt x="1" y="8073"/>
                  </a:lnTo>
                  <a:lnTo>
                    <a:pt x="8073" y="8073"/>
                  </a:lnTo>
                  <a:lnTo>
                    <a:pt x="80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rot="5400000">
              <a:off x="572139" y="3998597"/>
              <a:ext cx="572245" cy="572245"/>
            </a:xfrm>
            <a:custGeom>
              <a:rect b="b" l="l" r="r" t="t"/>
              <a:pathLst>
                <a:path extrusionOk="0" h="8074" w="8074">
                  <a:moveTo>
                    <a:pt x="1" y="1"/>
                  </a:moveTo>
                  <a:lnTo>
                    <a:pt x="1"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rot="-5400000">
              <a:off x="54" y="571598"/>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rot="-5400000">
              <a:off x="18" y="3426032"/>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rot="5400000">
              <a:off x="572133" y="4570246"/>
              <a:ext cx="572245" cy="572245"/>
            </a:xfrm>
            <a:custGeom>
              <a:rect b="b" l="l" r="r" t="t"/>
              <a:pathLst>
                <a:path extrusionOk="0" h="8074" w="8074">
                  <a:moveTo>
                    <a:pt x="1" y="1"/>
                  </a:moveTo>
                  <a:lnTo>
                    <a:pt x="1"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22"/>
          <p:cNvGrpSpPr/>
          <p:nvPr/>
        </p:nvGrpSpPr>
        <p:grpSpPr>
          <a:xfrm>
            <a:off x="7999355" y="-1344"/>
            <a:ext cx="1144351" cy="5143717"/>
            <a:chOff x="7999488" y="-6715"/>
            <a:chExt cx="1144351" cy="5137038"/>
          </a:xfrm>
        </p:grpSpPr>
        <p:sp>
          <p:nvSpPr>
            <p:cNvPr id="426" name="Google Shape;426;p22"/>
            <p:cNvSpPr/>
            <p:nvPr/>
          </p:nvSpPr>
          <p:spPr>
            <a:xfrm rot="-5400000">
              <a:off x="7999493" y="563464"/>
              <a:ext cx="572245" cy="572245"/>
            </a:xfrm>
            <a:custGeom>
              <a:rect b="b" l="l" r="r" t="t"/>
              <a:pathLst>
                <a:path extrusionOk="0" h="8074" w="8074">
                  <a:moveTo>
                    <a:pt x="1" y="1"/>
                  </a:moveTo>
                  <a:lnTo>
                    <a:pt x="1"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rot="5400000">
              <a:off x="8571649" y="-6715"/>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rot="5400000">
              <a:off x="7999523" y="-6750"/>
              <a:ext cx="572174" cy="572245"/>
            </a:xfrm>
            <a:custGeom>
              <a:rect b="b" l="l" r="r" t="t"/>
              <a:pathLst>
                <a:path extrusionOk="0" h="8074" w="8073">
                  <a:moveTo>
                    <a:pt x="0" y="1"/>
                  </a:moveTo>
                  <a:lnTo>
                    <a:pt x="0"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rot="5400000">
              <a:off x="8571613" y="565408"/>
              <a:ext cx="572245" cy="572174"/>
            </a:xfrm>
            <a:custGeom>
              <a:rect b="b" l="l" r="r" t="t"/>
              <a:pathLst>
                <a:path extrusionOk="0" h="8073" w="8074">
                  <a:moveTo>
                    <a:pt x="1" y="0"/>
                  </a:moveTo>
                  <a:lnTo>
                    <a:pt x="1" y="8073"/>
                  </a:lnTo>
                  <a:lnTo>
                    <a:pt x="8073" y="8073"/>
                  </a:lnTo>
                  <a:lnTo>
                    <a:pt x="80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rot="5400000">
              <a:off x="8571649" y="1701632"/>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rot="5400000">
              <a:off x="8571613" y="2844400"/>
              <a:ext cx="572245" cy="572174"/>
            </a:xfrm>
            <a:custGeom>
              <a:rect b="b" l="l" r="r" t="t"/>
              <a:pathLst>
                <a:path extrusionOk="0" h="8073" w="8074">
                  <a:moveTo>
                    <a:pt x="1" y="0"/>
                  </a:moveTo>
                  <a:lnTo>
                    <a:pt x="1"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rot="5400000">
              <a:off x="8571613" y="1135158"/>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rot="5400000">
              <a:off x="8571613" y="3414147"/>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rot="5400000">
              <a:off x="8003997" y="1704761"/>
              <a:ext cx="566997" cy="572225"/>
            </a:xfrm>
            <a:custGeom>
              <a:rect b="b" l="l" r="r" t="t"/>
              <a:pathLst>
                <a:path extrusionOk="0" h="8074" w="8074">
                  <a:moveTo>
                    <a:pt x="1" y="1"/>
                  </a:moveTo>
                  <a:lnTo>
                    <a:pt x="1"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rot="-5400000">
              <a:off x="8571665" y="2273724"/>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rot="5400000">
              <a:off x="7999588" y="3987191"/>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rot="5400000">
              <a:off x="8571613" y="4556941"/>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rot="5400000">
              <a:off x="7999488" y="4558079"/>
              <a:ext cx="572245" cy="572245"/>
            </a:xfrm>
            <a:custGeom>
              <a:rect b="b" l="l" r="r" t="t"/>
              <a:pathLst>
                <a:path extrusionOk="0" h="8074" w="8074">
                  <a:moveTo>
                    <a:pt x="1" y="1"/>
                  </a:moveTo>
                  <a:lnTo>
                    <a:pt x="1"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ly Title 1">
  <p:cSld name="CUSTOM_6">
    <p:spTree>
      <p:nvGrpSpPr>
        <p:cNvPr id="439" name="Shape 439"/>
        <p:cNvGrpSpPr/>
        <p:nvPr/>
      </p:nvGrpSpPr>
      <p:grpSpPr>
        <a:xfrm>
          <a:off x="0" y="0"/>
          <a:ext cx="0" cy="0"/>
          <a:chOff x="0" y="0"/>
          <a:chExt cx="0" cy="0"/>
        </a:xfrm>
      </p:grpSpPr>
      <p:sp>
        <p:nvSpPr>
          <p:cNvPr id="440" name="Google Shape;440;p23"/>
          <p:cNvSpPr txBox="1"/>
          <p:nvPr>
            <p:ph type="title"/>
          </p:nvPr>
        </p:nvSpPr>
        <p:spPr>
          <a:xfrm>
            <a:off x="2279175" y="0"/>
            <a:ext cx="4585500" cy="1144200"/>
          </a:xfrm>
          <a:prstGeom prst="rect">
            <a:avLst/>
          </a:prstGeom>
          <a:solidFill>
            <a:schemeClr val="accent1"/>
          </a:solidFill>
        </p:spPr>
        <p:txBody>
          <a:bodyPr anchorCtr="0" anchor="ctr" bIns="0" lIns="90000" spcFirstLastPara="1" rIns="91425" wrap="square" tIns="270000">
            <a:noAutofit/>
          </a:bodyPr>
          <a:lstStyle>
            <a:lvl1pPr lvl="0" rtl="0" algn="ctr">
              <a:spcBef>
                <a:spcPts val="0"/>
              </a:spcBef>
              <a:spcAft>
                <a:spcPts val="0"/>
              </a:spcAft>
              <a:buClr>
                <a:schemeClr val="dk2"/>
              </a:buClr>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1" name="Google Shape;441;p23"/>
          <p:cNvSpPr/>
          <p:nvPr/>
        </p:nvSpPr>
        <p:spPr>
          <a:xfrm>
            <a:off x="8571820" y="572175"/>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577356" y="0"/>
            <a:ext cx="569835" cy="572174"/>
          </a:xfrm>
          <a:custGeom>
            <a:rect b="b" l="l" r="r" t="t"/>
            <a:pathLst>
              <a:path extrusionOk="0" h="8073" w="8040">
                <a:moveTo>
                  <a:pt x="0" y="0"/>
                </a:moveTo>
                <a:lnTo>
                  <a:pt x="0" y="8073"/>
                </a:lnTo>
                <a:lnTo>
                  <a:pt x="8039" y="8073"/>
                </a:lnTo>
                <a:lnTo>
                  <a:pt x="80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5174" y="0"/>
            <a:ext cx="572174" cy="572174"/>
          </a:xfrm>
          <a:custGeom>
            <a:rect b="b" l="l" r="r" t="t"/>
            <a:pathLst>
              <a:path extrusionOk="0" h="8073" w="8073">
                <a:moveTo>
                  <a:pt x="0" y="0"/>
                </a:moveTo>
                <a:lnTo>
                  <a:pt x="0" y="8073"/>
                </a:lnTo>
                <a:lnTo>
                  <a:pt x="8073" y="8073"/>
                </a:lnTo>
                <a:lnTo>
                  <a:pt x="80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8575358" y="0"/>
            <a:ext cx="572174" cy="572174"/>
          </a:xfrm>
          <a:custGeom>
            <a:rect b="b" l="l" r="r" t="t"/>
            <a:pathLst>
              <a:path extrusionOk="0" h="8073" w="8073">
                <a:moveTo>
                  <a:pt x="0" y="0"/>
                </a:moveTo>
                <a:lnTo>
                  <a:pt x="0"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8003182" y="0"/>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5174" y="572175"/>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147181" y="0"/>
            <a:ext cx="569835" cy="572174"/>
          </a:xfrm>
          <a:custGeom>
            <a:rect b="b" l="l" r="r" t="t"/>
            <a:pathLst>
              <a:path extrusionOk="0" h="8073" w="8040">
                <a:moveTo>
                  <a:pt x="0" y="0"/>
                </a:moveTo>
                <a:lnTo>
                  <a:pt x="0" y="8073"/>
                </a:lnTo>
                <a:lnTo>
                  <a:pt x="8039" y="8073"/>
                </a:lnTo>
                <a:lnTo>
                  <a:pt x="80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7432407" y="0"/>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577356" y="572175"/>
            <a:ext cx="569835" cy="572174"/>
          </a:xfrm>
          <a:custGeom>
            <a:rect b="b" l="l" r="r" t="t"/>
            <a:pathLst>
              <a:path extrusionOk="0" h="8073" w="8040">
                <a:moveTo>
                  <a:pt x="0" y="0"/>
                </a:moveTo>
                <a:lnTo>
                  <a:pt x="0" y="8073"/>
                </a:lnTo>
                <a:lnTo>
                  <a:pt x="8039" y="8073"/>
                </a:lnTo>
                <a:lnTo>
                  <a:pt x="80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8004343" y="572175"/>
            <a:ext cx="569835" cy="572174"/>
          </a:xfrm>
          <a:custGeom>
            <a:rect b="b" l="l" r="r" t="t"/>
            <a:pathLst>
              <a:path extrusionOk="0" h="8073" w="8040">
                <a:moveTo>
                  <a:pt x="0" y="0"/>
                </a:moveTo>
                <a:lnTo>
                  <a:pt x="0" y="8073"/>
                </a:lnTo>
                <a:lnTo>
                  <a:pt x="8039" y="8073"/>
                </a:lnTo>
                <a:lnTo>
                  <a:pt x="80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8577007" y="1144350"/>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6343" y="1144350"/>
            <a:ext cx="569835" cy="572174"/>
          </a:xfrm>
          <a:custGeom>
            <a:rect b="b" l="l" r="r" t="t"/>
            <a:pathLst>
              <a:path extrusionOk="0" h="8073" w="8040">
                <a:moveTo>
                  <a:pt x="0" y="0"/>
                </a:moveTo>
                <a:lnTo>
                  <a:pt x="0" y="8073"/>
                </a:lnTo>
                <a:lnTo>
                  <a:pt x="8039" y="8073"/>
                </a:lnTo>
                <a:lnTo>
                  <a:pt x="80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8571827" y="4568875"/>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2" y="4568875"/>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6864668" y="0"/>
            <a:ext cx="569835" cy="572174"/>
          </a:xfrm>
          <a:custGeom>
            <a:rect b="b" l="l" r="r" t="t"/>
            <a:pathLst>
              <a:path extrusionOk="0" h="8073" w="8040">
                <a:moveTo>
                  <a:pt x="0" y="0"/>
                </a:moveTo>
                <a:lnTo>
                  <a:pt x="0" y="8073"/>
                </a:lnTo>
                <a:lnTo>
                  <a:pt x="8039" y="8073"/>
                </a:lnTo>
                <a:lnTo>
                  <a:pt x="80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1717031" y="0"/>
            <a:ext cx="569835" cy="572174"/>
          </a:xfrm>
          <a:custGeom>
            <a:rect b="b" l="l" r="r" t="t"/>
            <a:pathLst>
              <a:path extrusionOk="0" h="8073" w="8040">
                <a:moveTo>
                  <a:pt x="0" y="0"/>
                </a:moveTo>
                <a:lnTo>
                  <a:pt x="0" y="8073"/>
                </a:lnTo>
                <a:lnTo>
                  <a:pt x="8039" y="8073"/>
                </a:lnTo>
                <a:lnTo>
                  <a:pt x="80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ly Title 2">
  <p:cSld name="CUSTOM_6_1">
    <p:spTree>
      <p:nvGrpSpPr>
        <p:cNvPr id="457" name="Shape 457"/>
        <p:cNvGrpSpPr/>
        <p:nvPr/>
      </p:nvGrpSpPr>
      <p:grpSpPr>
        <a:xfrm>
          <a:off x="0" y="0"/>
          <a:ext cx="0" cy="0"/>
          <a:chOff x="0" y="0"/>
          <a:chExt cx="0" cy="0"/>
        </a:xfrm>
      </p:grpSpPr>
      <p:sp>
        <p:nvSpPr>
          <p:cNvPr id="458" name="Google Shape;458;p24"/>
          <p:cNvSpPr txBox="1"/>
          <p:nvPr>
            <p:ph type="title"/>
          </p:nvPr>
        </p:nvSpPr>
        <p:spPr>
          <a:xfrm>
            <a:off x="3412650" y="0"/>
            <a:ext cx="2318700" cy="1144200"/>
          </a:xfrm>
          <a:prstGeom prst="rect">
            <a:avLst/>
          </a:prstGeom>
          <a:solidFill>
            <a:schemeClr val="accent1"/>
          </a:solidFill>
        </p:spPr>
        <p:txBody>
          <a:bodyPr anchorCtr="0" anchor="ctr" bIns="0" lIns="90000" spcFirstLastPara="1" rIns="91425" wrap="square" tIns="270000">
            <a:noAutofit/>
          </a:bodyPr>
          <a:lstStyle>
            <a:lvl1pPr lvl="0" rtl="0" algn="ctr">
              <a:spcBef>
                <a:spcPts val="0"/>
              </a:spcBef>
              <a:spcAft>
                <a:spcPts val="0"/>
              </a:spcAft>
              <a:buClr>
                <a:schemeClr val="dk2"/>
              </a:buClr>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9" name="Google Shape;459;p24"/>
          <p:cNvSpPr/>
          <p:nvPr/>
        </p:nvSpPr>
        <p:spPr>
          <a:xfrm>
            <a:off x="570293" y="0"/>
            <a:ext cx="569835" cy="572174"/>
          </a:xfrm>
          <a:custGeom>
            <a:rect b="b" l="l" r="r" t="t"/>
            <a:pathLst>
              <a:path extrusionOk="0" h="8073" w="8040">
                <a:moveTo>
                  <a:pt x="0" y="0"/>
                </a:moveTo>
                <a:lnTo>
                  <a:pt x="0" y="8073"/>
                </a:lnTo>
                <a:lnTo>
                  <a:pt x="8039" y="8073"/>
                </a:lnTo>
                <a:lnTo>
                  <a:pt x="80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5" y="0"/>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8570178" y="0"/>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7998002" y="0"/>
            <a:ext cx="572174" cy="572174"/>
          </a:xfrm>
          <a:custGeom>
            <a:rect b="b" l="l" r="r" t="t"/>
            <a:pathLst>
              <a:path extrusionOk="0" h="8073" w="8073">
                <a:moveTo>
                  <a:pt x="0" y="0"/>
                </a:moveTo>
                <a:lnTo>
                  <a:pt x="0" y="8073"/>
                </a:lnTo>
                <a:lnTo>
                  <a:pt x="8073" y="8073"/>
                </a:lnTo>
                <a:lnTo>
                  <a:pt x="80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1140118" y="0"/>
            <a:ext cx="569835" cy="572174"/>
          </a:xfrm>
          <a:custGeom>
            <a:rect b="b" l="l" r="r" t="t"/>
            <a:pathLst>
              <a:path extrusionOk="0" h="8073" w="8040">
                <a:moveTo>
                  <a:pt x="0" y="0"/>
                </a:moveTo>
                <a:lnTo>
                  <a:pt x="0" y="8073"/>
                </a:lnTo>
                <a:lnTo>
                  <a:pt x="8039" y="8073"/>
                </a:lnTo>
                <a:lnTo>
                  <a:pt x="80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6865502" y="0"/>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2275443" y="0"/>
            <a:ext cx="569835" cy="572174"/>
          </a:xfrm>
          <a:custGeom>
            <a:rect b="b" l="l" r="r" t="t"/>
            <a:pathLst>
              <a:path extrusionOk="0" h="8073" w="8040">
                <a:moveTo>
                  <a:pt x="0" y="0"/>
                </a:moveTo>
                <a:lnTo>
                  <a:pt x="0" y="8073"/>
                </a:lnTo>
                <a:lnTo>
                  <a:pt x="8039" y="8073"/>
                </a:lnTo>
                <a:lnTo>
                  <a:pt x="80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1705618" y="0"/>
            <a:ext cx="569835" cy="572174"/>
          </a:xfrm>
          <a:custGeom>
            <a:rect b="b" l="l" r="r" t="t"/>
            <a:pathLst>
              <a:path extrusionOk="0" h="8073" w="8040">
                <a:moveTo>
                  <a:pt x="0" y="0"/>
                </a:moveTo>
                <a:lnTo>
                  <a:pt x="0" y="8073"/>
                </a:lnTo>
                <a:lnTo>
                  <a:pt x="8039" y="8073"/>
                </a:lnTo>
                <a:lnTo>
                  <a:pt x="80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7430720" y="0"/>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6297392" y="0"/>
            <a:ext cx="569835" cy="572174"/>
          </a:xfrm>
          <a:custGeom>
            <a:rect b="b" l="l" r="r" t="t"/>
            <a:pathLst>
              <a:path extrusionOk="0" h="8073" w="8040">
                <a:moveTo>
                  <a:pt x="0" y="0"/>
                </a:moveTo>
                <a:lnTo>
                  <a:pt x="0" y="8073"/>
                </a:lnTo>
                <a:lnTo>
                  <a:pt x="8039" y="8073"/>
                </a:lnTo>
                <a:lnTo>
                  <a:pt x="80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8572544" y="572175"/>
            <a:ext cx="572174" cy="572174"/>
          </a:xfrm>
          <a:custGeom>
            <a:rect b="b" l="l" r="r" t="t"/>
            <a:pathLst>
              <a:path extrusionOk="0" h="8073" w="8073">
                <a:moveTo>
                  <a:pt x="0" y="0"/>
                </a:moveTo>
                <a:lnTo>
                  <a:pt x="0"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1194" y="572175"/>
            <a:ext cx="572174" cy="572174"/>
          </a:xfrm>
          <a:custGeom>
            <a:rect b="b" l="l" r="r" t="t"/>
            <a:pathLst>
              <a:path extrusionOk="0" h="8073" w="8073">
                <a:moveTo>
                  <a:pt x="0" y="0"/>
                </a:moveTo>
                <a:lnTo>
                  <a:pt x="0"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2840943" y="0"/>
            <a:ext cx="569835" cy="572174"/>
          </a:xfrm>
          <a:custGeom>
            <a:rect b="b" l="l" r="r" t="t"/>
            <a:pathLst>
              <a:path extrusionOk="0" h="8073" w="8040">
                <a:moveTo>
                  <a:pt x="0" y="0"/>
                </a:moveTo>
                <a:lnTo>
                  <a:pt x="0" y="8073"/>
                </a:lnTo>
                <a:lnTo>
                  <a:pt x="8039" y="8073"/>
                </a:lnTo>
                <a:lnTo>
                  <a:pt x="80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5731350" y="0"/>
            <a:ext cx="569835" cy="572174"/>
          </a:xfrm>
          <a:custGeom>
            <a:rect b="b" l="l" r="r" t="t"/>
            <a:pathLst>
              <a:path extrusionOk="0" h="8073" w="8040">
                <a:moveTo>
                  <a:pt x="0" y="0"/>
                </a:moveTo>
                <a:lnTo>
                  <a:pt x="0" y="8073"/>
                </a:lnTo>
                <a:lnTo>
                  <a:pt x="8039" y="8073"/>
                </a:lnTo>
                <a:lnTo>
                  <a:pt x="80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One column 1">
  <p:cSld name="TITLE_AND_TWO_COLUMNS_1">
    <p:spTree>
      <p:nvGrpSpPr>
        <p:cNvPr id="473" name="Shape 473"/>
        <p:cNvGrpSpPr/>
        <p:nvPr/>
      </p:nvGrpSpPr>
      <p:grpSpPr>
        <a:xfrm>
          <a:off x="0" y="0"/>
          <a:ext cx="0" cy="0"/>
          <a:chOff x="0" y="0"/>
          <a:chExt cx="0" cy="0"/>
        </a:xfrm>
      </p:grpSpPr>
      <p:sp>
        <p:nvSpPr>
          <p:cNvPr id="474" name="Google Shape;474;p25"/>
          <p:cNvSpPr txBox="1"/>
          <p:nvPr>
            <p:ph idx="1" type="body"/>
          </p:nvPr>
        </p:nvSpPr>
        <p:spPr>
          <a:xfrm>
            <a:off x="711634" y="1833229"/>
            <a:ext cx="3398400" cy="2695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3"/>
              </a:buClr>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75" name="Google Shape;475;p25"/>
          <p:cNvSpPr txBox="1"/>
          <p:nvPr>
            <p:ph type="title"/>
          </p:nvPr>
        </p:nvSpPr>
        <p:spPr>
          <a:xfrm>
            <a:off x="0" y="0"/>
            <a:ext cx="6288300" cy="1144200"/>
          </a:xfrm>
          <a:prstGeom prst="rect">
            <a:avLst/>
          </a:prstGeom>
          <a:solidFill>
            <a:schemeClr val="accent3"/>
          </a:solidFill>
        </p:spPr>
        <p:txBody>
          <a:bodyPr anchorCtr="0" anchor="ctr" bIns="0" lIns="684000" spcFirstLastPara="1" rIns="91425" wrap="square" tIns="270000">
            <a:noAutofit/>
          </a:bodyPr>
          <a:lstStyle>
            <a:lvl1pPr lvl="0" rtl="0">
              <a:spcBef>
                <a:spcPts val="0"/>
              </a:spcBef>
              <a:spcAft>
                <a:spcPts val="0"/>
              </a:spcAft>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76" name="Google Shape;476;p25"/>
          <p:cNvGrpSpPr/>
          <p:nvPr/>
        </p:nvGrpSpPr>
        <p:grpSpPr>
          <a:xfrm>
            <a:off x="6854773" y="-35"/>
            <a:ext cx="2286826" cy="1144370"/>
            <a:chOff x="6854773" y="-35"/>
            <a:chExt cx="2286826" cy="1144370"/>
          </a:xfrm>
        </p:grpSpPr>
        <p:sp>
          <p:nvSpPr>
            <p:cNvPr id="477" name="Google Shape;477;p25"/>
            <p:cNvSpPr/>
            <p:nvPr/>
          </p:nvSpPr>
          <p:spPr>
            <a:xfrm>
              <a:off x="7427516"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8567997" y="0"/>
              <a:ext cx="569835" cy="572174"/>
            </a:xfrm>
            <a:custGeom>
              <a:rect b="b" l="l" r="r" t="t"/>
              <a:pathLst>
                <a:path extrusionOk="0" h="8073" w="8040">
                  <a:moveTo>
                    <a:pt x="1" y="0"/>
                  </a:moveTo>
                  <a:lnTo>
                    <a:pt x="1" y="8073"/>
                  </a:lnTo>
                  <a:lnTo>
                    <a:pt x="8040" y="8073"/>
                  </a:lnTo>
                  <a:lnTo>
                    <a:pt x="80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8000316" y="572090"/>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8571763" y="572090"/>
              <a:ext cx="569835" cy="572245"/>
            </a:xfrm>
            <a:custGeom>
              <a:rect b="b" l="l" r="r" t="t"/>
              <a:pathLst>
                <a:path extrusionOk="0" h="8074" w="8040">
                  <a:moveTo>
                    <a:pt x="1" y="1"/>
                  </a:moveTo>
                  <a:lnTo>
                    <a:pt x="1" y="8073"/>
                  </a:lnTo>
                  <a:lnTo>
                    <a:pt x="8040" y="8073"/>
                  </a:lnTo>
                  <a:lnTo>
                    <a:pt x="80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6854773" y="0"/>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6855529" y="572090"/>
              <a:ext cx="572245" cy="572245"/>
            </a:xfrm>
            <a:custGeom>
              <a:rect b="b" l="l" r="r" t="t"/>
              <a:pathLst>
                <a:path extrusionOk="0" h="8074" w="8074">
                  <a:moveTo>
                    <a:pt x="1" y="1"/>
                  </a:moveTo>
                  <a:lnTo>
                    <a:pt x="1"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7998099" y="-35"/>
              <a:ext cx="572245" cy="572245"/>
            </a:xfrm>
            <a:custGeom>
              <a:rect b="b" l="l" r="r" t="t"/>
              <a:pathLst>
                <a:path extrusionOk="0" h="8074" w="8074">
                  <a:moveTo>
                    <a:pt x="1" y="1"/>
                  </a:moveTo>
                  <a:lnTo>
                    <a:pt x="1"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25"/>
          <p:cNvSpPr/>
          <p:nvPr/>
        </p:nvSpPr>
        <p:spPr>
          <a:xfrm>
            <a:off x="6283266" y="-35"/>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One column 2">
  <p:cSld name="CUSTOM_1">
    <p:spTree>
      <p:nvGrpSpPr>
        <p:cNvPr id="485" name="Shape 485"/>
        <p:cNvGrpSpPr/>
        <p:nvPr/>
      </p:nvGrpSpPr>
      <p:grpSpPr>
        <a:xfrm>
          <a:off x="0" y="0"/>
          <a:ext cx="0" cy="0"/>
          <a:chOff x="0" y="0"/>
          <a:chExt cx="0" cy="0"/>
        </a:xfrm>
      </p:grpSpPr>
      <p:sp>
        <p:nvSpPr>
          <p:cNvPr id="486" name="Google Shape;486;p26"/>
          <p:cNvSpPr txBox="1"/>
          <p:nvPr>
            <p:ph idx="1" type="body"/>
          </p:nvPr>
        </p:nvSpPr>
        <p:spPr>
          <a:xfrm>
            <a:off x="614650" y="2617313"/>
            <a:ext cx="4304400" cy="2169300"/>
          </a:xfrm>
          <a:prstGeom prst="rect">
            <a:avLst/>
          </a:prstGeom>
        </p:spPr>
        <p:txBody>
          <a:bodyPr anchorCtr="0" anchor="t" bIns="91425" lIns="91425" spcFirstLastPara="1" rIns="91425" wrap="square" tIns="91425">
            <a:noAutofit/>
          </a:bodyPr>
          <a:lstStyle>
            <a:lvl1pPr indent="-317500" lvl="0" marL="457200" marR="50800" rtl="0">
              <a:lnSpc>
                <a:spcPct val="115000"/>
              </a:lnSpc>
              <a:spcBef>
                <a:spcPts val="0"/>
              </a:spcBef>
              <a:spcAft>
                <a:spcPts val="0"/>
              </a:spcAft>
              <a:buClr>
                <a:schemeClr val="dk1"/>
              </a:buClr>
              <a:buSzPts val="1400"/>
              <a:buChar char="●"/>
              <a:defRPr sz="1400"/>
            </a:lvl1pPr>
            <a:lvl2pPr indent="-317500" lvl="1" marL="914400" rtl="0">
              <a:spcBef>
                <a:spcPts val="0"/>
              </a:spcBef>
              <a:spcAft>
                <a:spcPts val="0"/>
              </a:spcAft>
              <a:buClr>
                <a:schemeClr val="dk1"/>
              </a:buClr>
              <a:buSzPts val="1400"/>
              <a:buChar char="○"/>
              <a:defRPr/>
            </a:lvl2pPr>
            <a:lvl3pPr indent="-317500" lvl="2" marL="1371600" rtl="0">
              <a:spcBef>
                <a:spcPts val="1600"/>
              </a:spcBef>
              <a:spcAft>
                <a:spcPts val="0"/>
              </a:spcAft>
              <a:buClr>
                <a:schemeClr val="dk1"/>
              </a:buClr>
              <a:buSzPts val="1400"/>
              <a:buChar char="■"/>
              <a:defRPr/>
            </a:lvl3pPr>
            <a:lvl4pPr indent="-317500" lvl="3" marL="1828800" rtl="0">
              <a:spcBef>
                <a:spcPts val="1600"/>
              </a:spcBef>
              <a:spcAft>
                <a:spcPts val="0"/>
              </a:spcAft>
              <a:buClr>
                <a:schemeClr val="dk1"/>
              </a:buClr>
              <a:buSzPts val="1400"/>
              <a:buChar char="●"/>
              <a:defRPr/>
            </a:lvl4pPr>
            <a:lvl5pPr indent="-317500" lvl="4" marL="2286000" rtl="0">
              <a:spcBef>
                <a:spcPts val="1600"/>
              </a:spcBef>
              <a:spcAft>
                <a:spcPts val="0"/>
              </a:spcAft>
              <a:buClr>
                <a:schemeClr val="dk1"/>
              </a:buClr>
              <a:buSzPts val="1400"/>
              <a:buChar char="○"/>
              <a:defRPr/>
            </a:lvl5pPr>
            <a:lvl6pPr indent="-317500" lvl="5" marL="2743200" rtl="0">
              <a:spcBef>
                <a:spcPts val="1600"/>
              </a:spcBef>
              <a:spcAft>
                <a:spcPts val="0"/>
              </a:spcAft>
              <a:buClr>
                <a:schemeClr val="dk1"/>
              </a:buClr>
              <a:buSzPts val="1400"/>
              <a:buChar char="■"/>
              <a:defRPr/>
            </a:lvl6pPr>
            <a:lvl7pPr indent="-317500" lvl="6" marL="3200400" rtl="0">
              <a:spcBef>
                <a:spcPts val="1600"/>
              </a:spcBef>
              <a:spcAft>
                <a:spcPts val="0"/>
              </a:spcAft>
              <a:buClr>
                <a:schemeClr val="dk1"/>
              </a:buClr>
              <a:buSzPts val="1400"/>
              <a:buChar char="●"/>
              <a:defRPr/>
            </a:lvl7pPr>
            <a:lvl8pPr indent="-317500" lvl="7" marL="3657600" rtl="0">
              <a:spcBef>
                <a:spcPts val="1600"/>
              </a:spcBef>
              <a:spcAft>
                <a:spcPts val="0"/>
              </a:spcAft>
              <a:buClr>
                <a:schemeClr val="dk1"/>
              </a:buClr>
              <a:buSzPts val="1400"/>
              <a:buChar char="○"/>
              <a:defRPr/>
            </a:lvl8pPr>
            <a:lvl9pPr indent="-317500" lvl="8" marL="4114800" rtl="0">
              <a:spcBef>
                <a:spcPts val="1600"/>
              </a:spcBef>
              <a:spcAft>
                <a:spcPts val="1600"/>
              </a:spcAft>
              <a:buClr>
                <a:schemeClr val="dk1"/>
              </a:buClr>
              <a:buSzPts val="1400"/>
              <a:buChar char="■"/>
              <a:defRPr/>
            </a:lvl9pPr>
          </a:lstStyle>
          <a:p/>
        </p:txBody>
      </p:sp>
      <p:sp>
        <p:nvSpPr>
          <p:cNvPr id="487" name="Google Shape;487;p26"/>
          <p:cNvSpPr txBox="1"/>
          <p:nvPr>
            <p:ph type="title"/>
          </p:nvPr>
        </p:nvSpPr>
        <p:spPr>
          <a:xfrm>
            <a:off x="1142875" y="0"/>
            <a:ext cx="6858300" cy="1144200"/>
          </a:xfrm>
          <a:prstGeom prst="rect">
            <a:avLst/>
          </a:prstGeom>
          <a:solidFill>
            <a:schemeClr val="accent5"/>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8" name="Google Shape;488;p26"/>
          <p:cNvSpPr/>
          <p:nvPr/>
        </p:nvSpPr>
        <p:spPr>
          <a:xfrm>
            <a:off x="8571763" y="0"/>
            <a:ext cx="569835" cy="572174"/>
          </a:xfrm>
          <a:custGeom>
            <a:rect b="b" l="l" r="r" t="t"/>
            <a:pathLst>
              <a:path extrusionOk="0" h="8073" w="8040">
                <a:moveTo>
                  <a:pt x="1" y="0"/>
                </a:moveTo>
                <a:lnTo>
                  <a:pt x="1" y="8073"/>
                </a:lnTo>
                <a:lnTo>
                  <a:pt x="8040" y="8073"/>
                </a:lnTo>
                <a:lnTo>
                  <a:pt x="80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2291"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573313" y="-10"/>
            <a:ext cx="569835" cy="572245"/>
          </a:xfrm>
          <a:custGeom>
            <a:rect b="b" l="l" r="r" t="t"/>
            <a:pathLst>
              <a:path extrusionOk="0" h="8074" w="8040">
                <a:moveTo>
                  <a:pt x="1" y="1"/>
                </a:moveTo>
                <a:lnTo>
                  <a:pt x="1" y="8073"/>
                </a:lnTo>
                <a:lnTo>
                  <a:pt x="8040" y="8073"/>
                </a:lnTo>
                <a:lnTo>
                  <a:pt x="8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8002628" y="-10"/>
            <a:ext cx="569835" cy="572245"/>
          </a:xfrm>
          <a:custGeom>
            <a:rect b="b" l="l" r="r" t="t"/>
            <a:pathLst>
              <a:path extrusionOk="0" h="8074" w="8040">
                <a:moveTo>
                  <a:pt x="1" y="1"/>
                </a:moveTo>
                <a:lnTo>
                  <a:pt x="1" y="8073"/>
                </a:lnTo>
                <a:lnTo>
                  <a:pt x="8040" y="8073"/>
                </a:lnTo>
                <a:lnTo>
                  <a:pt x="80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7">
    <p:spTree>
      <p:nvGrpSpPr>
        <p:cNvPr id="492" name="Shape 492"/>
        <p:cNvGrpSpPr/>
        <p:nvPr/>
      </p:nvGrpSpPr>
      <p:grpSpPr>
        <a:xfrm>
          <a:off x="0" y="0"/>
          <a:ext cx="0" cy="0"/>
          <a:chOff x="0" y="0"/>
          <a:chExt cx="0" cy="0"/>
        </a:xfrm>
      </p:grpSpPr>
      <p:sp>
        <p:nvSpPr>
          <p:cNvPr id="493" name="Google Shape;493;p27"/>
          <p:cNvSpPr/>
          <p:nvPr/>
        </p:nvSpPr>
        <p:spPr>
          <a:xfrm>
            <a:off x="572176" y="0"/>
            <a:ext cx="569835" cy="572174"/>
          </a:xfrm>
          <a:custGeom>
            <a:rect b="b" l="l" r="r" t="t"/>
            <a:pathLst>
              <a:path extrusionOk="0" h="8073" w="8040">
                <a:moveTo>
                  <a:pt x="0" y="0"/>
                </a:moveTo>
                <a:lnTo>
                  <a:pt x="0" y="8073"/>
                </a:lnTo>
                <a:lnTo>
                  <a:pt x="8039" y="8073"/>
                </a:lnTo>
                <a:lnTo>
                  <a:pt x="80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5" y="0"/>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8570178" y="0"/>
            <a:ext cx="572174" cy="572174"/>
          </a:xfrm>
          <a:custGeom>
            <a:rect b="b" l="l" r="r" t="t"/>
            <a:pathLst>
              <a:path extrusionOk="0" h="8073" w="8073">
                <a:moveTo>
                  <a:pt x="0" y="0"/>
                </a:moveTo>
                <a:lnTo>
                  <a:pt x="0" y="8073"/>
                </a:lnTo>
                <a:lnTo>
                  <a:pt x="8073" y="8073"/>
                </a:lnTo>
                <a:lnTo>
                  <a:pt x="80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7998002" y="0"/>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8571351" y="3996700"/>
            <a:ext cx="569835" cy="572174"/>
          </a:xfrm>
          <a:custGeom>
            <a:rect b="b" l="l" r="r" t="t"/>
            <a:pathLst>
              <a:path extrusionOk="0" h="8073" w="8040">
                <a:moveTo>
                  <a:pt x="0" y="0"/>
                </a:moveTo>
                <a:lnTo>
                  <a:pt x="0" y="8073"/>
                </a:lnTo>
                <a:lnTo>
                  <a:pt x="8039" y="8073"/>
                </a:lnTo>
                <a:lnTo>
                  <a:pt x="80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8570177" y="4568875"/>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1176" y="4568875"/>
            <a:ext cx="569835" cy="572174"/>
          </a:xfrm>
          <a:custGeom>
            <a:rect b="b" l="l" r="r" t="t"/>
            <a:pathLst>
              <a:path extrusionOk="0" h="8073" w="8040">
                <a:moveTo>
                  <a:pt x="0" y="0"/>
                </a:moveTo>
                <a:lnTo>
                  <a:pt x="0" y="8073"/>
                </a:lnTo>
                <a:lnTo>
                  <a:pt x="8039" y="8073"/>
                </a:lnTo>
                <a:lnTo>
                  <a:pt x="80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7999176" y="4568875"/>
            <a:ext cx="569835" cy="572174"/>
          </a:xfrm>
          <a:custGeom>
            <a:rect b="b" l="l" r="r" t="t"/>
            <a:pathLst>
              <a:path extrusionOk="0" h="8073" w="8040">
                <a:moveTo>
                  <a:pt x="0" y="0"/>
                </a:moveTo>
                <a:lnTo>
                  <a:pt x="0" y="8073"/>
                </a:lnTo>
                <a:lnTo>
                  <a:pt x="8039" y="8073"/>
                </a:lnTo>
                <a:lnTo>
                  <a:pt x="80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8570170" y="572100"/>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6676" y="572100"/>
            <a:ext cx="569835" cy="572174"/>
          </a:xfrm>
          <a:custGeom>
            <a:rect b="b" l="l" r="r" t="t"/>
            <a:pathLst>
              <a:path extrusionOk="0" h="8073" w="8040">
                <a:moveTo>
                  <a:pt x="0" y="0"/>
                </a:moveTo>
                <a:lnTo>
                  <a:pt x="0" y="8073"/>
                </a:lnTo>
                <a:lnTo>
                  <a:pt x="8039" y="8073"/>
                </a:lnTo>
                <a:lnTo>
                  <a:pt x="80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1176" y="3996700"/>
            <a:ext cx="569835" cy="572174"/>
          </a:xfrm>
          <a:custGeom>
            <a:rect b="b" l="l" r="r" t="t"/>
            <a:pathLst>
              <a:path extrusionOk="0" h="8073" w="8040">
                <a:moveTo>
                  <a:pt x="0" y="0"/>
                </a:moveTo>
                <a:lnTo>
                  <a:pt x="0" y="8073"/>
                </a:lnTo>
                <a:lnTo>
                  <a:pt x="8039" y="8073"/>
                </a:lnTo>
                <a:lnTo>
                  <a:pt x="80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570995" y="4568875"/>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1" name="Shape 71"/>
        <p:cNvGrpSpPr/>
        <p:nvPr/>
      </p:nvGrpSpPr>
      <p:grpSpPr>
        <a:xfrm>
          <a:off x="0" y="0"/>
          <a:ext cx="0" cy="0"/>
          <a:chOff x="0" y="0"/>
          <a:chExt cx="0" cy="0"/>
        </a:xfrm>
      </p:grpSpPr>
      <p:sp>
        <p:nvSpPr>
          <p:cNvPr id="72" name="Google Shape;72;p4"/>
          <p:cNvSpPr/>
          <p:nvPr/>
        </p:nvSpPr>
        <p:spPr>
          <a:xfrm>
            <a:off x="8000450" y="791"/>
            <a:ext cx="572255" cy="572255"/>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txBox="1"/>
          <p:nvPr>
            <p:ph idx="1" type="body"/>
          </p:nvPr>
        </p:nvSpPr>
        <p:spPr>
          <a:xfrm>
            <a:off x="618625" y="1409050"/>
            <a:ext cx="6917400" cy="321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dk2"/>
              </a:buClr>
              <a:buSzPts val="1200"/>
              <a:buChar char="●"/>
              <a:defRPr sz="1200"/>
            </a:lvl1pPr>
            <a:lvl2pPr indent="-304800" lvl="1" marL="914400" rtl="0">
              <a:spcBef>
                <a:spcPts val="1600"/>
              </a:spcBef>
              <a:spcAft>
                <a:spcPts val="0"/>
              </a:spcAft>
              <a:buClr>
                <a:schemeClr val="dk1"/>
              </a:buClr>
              <a:buSzPts val="1200"/>
              <a:buFont typeface="Muli Regular"/>
              <a:buChar char="○"/>
              <a:defRPr/>
            </a:lvl2pPr>
            <a:lvl3pPr indent="-304800" lvl="2" marL="1371600" rtl="0">
              <a:spcBef>
                <a:spcPts val="1600"/>
              </a:spcBef>
              <a:spcAft>
                <a:spcPts val="0"/>
              </a:spcAft>
              <a:buClr>
                <a:schemeClr val="dk1"/>
              </a:buClr>
              <a:buSzPts val="1200"/>
              <a:buFont typeface="Muli Regular"/>
              <a:buChar char="■"/>
              <a:defRPr/>
            </a:lvl3pPr>
            <a:lvl4pPr indent="-304800" lvl="3" marL="1828800" rtl="0">
              <a:spcBef>
                <a:spcPts val="1600"/>
              </a:spcBef>
              <a:spcAft>
                <a:spcPts val="0"/>
              </a:spcAft>
              <a:buClr>
                <a:schemeClr val="dk1"/>
              </a:buClr>
              <a:buSzPts val="1200"/>
              <a:buFont typeface="Muli Regular"/>
              <a:buChar char="●"/>
              <a:defRPr/>
            </a:lvl4pPr>
            <a:lvl5pPr indent="-304800" lvl="4" marL="2286000" rtl="0">
              <a:spcBef>
                <a:spcPts val="1600"/>
              </a:spcBef>
              <a:spcAft>
                <a:spcPts val="0"/>
              </a:spcAft>
              <a:buClr>
                <a:schemeClr val="dk1"/>
              </a:buClr>
              <a:buSzPts val="1200"/>
              <a:buFont typeface="Muli Regular"/>
              <a:buChar char="○"/>
              <a:defRPr/>
            </a:lvl5pPr>
            <a:lvl6pPr indent="-304800" lvl="5" marL="2743200" rtl="0">
              <a:spcBef>
                <a:spcPts val="1600"/>
              </a:spcBef>
              <a:spcAft>
                <a:spcPts val="0"/>
              </a:spcAft>
              <a:buClr>
                <a:schemeClr val="dk1"/>
              </a:buClr>
              <a:buSzPts val="1200"/>
              <a:buFont typeface="Muli Regular"/>
              <a:buChar char="■"/>
              <a:defRPr/>
            </a:lvl6pPr>
            <a:lvl7pPr indent="-304800" lvl="6" marL="3200400" rtl="0">
              <a:spcBef>
                <a:spcPts val="1600"/>
              </a:spcBef>
              <a:spcAft>
                <a:spcPts val="0"/>
              </a:spcAft>
              <a:buClr>
                <a:schemeClr val="dk1"/>
              </a:buClr>
              <a:buSzPts val="1200"/>
              <a:buFont typeface="Muli Regular"/>
              <a:buChar char="●"/>
              <a:defRPr/>
            </a:lvl7pPr>
            <a:lvl8pPr indent="-304800" lvl="7" marL="3657600" rtl="0">
              <a:spcBef>
                <a:spcPts val="1600"/>
              </a:spcBef>
              <a:spcAft>
                <a:spcPts val="0"/>
              </a:spcAft>
              <a:buClr>
                <a:schemeClr val="dk1"/>
              </a:buClr>
              <a:buSzPts val="1200"/>
              <a:buFont typeface="Muli Regular"/>
              <a:buChar char="○"/>
              <a:defRPr/>
            </a:lvl8pPr>
            <a:lvl9pPr indent="-304800" lvl="8" marL="4114800" rtl="0">
              <a:spcBef>
                <a:spcPts val="1600"/>
              </a:spcBef>
              <a:spcAft>
                <a:spcPts val="1600"/>
              </a:spcAft>
              <a:buClr>
                <a:schemeClr val="dk1"/>
              </a:buClr>
              <a:buSzPts val="1200"/>
              <a:buFont typeface="Muli Regular"/>
              <a:buChar char="■"/>
              <a:defRPr/>
            </a:lvl9pPr>
          </a:lstStyle>
          <a:p/>
        </p:txBody>
      </p:sp>
      <p:sp>
        <p:nvSpPr>
          <p:cNvPr id="74" name="Google Shape;74;p4"/>
          <p:cNvSpPr txBox="1"/>
          <p:nvPr>
            <p:ph type="title"/>
          </p:nvPr>
        </p:nvSpPr>
        <p:spPr>
          <a:xfrm>
            <a:off x="0" y="0"/>
            <a:ext cx="8001600" cy="1144200"/>
          </a:xfrm>
          <a:prstGeom prst="rect">
            <a:avLst/>
          </a:prstGeom>
          <a:solidFill>
            <a:schemeClr val="dk2"/>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4"/>
          <p:cNvSpPr/>
          <p:nvPr/>
        </p:nvSpPr>
        <p:spPr>
          <a:xfrm>
            <a:off x="8571775" y="-950"/>
            <a:ext cx="569835" cy="574071"/>
          </a:xfrm>
          <a:custGeom>
            <a:rect b="b" l="l" r="r" t="t"/>
            <a:pathLst>
              <a:path extrusionOk="0" h="8073" w="8040">
                <a:moveTo>
                  <a:pt x="1" y="0"/>
                </a:moveTo>
                <a:lnTo>
                  <a:pt x="1" y="8073"/>
                </a:lnTo>
                <a:lnTo>
                  <a:pt x="8040" y="8073"/>
                </a:lnTo>
                <a:lnTo>
                  <a:pt x="80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571763" y="573031"/>
            <a:ext cx="569835" cy="572245"/>
          </a:xfrm>
          <a:custGeom>
            <a:rect b="b" l="l" r="r" t="t"/>
            <a:pathLst>
              <a:path extrusionOk="0" h="8074" w="8040">
                <a:moveTo>
                  <a:pt x="1" y="1"/>
                </a:moveTo>
                <a:lnTo>
                  <a:pt x="1" y="8073"/>
                </a:lnTo>
                <a:lnTo>
                  <a:pt x="8040" y="8073"/>
                </a:lnTo>
                <a:lnTo>
                  <a:pt x="80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001558" y="1144259"/>
            <a:ext cx="572174" cy="569835"/>
          </a:xfrm>
          <a:custGeom>
            <a:rect b="b" l="l" r="r" t="t"/>
            <a:pathLst>
              <a:path extrusionOk="0" h="8040" w="8073">
                <a:moveTo>
                  <a:pt x="0" y="0"/>
                </a:moveTo>
                <a:lnTo>
                  <a:pt x="0" y="8039"/>
                </a:lnTo>
                <a:lnTo>
                  <a:pt x="8073" y="8039"/>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8000625" y="572092"/>
            <a:ext cx="572255" cy="572325"/>
          </a:xfrm>
          <a:custGeom>
            <a:rect b="b" l="l" r="r" t="t"/>
            <a:pathLst>
              <a:path extrusionOk="0" h="8074" w="8073">
                <a:moveTo>
                  <a:pt x="0" y="1"/>
                </a:moveTo>
                <a:lnTo>
                  <a:pt x="0"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571763" y="1143642"/>
            <a:ext cx="569835" cy="569835"/>
          </a:xfrm>
          <a:custGeom>
            <a:rect b="b" l="l" r="r" t="t"/>
            <a:pathLst>
              <a:path extrusionOk="0" h="8040" w="8040">
                <a:moveTo>
                  <a:pt x="1" y="0"/>
                </a:moveTo>
                <a:lnTo>
                  <a:pt x="1" y="8039"/>
                </a:lnTo>
                <a:lnTo>
                  <a:pt x="8040" y="8039"/>
                </a:lnTo>
                <a:lnTo>
                  <a:pt x="80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572705" y="3425900"/>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rot="10800000">
            <a:off x="8571773" y="4568723"/>
            <a:ext cx="572245" cy="572245"/>
          </a:xfrm>
          <a:custGeom>
            <a:rect b="b" l="l" r="r" t="t"/>
            <a:pathLst>
              <a:path extrusionOk="0" h="8074" w="8074">
                <a:moveTo>
                  <a:pt x="1" y="1"/>
                </a:moveTo>
                <a:lnTo>
                  <a:pt x="1" y="8073"/>
                </a:lnTo>
                <a:lnTo>
                  <a:pt x="8073" y="8073"/>
                </a:lnTo>
                <a:lnTo>
                  <a:pt x="80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8572892" y="2856407"/>
            <a:ext cx="570000" cy="570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7999671" y="4568750"/>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8571763" y="1713633"/>
            <a:ext cx="572245" cy="572245"/>
          </a:xfrm>
          <a:custGeom>
            <a:rect b="b" l="l" r="r" t="t"/>
            <a:pathLst>
              <a:path extrusionOk="0" h="8074" w="8074">
                <a:moveTo>
                  <a:pt x="1" y="1"/>
                </a:moveTo>
                <a:lnTo>
                  <a:pt x="1"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5" name="Shape 85"/>
        <p:cNvGrpSpPr/>
        <p:nvPr/>
      </p:nvGrpSpPr>
      <p:grpSpPr>
        <a:xfrm>
          <a:off x="0" y="0"/>
          <a:ext cx="0" cy="0"/>
          <a:chOff x="0" y="0"/>
          <a:chExt cx="0" cy="0"/>
        </a:xfrm>
      </p:grpSpPr>
      <p:sp>
        <p:nvSpPr>
          <p:cNvPr id="86" name="Google Shape;86;p5"/>
          <p:cNvSpPr txBox="1"/>
          <p:nvPr>
            <p:ph type="title"/>
          </p:nvPr>
        </p:nvSpPr>
        <p:spPr>
          <a:xfrm>
            <a:off x="1375625" y="3458072"/>
            <a:ext cx="27513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5"/>
          <p:cNvSpPr txBox="1"/>
          <p:nvPr>
            <p:ph idx="1" type="subTitle"/>
          </p:nvPr>
        </p:nvSpPr>
        <p:spPr>
          <a:xfrm>
            <a:off x="1277900" y="3891971"/>
            <a:ext cx="2946600" cy="82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5"/>
          <p:cNvSpPr txBox="1"/>
          <p:nvPr>
            <p:ph idx="2" type="title"/>
          </p:nvPr>
        </p:nvSpPr>
        <p:spPr>
          <a:xfrm>
            <a:off x="5016931" y="3458072"/>
            <a:ext cx="2772300" cy="50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9" name="Google Shape;89;p5"/>
          <p:cNvSpPr txBox="1"/>
          <p:nvPr>
            <p:ph idx="3" type="subTitle"/>
          </p:nvPr>
        </p:nvSpPr>
        <p:spPr>
          <a:xfrm>
            <a:off x="4929775" y="3889814"/>
            <a:ext cx="2946600" cy="82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0" name="Google Shape;90;p5"/>
          <p:cNvSpPr txBox="1"/>
          <p:nvPr>
            <p:ph idx="4" type="title"/>
          </p:nvPr>
        </p:nvSpPr>
        <p:spPr>
          <a:xfrm>
            <a:off x="1712700" y="0"/>
            <a:ext cx="5723400" cy="1144200"/>
          </a:xfrm>
          <a:prstGeom prst="rect">
            <a:avLst/>
          </a:prstGeom>
          <a:solidFill>
            <a:schemeClr val="accent2"/>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1" name="Google Shape;91;p5"/>
          <p:cNvSpPr/>
          <p:nvPr/>
        </p:nvSpPr>
        <p:spPr>
          <a:xfrm>
            <a:off x="0" y="0"/>
            <a:ext cx="572174" cy="572174"/>
          </a:xfrm>
          <a:custGeom>
            <a:rect b="b" l="l" r="r" t="t"/>
            <a:pathLst>
              <a:path extrusionOk="0" h="8073" w="8073">
                <a:moveTo>
                  <a:pt x="0" y="0"/>
                </a:moveTo>
                <a:lnTo>
                  <a:pt x="0" y="8073"/>
                </a:lnTo>
                <a:lnTo>
                  <a:pt x="8073" y="8073"/>
                </a:lnTo>
                <a:lnTo>
                  <a:pt x="80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8000130" y="-35"/>
            <a:ext cx="572245" cy="572245"/>
          </a:xfrm>
          <a:custGeom>
            <a:rect b="b" l="l" r="r" t="t"/>
            <a:pathLst>
              <a:path extrusionOk="0" h="8074" w="8074">
                <a:moveTo>
                  <a:pt x="1" y="1"/>
                </a:moveTo>
                <a:lnTo>
                  <a:pt x="1"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572088"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8571687" y="572125"/>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1094" y="4574041"/>
            <a:ext cx="570000" cy="570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8571788" y="4574818"/>
            <a:ext cx="572174" cy="572245"/>
          </a:xfrm>
          <a:custGeom>
            <a:rect b="b" l="l" r="r" t="t"/>
            <a:pathLst>
              <a:path extrusionOk="0" h="8074" w="8073">
                <a:moveTo>
                  <a:pt x="0" y="1"/>
                </a:moveTo>
                <a:lnTo>
                  <a:pt x="0"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0" y="572090"/>
            <a:ext cx="572174" cy="572245"/>
          </a:xfrm>
          <a:custGeom>
            <a:rect b="b" l="l" r="r" t="t"/>
            <a:pathLst>
              <a:path extrusionOk="0" h="8074" w="8073">
                <a:moveTo>
                  <a:pt x="0" y="1"/>
                </a:moveTo>
                <a:lnTo>
                  <a:pt x="0"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8571762" y="-35"/>
            <a:ext cx="572245" cy="572245"/>
          </a:xfrm>
          <a:custGeom>
            <a:rect b="b" l="l" r="r" t="t"/>
            <a:pathLst>
              <a:path extrusionOk="0" h="8074" w="8074">
                <a:moveTo>
                  <a:pt x="1" y="1"/>
                </a:moveTo>
                <a:lnTo>
                  <a:pt x="1" y="8073"/>
                </a:lnTo>
                <a:lnTo>
                  <a:pt x="8073" y="8073"/>
                </a:lnTo>
                <a:lnTo>
                  <a:pt x="80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1143972" y="0"/>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7429563" y="-35"/>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sp>
        <p:nvSpPr>
          <p:cNvPr id="102" name="Google Shape;102;p6"/>
          <p:cNvSpPr/>
          <p:nvPr/>
        </p:nvSpPr>
        <p:spPr>
          <a:xfrm>
            <a:off x="8571820" y="572175"/>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575942" y="0"/>
            <a:ext cx="569835" cy="572174"/>
          </a:xfrm>
          <a:custGeom>
            <a:rect b="b" l="l" r="r" t="t"/>
            <a:pathLst>
              <a:path extrusionOk="0" h="8073" w="8040">
                <a:moveTo>
                  <a:pt x="0" y="0"/>
                </a:moveTo>
                <a:lnTo>
                  <a:pt x="0" y="8073"/>
                </a:lnTo>
                <a:lnTo>
                  <a:pt x="8039" y="8073"/>
                </a:lnTo>
                <a:lnTo>
                  <a:pt x="80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3761" y="0"/>
            <a:ext cx="572174" cy="572174"/>
          </a:xfrm>
          <a:custGeom>
            <a:rect b="b" l="l" r="r" t="t"/>
            <a:pathLst>
              <a:path extrusionOk="0" h="8073" w="8073">
                <a:moveTo>
                  <a:pt x="0" y="0"/>
                </a:moveTo>
                <a:lnTo>
                  <a:pt x="0"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8570178" y="0"/>
            <a:ext cx="572174" cy="572174"/>
          </a:xfrm>
          <a:custGeom>
            <a:rect b="b" l="l" r="r" t="t"/>
            <a:pathLst>
              <a:path extrusionOk="0" h="8073" w="8073">
                <a:moveTo>
                  <a:pt x="0" y="0"/>
                </a:moveTo>
                <a:lnTo>
                  <a:pt x="0"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7998002" y="0"/>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3761" y="572175"/>
            <a:ext cx="572174" cy="572174"/>
          </a:xfrm>
          <a:custGeom>
            <a:rect b="b" l="l" r="r" t="t"/>
            <a:pathLst>
              <a:path extrusionOk="0" h="8073" w="8073">
                <a:moveTo>
                  <a:pt x="0" y="0"/>
                </a:moveTo>
                <a:lnTo>
                  <a:pt x="0" y="8073"/>
                </a:lnTo>
                <a:lnTo>
                  <a:pt x="8073" y="8073"/>
                </a:lnTo>
                <a:lnTo>
                  <a:pt x="80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txBox="1"/>
          <p:nvPr>
            <p:ph type="title"/>
          </p:nvPr>
        </p:nvSpPr>
        <p:spPr>
          <a:xfrm>
            <a:off x="1713150" y="0"/>
            <a:ext cx="5717700" cy="1144200"/>
          </a:xfrm>
          <a:prstGeom prst="rect">
            <a:avLst/>
          </a:prstGeom>
          <a:solidFill>
            <a:schemeClr val="accent4"/>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9" name="Google Shape;109;p6"/>
          <p:cNvSpPr/>
          <p:nvPr/>
        </p:nvSpPr>
        <p:spPr>
          <a:xfrm>
            <a:off x="1146076" y="0"/>
            <a:ext cx="569835" cy="572174"/>
          </a:xfrm>
          <a:custGeom>
            <a:rect b="b" l="l" r="r" t="t"/>
            <a:pathLst>
              <a:path extrusionOk="0" h="8073" w="8040">
                <a:moveTo>
                  <a:pt x="0" y="0"/>
                </a:moveTo>
                <a:lnTo>
                  <a:pt x="0" y="8073"/>
                </a:lnTo>
                <a:lnTo>
                  <a:pt x="8039" y="8073"/>
                </a:lnTo>
                <a:lnTo>
                  <a:pt x="80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7429792" y="0"/>
            <a:ext cx="569835" cy="572174"/>
          </a:xfrm>
          <a:custGeom>
            <a:rect b="b" l="l" r="r" t="t"/>
            <a:pathLst>
              <a:path extrusionOk="0" h="8073" w="8040">
                <a:moveTo>
                  <a:pt x="0" y="0"/>
                </a:moveTo>
                <a:lnTo>
                  <a:pt x="0" y="8073"/>
                </a:lnTo>
                <a:lnTo>
                  <a:pt x="8039" y="8073"/>
                </a:lnTo>
                <a:lnTo>
                  <a:pt x="80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1" name="Shape 111"/>
        <p:cNvGrpSpPr/>
        <p:nvPr/>
      </p:nvGrpSpPr>
      <p:grpSpPr>
        <a:xfrm>
          <a:off x="0" y="0"/>
          <a:ext cx="0" cy="0"/>
          <a:chOff x="0" y="0"/>
          <a:chExt cx="0" cy="0"/>
        </a:xfrm>
      </p:grpSpPr>
      <p:sp>
        <p:nvSpPr>
          <p:cNvPr id="112" name="Google Shape;112;p7"/>
          <p:cNvSpPr txBox="1"/>
          <p:nvPr>
            <p:ph idx="1" type="subTitle"/>
          </p:nvPr>
        </p:nvSpPr>
        <p:spPr>
          <a:xfrm>
            <a:off x="708825" y="2210825"/>
            <a:ext cx="3409800" cy="18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3" name="Google Shape;113;p7"/>
          <p:cNvSpPr/>
          <p:nvPr/>
        </p:nvSpPr>
        <p:spPr>
          <a:xfrm>
            <a:off x="7427516"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8571763" y="0"/>
            <a:ext cx="569835" cy="572174"/>
          </a:xfrm>
          <a:custGeom>
            <a:rect b="b" l="l" r="r" t="t"/>
            <a:pathLst>
              <a:path extrusionOk="0" h="8073" w="8040">
                <a:moveTo>
                  <a:pt x="1" y="0"/>
                </a:moveTo>
                <a:lnTo>
                  <a:pt x="1" y="8073"/>
                </a:lnTo>
                <a:lnTo>
                  <a:pt x="8040" y="8073"/>
                </a:lnTo>
                <a:lnTo>
                  <a:pt x="80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7429045" y="572090"/>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8571763" y="572090"/>
            <a:ext cx="569835" cy="572245"/>
          </a:xfrm>
          <a:custGeom>
            <a:rect b="b" l="l" r="r" t="t"/>
            <a:pathLst>
              <a:path extrusionOk="0" h="8074" w="8040">
                <a:moveTo>
                  <a:pt x="1" y="1"/>
                </a:moveTo>
                <a:lnTo>
                  <a:pt x="1" y="8073"/>
                </a:lnTo>
                <a:lnTo>
                  <a:pt x="8040" y="8073"/>
                </a:lnTo>
                <a:lnTo>
                  <a:pt x="80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6860250" y="0"/>
            <a:ext cx="572174" cy="572174"/>
          </a:xfrm>
          <a:custGeom>
            <a:rect b="b" l="l" r="r" t="t"/>
            <a:pathLst>
              <a:path extrusionOk="0" h="8073" w="8073">
                <a:moveTo>
                  <a:pt x="0" y="0"/>
                </a:moveTo>
                <a:lnTo>
                  <a:pt x="0"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5718752"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6290082" y="-35"/>
            <a:ext cx="572245" cy="572245"/>
          </a:xfrm>
          <a:custGeom>
            <a:rect b="b" l="l" r="r" t="t"/>
            <a:pathLst>
              <a:path extrusionOk="0" h="8074" w="8074">
                <a:moveTo>
                  <a:pt x="1" y="1"/>
                </a:moveTo>
                <a:lnTo>
                  <a:pt x="1"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6861178" y="572090"/>
            <a:ext cx="572245" cy="572245"/>
          </a:xfrm>
          <a:custGeom>
            <a:rect b="b" l="l" r="r" t="t"/>
            <a:pathLst>
              <a:path extrusionOk="0" h="8074" w="8074">
                <a:moveTo>
                  <a:pt x="1" y="1"/>
                </a:moveTo>
                <a:lnTo>
                  <a:pt x="1"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8000300" y="-35"/>
            <a:ext cx="572245" cy="572245"/>
          </a:xfrm>
          <a:custGeom>
            <a:rect b="b" l="l" r="r" t="t"/>
            <a:pathLst>
              <a:path extrusionOk="0" h="8074" w="8074">
                <a:moveTo>
                  <a:pt x="1" y="1"/>
                </a:moveTo>
                <a:lnTo>
                  <a:pt x="1" y="8073"/>
                </a:lnTo>
                <a:lnTo>
                  <a:pt x="8073" y="8073"/>
                </a:lnTo>
                <a:lnTo>
                  <a:pt x="80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5718752" y="572125"/>
            <a:ext cx="572245" cy="572174"/>
          </a:xfrm>
          <a:custGeom>
            <a:rect b="b" l="l" r="r" t="t"/>
            <a:pathLst>
              <a:path extrusionOk="0" h="8073" w="8074">
                <a:moveTo>
                  <a:pt x="1" y="0"/>
                </a:moveTo>
                <a:lnTo>
                  <a:pt x="1" y="8073"/>
                </a:lnTo>
                <a:lnTo>
                  <a:pt x="8073" y="8073"/>
                </a:lnTo>
                <a:lnTo>
                  <a:pt x="80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12" y="4568865"/>
            <a:ext cx="569835" cy="572245"/>
          </a:xfrm>
          <a:custGeom>
            <a:rect b="b" l="l" r="r" t="t"/>
            <a:pathLst>
              <a:path extrusionOk="0" h="8074" w="8040">
                <a:moveTo>
                  <a:pt x="1" y="1"/>
                </a:moveTo>
                <a:lnTo>
                  <a:pt x="1" y="8073"/>
                </a:lnTo>
                <a:lnTo>
                  <a:pt x="8040" y="8073"/>
                </a:lnTo>
                <a:lnTo>
                  <a:pt x="80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txBox="1"/>
          <p:nvPr>
            <p:ph type="title"/>
          </p:nvPr>
        </p:nvSpPr>
        <p:spPr>
          <a:xfrm>
            <a:off x="0" y="0"/>
            <a:ext cx="4576200" cy="1144200"/>
          </a:xfrm>
          <a:prstGeom prst="rect">
            <a:avLst/>
          </a:prstGeom>
          <a:solidFill>
            <a:schemeClr val="accent4"/>
          </a:solidFill>
        </p:spPr>
        <p:txBody>
          <a:bodyPr anchorCtr="0" anchor="ctr" bIns="0" lIns="684000" spcFirstLastPara="1" rIns="91425" wrap="square" tIns="270000">
            <a:noAutofit/>
          </a:bodyPr>
          <a:lstStyle>
            <a:lvl1pPr lvl="0" rtl="0">
              <a:spcBef>
                <a:spcPts val="0"/>
              </a:spcBef>
              <a:spcAft>
                <a:spcPts val="0"/>
              </a:spcAft>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5" name="Google Shape;125;p7"/>
          <p:cNvGrpSpPr/>
          <p:nvPr/>
        </p:nvGrpSpPr>
        <p:grpSpPr>
          <a:xfrm>
            <a:off x="5146790" y="0"/>
            <a:ext cx="572245" cy="1144299"/>
            <a:chOff x="5714986" y="0"/>
            <a:chExt cx="572245" cy="1144299"/>
          </a:xfrm>
        </p:grpSpPr>
        <p:sp>
          <p:nvSpPr>
            <p:cNvPr id="126" name="Google Shape;126;p7"/>
            <p:cNvSpPr/>
            <p:nvPr/>
          </p:nvSpPr>
          <p:spPr>
            <a:xfrm>
              <a:off x="5714986" y="0"/>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5714986" y="572125"/>
              <a:ext cx="572245" cy="572174"/>
            </a:xfrm>
            <a:custGeom>
              <a:rect b="b" l="l" r="r" t="t"/>
              <a:pathLst>
                <a:path extrusionOk="0" h="8073" w="8074">
                  <a:moveTo>
                    <a:pt x="1" y="0"/>
                  </a:moveTo>
                  <a:lnTo>
                    <a:pt x="1"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7"/>
          <p:cNvGrpSpPr/>
          <p:nvPr/>
        </p:nvGrpSpPr>
        <p:grpSpPr>
          <a:xfrm>
            <a:off x="4576098" y="0"/>
            <a:ext cx="572245" cy="1144299"/>
            <a:chOff x="5716869" y="0"/>
            <a:chExt cx="572245" cy="1144299"/>
          </a:xfrm>
        </p:grpSpPr>
        <p:sp>
          <p:nvSpPr>
            <p:cNvPr id="129" name="Google Shape;129;p7"/>
            <p:cNvSpPr/>
            <p:nvPr/>
          </p:nvSpPr>
          <p:spPr>
            <a:xfrm>
              <a:off x="5716869"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5716869" y="572125"/>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131" name="Shape 131"/>
        <p:cNvGrpSpPr/>
        <p:nvPr/>
      </p:nvGrpSpPr>
      <p:grpSpPr>
        <a:xfrm>
          <a:off x="0" y="0"/>
          <a:ext cx="0" cy="0"/>
          <a:chOff x="0" y="0"/>
          <a:chExt cx="0" cy="0"/>
        </a:xfrm>
      </p:grpSpPr>
      <p:sp>
        <p:nvSpPr>
          <p:cNvPr id="132" name="Google Shape;132;p8"/>
          <p:cNvSpPr txBox="1"/>
          <p:nvPr>
            <p:ph type="title"/>
          </p:nvPr>
        </p:nvSpPr>
        <p:spPr>
          <a:xfrm>
            <a:off x="524266" y="572200"/>
            <a:ext cx="2796600" cy="2421000"/>
          </a:xfrm>
          <a:prstGeom prst="rect">
            <a:avLst/>
          </a:prstGeom>
          <a:noFill/>
        </p:spPr>
        <p:txBody>
          <a:bodyPr anchorCtr="0" anchor="ctr" bIns="0" lIns="90000" spcFirstLastPara="1" rIns="91425" wrap="square" tIns="270000">
            <a:noAutofit/>
          </a:bodyPr>
          <a:lstStyle>
            <a:lvl1pPr lvl="0" rtl="0" algn="ctr">
              <a:lnSpc>
                <a:spcPct val="90000"/>
              </a:lnSpc>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3" name="Google Shape;133;p8"/>
          <p:cNvGrpSpPr/>
          <p:nvPr/>
        </p:nvGrpSpPr>
        <p:grpSpPr>
          <a:xfrm>
            <a:off x="0" y="-35"/>
            <a:ext cx="9144007" cy="5138775"/>
            <a:chOff x="0" y="-35"/>
            <a:chExt cx="9144007" cy="5138775"/>
          </a:xfrm>
        </p:grpSpPr>
        <p:sp>
          <p:nvSpPr>
            <p:cNvPr id="134" name="Google Shape;134;p8"/>
            <p:cNvSpPr/>
            <p:nvPr/>
          </p:nvSpPr>
          <p:spPr>
            <a:xfrm>
              <a:off x="0" y="0"/>
              <a:ext cx="572174" cy="572174"/>
            </a:xfrm>
            <a:custGeom>
              <a:rect b="b" l="l" r="r" t="t"/>
              <a:pathLst>
                <a:path extrusionOk="0" h="8073" w="8073">
                  <a:moveTo>
                    <a:pt x="0" y="0"/>
                  </a:moveTo>
                  <a:lnTo>
                    <a:pt x="0" y="8073"/>
                  </a:lnTo>
                  <a:lnTo>
                    <a:pt x="8073" y="8073"/>
                  </a:lnTo>
                  <a:lnTo>
                    <a:pt x="80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8002013" y="-35"/>
              <a:ext cx="572245" cy="572245"/>
            </a:xfrm>
            <a:custGeom>
              <a:rect b="b" l="l" r="r" t="t"/>
              <a:pathLst>
                <a:path extrusionOk="0" h="8074" w="8074">
                  <a:moveTo>
                    <a:pt x="1" y="1"/>
                  </a:moveTo>
                  <a:lnTo>
                    <a:pt x="1" y="8073"/>
                  </a:lnTo>
                  <a:lnTo>
                    <a:pt x="8073" y="8073"/>
                  </a:lnTo>
                  <a:lnTo>
                    <a:pt x="80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572088" y="0"/>
              <a:ext cx="572245" cy="572174"/>
            </a:xfrm>
            <a:custGeom>
              <a:rect b="b" l="l" r="r" t="t"/>
              <a:pathLst>
                <a:path extrusionOk="0" h="8073" w="8074">
                  <a:moveTo>
                    <a:pt x="1" y="0"/>
                  </a:moveTo>
                  <a:lnTo>
                    <a:pt x="1"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714075" y="1176"/>
              <a:ext cx="572174" cy="569835"/>
            </a:xfrm>
            <a:custGeom>
              <a:rect b="b" l="l" r="r" t="t"/>
              <a:pathLst>
                <a:path extrusionOk="0" h="8040" w="8073">
                  <a:moveTo>
                    <a:pt x="0" y="0"/>
                  </a:moveTo>
                  <a:lnTo>
                    <a:pt x="0" y="8039"/>
                  </a:lnTo>
                  <a:lnTo>
                    <a:pt x="8073" y="8039"/>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8571788" y="3433714"/>
              <a:ext cx="572174" cy="572174"/>
            </a:xfrm>
            <a:custGeom>
              <a:rect b="b" l="l" r="r" t="t"/>
              <a:pathLst>
                <a:path extrusionOk="0" h="8073" w="8073">
                  <a:moveTo>
                    <a:pt x="0" y="0"/>
                  </a:moveTo>
                  <a:lnTo>
                    <a:pt x="0" y="8073"/>
                  </a:lnTo>
                  <a:lnTo>
                    <a:pt x="8073" y="8073"/>
                  </a:lnTo>
                  <a:lnTo>
                    <a:pt x="8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1141837" y="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1094" y="4568740"/>
              <a:ext cx="570000" cy="570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8571788" y="4004054"/>
              <a:ext cx="572174" cy="572245"/>
            </a:xfrm>
            <a:custGeom>
              <a:rect b="b" l="l" r="r" t="t"/>
              <a:pathLst>
                <a:path extrusionOk="0" h="8074" w="8073">
                  <a:moveTo>
                    <a:pt x="0" y="1"/>
                  </a:moveTo>
                  <a:lnTo>
                    <a:pt x="0" y="8073"/>
                  </a:lnTo>
                  <a:lnTo>
                    <a:pt x="8073" y="8073"/>
                  </a:lnTo>
                  <a:lnTo>
                    <a:pt x="8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0" y="572090"/>
              <a:ext cx="572174" cy="572245"/>
            </a:xfrm>
            <a:custGeom>
              <a:rect b="b" l="l" r="r" t="t"/>
              <a:pathLst>
                <a:path extrusionOk="0" h="8074" w="8073">
                  <a:moveTo>
                    <a:pt x="0" y="1"/>
                  </a:moveTo>
                  <a:lnTo>
                    <a:pt x="0"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8571762" y="-35"/>
              <a:ext cx="572245" cy="572245"/>
            </a:xfrm>
            <a:custGeom>
              <a:rect b="b" l="l" r="r" t="t"/>
              <a:pathLst>
                <a:path extrusionOk="0" h="8074" w="8074">
                  <a:moveTo>
                    <a:pt x="1" y="1"/>
                  </a:moveTo>
                  <a:lnTo>
                    <a:pt x="1" y="8073"/>
                  </a:lnTo>
                  <a:lnTo>
                    <a:pt x="8073" y="8073"/>
                  </a:lnTo>
                  <a:lnTo>
                    <a:pt x="8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4" name="Shape 144"/>
        <p:cNvGrpSpPr/>
        <p:nvPr/>
      </p:nvGrpSpPr>
      <p:grpSpPr>
        <a:xfrm>
          <a:off x="0" y="0"/>
          <a:ext cx="0" cy="0"/>
          <a:chOff x="0" y="0"/>
          <a:chExt cx="0" cy="0"/>
        </a:xfrm>
      </p:grpSpPr>
      <p:sp>
        <p:nvSpPr>
          <p:cNvPr id="145" name="Google Shape;145;p9"/>
          <p:cNvSpPr txBox="1"/>
          <p:nvPr>
            <p:ph idx="1" type="subTitle"/>
          </p:nvPr>
        </p:nvSpPr>
        <p:spPr>
          <a:xfrm>
            <a:off x="559350" y="1619200"/>
            <a:ext cx="30042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Anton"/>
              <a:buNone/>
              <a:defRPr>
                <a:latin typeface="Anton"/>
                <a:ea typeface="Anton"/>
                <a:cs typeface="Anton"/>
                <a:sym typeface="Anton"/>
              </a:defRPr>
            </a:lvl1pPr>
            <a:lvl2pPr lvl="1">
              <a:lnSpc>
                <a:spcPct val="100000"/>
              </a:lnSpc>
              <a:spcBef>
                <a:spcPts val="0"/>
              </a:spcBef>
              <a:spcAft>
                <a:spcPts val="0"/>
              </a:spcAft>
              <a:buSzPts val="1800"/>
              <a:buFont typeface="Anton"/>
              <a:buNone/>
              <a:defRPr sz="1800">
                <a:latin typeface="Anton"/>
                <a:ea typeface="Anton"/>
                <a:cs typeface="Anton"/>
                <a:sym typeface="Anton"/>
              </a:defRPr>
            </a:lvl2pPr>
            <a:lvl3pPr lvl="2">
              <a:lnSpc>
                <a:spcPct val="100000"/>
              </a:lnSpc>
              <a:spcBef>
                <a:spcPts val="0"/>
              </a:spcBef>
              <a:spcAft>
                <a:spcPts val="0"/>
              </a:spcAft>
              <a:buSzPts val="1800"/>
              <a:buFont typeface="Anton"/>
              <a:buNone/>
              <a:defRPr sz="1800">
                <a:latin typeface="Anton"/>
                <a:ea typeface="Anton"/>
                <a:cs typeface="Anton"/>
                <a:sym typeface="Anton"/>
              </a:defRPr>
            </a:lvl3pPr>
            <a:lvl4pPr lvl="3">
              <a:lnSpc>
                <a:spcPct val="100000"/>
              </a:lnSpc>
              <a:spcBef>
                <a:spcPts val="0"/>
              </a:spcBef>
              <a:spcAft>
                <a:spcPts val="0"/>
              </a:spcAft>
              <a:buSzPts val="1800"/>
              <a:buFont typeface="Anton"/>
              <a:buNone/>
              <a:defRPr sz="1800">
                <a:latin typeface="Anton"/>
                <a:ea typeface="Anton"/>
                <a:cs typeface="Anton"/>
                <a:sym typeface="Anton"/>
              </a:defRPr>
            </a:lvl4pPr>
            <a:lvl5pPr lvl="4">
              <a:lnSpc>
                <a:spcPct val="100000"/>
              </a:lnSpc>
              <a:spcBef>
                <a:spcPts val="0"/>
              </a:spcBef>
              <a:spcAft>
                <a:spcPts val="0"/>
              </a:spcAft>
              <a:buSzPts val="1800"/>
              <a:buFont typeface="Anton"/>
              <a:buNone/>
              <a:defRPr sz="1800">
                <a:latin typeface="Anton"/>
                <a:ea typeface="Anton"/>
                <a:cs typeface="Anton"/>
                <a:sym typeface="Anton"/>
              </a:defRPr>
            </a:lvl5pPr>
            <a:lvl6pPr lvl="5">
              <a:lnSpc>
                <a:spcPct val="100000"/>
              </a:lnSpc>
              <a:spcBef>
                <a:spcPts val="0"/>
              </a:spcBef>
              <a:spcAft>
                <a:spcPts val="0"/>
              </a:spcAft>
              <a:buSzPts val="1800"/>
              <a:buFont typeface="Anton"/>
              <a:buNone/>
              <a:defRPr sz="1800">
                <a:latin typeface="Anton"/>
                <a:ea typeface="Anton"/>
                <a:cs typeface="Anton"/>
                <a:sym typeface="Anton"/>
              </a:defRPr>
            </a:lvl6pPr>
            <a:lvl7pPr lvl="6">
              <a:lnSpc>
                <a:spcPct val="100000"/>
              </a:lnSpc>
              <a:spcBef>
                <a:spcPts val="0"/>
              </a:spcBef>
              <a:spcAft>
                <a:spcPts val="0"/>
              </a:spcAft>
              <a:buSzPts val="1800"/>
              <a:buFont typeface="Anton"/>
              <a:buNone/>
              <a:defRPr sz="1800">
                <a:latin typeface="Anton"/>
                <a:ea typeface="Anton"/>
                <a:cs typeface="Anton"/>
                <a:sym typeface="Anton"/>
              </a:defRPr>
            </a:lvl7pPr>
            <a:lvl8pPr lvl="7">
              <a:lnSpc>
                <a:spcPct val="100000"/>
              </a:lnSpc>
              <a:spcBef>
                <a:spcPts val="0"/>
              </a:spcBef>
              <a:spcAft>
                <a:spcPts val="0"/>
              </a:spcAft>
              <a:buSzPts val="1800"/>
              <a:buFont typeface="Anton"/>
              <a:buNone/>
              <a:defRPr sz="1800">
                <a:latin typeface="Anton"/>
                <a:ea typeface="Anton"/>
                <a:cs typeface="Anton"/>
                <a:sym typeface="Anton"/>
              </a:defRPr>
            </a:lvl8pPr>
            <a:lvl9pPr lvl="8">
              <a:lnSpc>
                <a:spcPct val="100000"/>
              </a:lnSpc>
              <a:spcBef>
                <a:spcPts val="0"/>
              </a:spcBef>
              <a:spcAft>
                <a:spcPts val="0"/>
              </a:spcAft>
              <a:buSzPts val="1800"/>
              <a:buFont typeface="Anton"/>
              <a:buNone/>
              <a:defRPr sz="1800">
                <a:latin typeface="Anton"/>
                <a:ea typeface="Anton"/>
                <a:cs typeface="Anton"/>
                <a:sym typeface="Anton"/>
              </a:defRPr>
            </a:lvl9pPr>
          </a:lstStyle>
          <a:p/>
        </p:txBody>
      </p:sp>
      <p:sp>
        <p:nvSpPr>
          <p:cNvPr id="146" name="Google Shape;146;p9"/>
          <p:cNvSpPr txBox="1"/>
          <p:nvPr>
            <p:ph idx="2" type="body"/>
          </p:nvPr>
        </p:nvSpPr>
        <p:spPr>
          <a:xfrm>
            <a:off x="559350" y="2129000"/>
            <a:ext cx="3201600" cy="2198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47" name="Google Shape;147;p9"/>
          <p:cNvSpPr txBox="1"/>
          <p:nvPr>
            <p:ph type="title"/>
          </p:nvPr>
        </p:nvSpPr>
        <p:spPr>
          <a:xfrm>
            <a:off x="2288200" y="0"/>
            <a:ext cx="4567500" cy="1144200"/>
          </a:xfrm>
          <a:prstGeom prst="rect">
            <a:avLst/>
          </a:prstGeom>
          <a:solidFill>
            <a:schemeClr val="accent4"/>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8" name="Shape 148"/>
        <p:cNvGrpSpPr/>
        <p:nvPr/>
      </p:nvGrpSpPr>
      <p:grpSpPr>
        <a:xfrm>
          <a:off x="0" y="0"/>
          <a:ext cx="0" cy="0"/>
          <a:chOff x="0" y="0"/>
          <a:chExt cx="0" cy="0"/>
        </a:xfrm>
      </p:grpSpPr>
      <p:sp>
        <p:nvSpPr>
          <p:cNvPr id="149" name="Google Shape;149;p10"/>
          <p:cNvSpPr txBox="1"/>
          <p:nvPr>
            <p:ph type="title"/>
          </p:nvPr>
        </p:nvSpPr>
        <p:spPr>
          <a:xfrm>
            <a:off x="2288200" y="1999650"/>
            <a:ext cx="4567500" cy="1144200"/>
          </a:xfrm>
          <a:prstGeom prst="rect">
            <a:avLst/>
          </a:prstGeom>
          <a:solidFill>
            <a:schemeClr val="accent3"/>
          </a:solidFill>
        </p:spPr>
        <p:txBody>
          <a:bodyPr anchorCtr="0" anchor="ctr" bIns="0" lIns="90000" spcFirstLastPara="1" rIns="91425" wrap="square" tIns="270000">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Montserrat"/>
              <a:buNone/>
              <a:defRPr b="1" sz="3000">
                <a:solidFill>
                  <a:schemeClr val="accent3"/>
                </a:solidFill>
                <a:latin typeface="Montserrat"/>
                <a:ea typeface="Montserrat"/>
                <a:cs typeface="Montserrat"/>
                <a:sym typeface="Montserrat"/>
              </a:defRPr>
            </a:lvl1pPr>
            <a:lvl2pPr lvl="1">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2pPr>
            <a:lvl3pPr lvl="2">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3pPr>
            <a:lvl4pPr lvl="3">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4pPr>
            <a:lvl5pPr lvl="4">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5pPr>
            <a:lvl6pPr lvl="5">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6pPr>
            <a:lvl7pPr lvl="6">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7pPr>
            <a:lvl8pPr lvl="7">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8pPr>
            <a:lvl9pPr lvl="8">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5"/>
              </a:buClr>
              <a:buSzPts val="1400"/>
              <a:buFont typeface="Nunito"/>
              <a:buChar char="●"/>
              <a:defRPr>
                <a:solidFill>
                  <a:schemeClr val="accent5"/>
                </a:solidFill>
                <a:latin typeface="Nunito"/>
                <a:ea typeface="Nunito"/>
                <a:cs typeface="Nunito"/>
                <a:sym typeface="Nunito"/>
              </a:defRPr>
            </a:lvl1pPr>
            <a:lvl2pPr indent="-317500" lvl="1" marL="9144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2pPr>
            <a:lvl3pPr indent="-317500" lvl="2" marL="13716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3pPr>
            <a:lvl4pPr indent="-317500" lvl="3" marL="18288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4pPr>
            <a:lvl5pPr indent="-317500" lvl="4" marL="22860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5pPr>
            <a:lvl6pPr indent="-317500" lvl="5" marL="27432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6pPr>
            <a:lvl7pPr indent="-317500" lvl="6" marL="32004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7pPr>
            <a:lvl8pPr indent="-317500" lvl="7" marL="36576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8pPr>
            <a:lvl9pPr indent="-317500" lvl="8" marL="4114800">
              <a:lnSpc>
                <a:spcPct val="100000"/>
              </a:lnSpc>
              <a:spcBef>
                <a:spcPts val="1600"/>
              </a:spcBef>
              <a:spcAft>
                <a:spcPts val="1600"/>
              </a:spcAft>
              <a:buClr>
                <a:schemeClr val="accent5"/>
              </a:buClr>
              <a:buSzPts val="1400"/>
              <a:buFont typeface="Nunito"/>
              <a:buChar char="■"/>
              <a:defRPr>
                <a:solidFill>
                  <a:schemeClr val="accent5"/>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28"/>
          <p:cNvSpPr txBox="1"/>
          <p:nvPr>
            <p:ph type="ctrTitle"/>
          </p:nvPr>
        </p:nvSpPr>
        <p:spPr>
          <a:xfrm>
            <a:off x="1786950" y="2101175"/>
            <a:ext cx="5570100" cy="144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Firm collaboration: exploratory analysis of FVG companies network</a:t>
            </a:r>
            <a:r>
              <a:rPr lang="en" sz="2700"/>
              <a:t> </a:t>
            </a:r>
            <a:endParaRPr sz="2700"/>
          </a:p>
        </p:txBody>
      </p:sp>
      <p:sp>
        <p:nvSpPr>
          <p:cNvPr id="510" name="Google Shape;510;p28"/>
          <p:cNvSpPr txBox="1"/>
          <p:nvPr>
            <p:ph idx="1" type="subTitle"/>
          </p:nvPr>
        </p:nvSpPr>
        <p:spPr>
          <a:xfrm>
            <a:off x="3116400" y="4123609"/>
            <a:ext cx="2911200" cy="3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M. Franzon  T. Rodani</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grpSp>
        <p:nvGrpSpPr>
          <p:cNvPr id="581" name="Google Shape;581;p37"/>
          <p:cNvGrpSpPr/>
          <p:nvPr/>
        </p:nvGrpSpPr>
        <p:grpSpPr>
          <a:xfrm>
            <a:off x="739200" y="1935225"/>
            <a:ext cx="7665600" cy="2557401"/>
            <a:chOff x="739200" y="2011425"/>
            <a:chExt cx="7665600" cy="2557401"/>
          </a:xfrm>
        </p:grpSpPr>
        <p:grpSp>
          <p:nvGrpSpPr>
            <p:cNvPr id="582" name="Google Shape;582;p37"/>
            <p:cNvGrpSpPr/>
            <p:nvPr/>
          </p:nvGrpSpPr>
          <p:grpSpPr>
            <a:xfrm>
              <a:off x="739200" y="2011425"/>
              <a:ext cx="2294553" cy="2557401"/>
              <a:chOff x="739200" y="2011425"/>
              <a:chExt cx="2294553" cy="2557401"/>
            </a:xfrm>
          </p:grpSpPr>
          <p:sp>
            <p:nvSpPr>
              <p:cNvPr id="583" name="Google Shape;583;p37"/>
              <p:cNvSpPr/>
              <p:nvPr/>
            </p:nvSpPr>
            <p:spPr>
              <a:xfrm>
                <a:off x="739200" y="2011425"/>
                <a:ext cx="2294553" cy="2557401"/>
              </a:xfrm>
              <a:custGeom>
                <a:rect b="b" l="l" r="r" t="t"/>
                <a:pathLst>
                  <a:path extrusionOk="0" h="27721" w="20549">
                    <a:moveTo>
                      <a:pt x="0" y="1"/>
                    </a:moveTo>
                    <a:lnTo>
                      <a:pt x="0" y="27721"/>
                    </a:lnTo>
                    <a:lnTo>
                      <a:pt x="20548" y="27721"/>
                    </a:lnTo>
                    <a:lnTo>
                      <a:pt x="205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7"/>
              <p:cNvSpPr/>
              <p:nvPr/>
            </p:nvSpPr>
            <p:spPr>
              <a:xfrm>
                <a:off x="862140" y="2574645"/>
                <a:ext cx="2048672" cy="1886522"/>
              </a:xfrm>
              <a:custGeom>
                <a:rect b="b" l="l" r="r" t="t"/>
                <a:pathLst>
                  <a:path extrusionOk="0" h="20449" w="18347">
                    <a:moveTo>
                      <a:pt x="0" y="0"/>
                    </a:moveTo>
                    <a:lnTo>
                      <a:pt x="0" y="20448"/>
                    </a:lnTo>
                    <a:lnTo>
                      <a:pt x="18347" y="20448"/>
                    </a:lnTo>
                    <a:lnTo>
                      <a:pt x="183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37"/>
            <p:cNvGrpSpPr/>
            <p:nvPr/>
          </p:nvGrpSpPr>
          <p:grpSpPr>
            <a:xfrm>
              <a:off x="3424668" y="2011425"/>
              <a:ext cx="2294553" cy="2557401"/>
              <a:chOff x="3424668" y="2011425"/>
              <a:chExt cx="2294553" cy="2557401"/>
            </a:xfrm>
          </p:grpSpPr>
          <p:sp>
            <p:nvSpPr>
              <p:cNvPr id="586" name="Google Shape;586;p37"/>
              <p:cNvSpPr/>
              <p:nvPr/>
            </p:nvSpPr>
            <p:spPr>
              <a:xfrm>
                <a:off x="3424668" y="2011425"/>
                <a:ext cx="2294553" cy="2557401"/>
              </a:xfrm>
              <a:custGeom>
                <a:rect b="b" l="l" r="r" t="t"/>
                <a:pathLst>
                  <a:path extrusionOk="0" h="27721" w="20549">
                    <a:moveTo>
                      <a:pt x="1" y="1"/>
                    </a:moveTo>
                    <a:lnTo>
                      <a:pt x="1" y="27721"/>
                    </a:lnTo>
                    <a:lnTo>
                      <a:pt x="20549" y="27721"/>
                    </a:lnTo>
                    <a:lnTo>
                      <a:pt x="205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7"/>
              <p:cNvSpPr/>
              <p:nvPr/>
            </p:nvSpPr>
            <p:spPr>
              <a:xfrm>
                <a:off x="3547608" y="2574645"/>
                <a:ext cx="2048784" cy="1886522"/>
              </a:xfrm>
              <a:custGeom>
                <a:rect b="b" l="l" r="r" t="t"/>
                <a:pathLst>
                  <a:path extrusionOk="0" h="20449" w="18348">
                    <a:moveTo>
                      <a:pt x="1" y="0"/>
                    </a:moveTo>
                    <a:lnTo>
                      <a:pt x="1" y="20448"/>
                    </a:lnTo>
                    <a:lnTo>
                      <a:pt x="18347" y="20448"/>
                    </a:lnTo>
                    <a:lnTo>
                      <a:pt x="183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37"/>
            <p:cNvGrpSpPr/>
            <p:nvPr/>
          </p:nvGrpSpPr>
          <p:grpSpPr>
            <a:xfrm>
              <a:off x="6110247" y="2011425"/>
              <a:ext cx="2294553" cy="2557401"/>
              <a:chOff x="6110247" y="2011425"/>
              <a:chExt cx="2294553" cy="2557401"/>
            </a:xfrm>
          </p:grpSpPr>
          <p:sp>
            <p:nvSpPr>
              <p:cNvPr id="589" name="Google Shape;589;p37"/>
              <p:cNvSpPr/>
              <p:nvPr/>
            </p:nvSpPr>
            <p:spPr>
              <a:xfrm>
                <a:off x="6110247" y="2011425"/>
                <a:ext cx="2294553" cy="2557401"/>
              </a:xfrm>
              <a:custGeom>
                <a:rect b="b" l="l" r="r" t="t"/>
                <a:pathLst>
                  <a:path extrusionOk="0" h="27721" w="20549">
                    <a:moveTo>
                      <a:pt x="0" y="1"/>
                    </a:moveTo>
                    <a:lnTo>
                      <a:pt x="0" y="27721"/>
                    </a:lnTo>
                    <a:lnTo>
                      <a:pt x="20548" y="27721"/>
                    </a:lnTo>
                    <a:lnTo>
                      <a:pt x="205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7"/>
              <p:cNvSpPr/>
              <p:nvPr/>
            </p:nvSpPr>
            <p:spPr>
              <a:xfrm>
                <a:off x="6233187" y="2574645"/>
                <a:ext cx="2048672" cy="1886522"/>
              </a:xfrm>
              <a:custGeom>
                <a:rect b="b" l="l" r="r" t="t"/>
                <a:pathLst>
                  <a:path extrusionOk="0" h="20449" w="18347">
                    <a:moveTo>
                      <a:pt x="0" y="0"/>
                    </a:moveTo>
                    <a:lnTo>
                      <a:pt x="0" y="20448"/>
                    </a:lnTo>
                    <a:lnTo>
                      <a:pt x="18347" y="20448"/>
                    </a:lnTo>
                    <a:lnTo>
                      <a:pt x="183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37"/>
            <p:cNvSpPr/>
            <p:nvPr/>
          </p:nvSpPr>
          <p:spPr>
            <a:xfrm>
              <a:off x="857350" y="2119525"/>
              <a:ext cx="182700" cy="18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7"/>
            <p:cNvSpPr/>
            <p:nvPr/>
          </p:nvSpPr>
          <p:spPr>
            <a:xfrm>
              <a:off x="3537200" y="2119525"/>
              <a:ext cx="182700" cy="18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p:nvPr/>
          </p:nvSpPr>
          <p:spPr>
            <a:xfrm>
              <a:off x="6217050" y="2119525"/>
              <a:ext cx="182700" cy="18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37"/>
          <p:cNvSpPr txBox="1"/>
          <p:nvPr>
            <p:ph idx="6" type="title"/>
          </p:nvPr>
        </p:nvSpPr>
        <p:spPr>
          <a:xfrm>
            <a:off x="2855850" y="0"/>
            <a:ext cx="34326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CLEANING</a:t>
            </a:r>
            <a:r>
              <a:rPr lang="en"/>
              <a:t> PROCESS</a:t>
            </a:r>
            <a:endParaRPr/>
          </a:p>
        </p:txBody>
      </p:sp>
      <p:sp>
        <p:nvSpPr>
          <p:cNvPr id="595" name="Google Shape;595;p37"/>
          <p:cNvSpPr txBox="1"/>
          <p:nvPr>
            <p:ph type="title"/>
          </p:nvPr>
        </p:nvSpPr>
        <p:spPr>
          <a:xfrm>
            <a:off x="996225" y="3307810"/>
            <a:ext cx="1780500" cy="35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ATECO</a:t>
            </a:r>
            <a:endParaRPr/>
          </a:p>
        </p:txBody>
      </p:sp>
      <p:sp>
        <p:nvSpPr>
          <p:cNvPr id="596" name="Google Shape;596;p37"/>
          <p:cNvSpPr txBox="1"/>
          <p:nvPr>
            <p:ph idx="1" type="subTitle"/>
          </p:nvPr>
        </p:nvSpPr>
        <p:spPr>
          <a:xfrm>
            <a:off x="941600" y="3597870"/>
            <a:ext cx="1890000" cy="6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Inexistent or more than one code</a:t>
            </a:r>
            <a:endParaRPr/>
          </a:p>
        </p:txBody>
      </p:sp>
      <p:sp>
        <p:nvSpPr>
          <p:cNvPr id="597" name="Google Shape;597;p37"/>
          <p:cNvSpPr txBox="1"/>
          <p:nvPr>
            <p:ph idx="2" type="title"/>
          </p:nvPr>
        </p:nvSpPr>
        <p:spPr>
          <a:xfrm>
            <a:off x="3681746" y="3307810"/>
            <a:ext cx="1780500" cy="35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HOURS</a:t>
            </a:r>
            <a:endParaRPr/>
          </a:p>
        </p:txBody>
      </p:sp>
      <p:sp>
        <p:nvSpPr>
          <p:cNvPr id="598" name="Google Shape;598;p37"/>
          <p:cNvSpPr txBox="1"/>
          <p:nvPr>
            <p:ph idx="3" type="subTitle"/>
          </p:nvPr>
        </p:nvSpPr>
        <p:spPr>
          <a:xfrm>
            <a:off x="3627044" y="3597870"/>
            <a:ext cx="1890000" cy="6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Lower than a threshold of 1760</a:t>
            </a:r>
            <a:endParaRPr/>
          </a:p>
        </p:txBody>
      </p:sp>
      <p:sp>
        <p:nvSpPr>
          <p:cNvPr id="599" name="Google Shape;599;p37"/>
          <p:cNvSpPr txBox="1"/>
          <p:nvPr>
            <p:ph idx="4" type="title"/>
          </p:nvPr>
        </p:nvSpPr>
        <p:spPr>
          <a:xfrm>
            <a:off x="6367175" y="3307810"/>
            <a:ext cx="1780500" cy="35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ISOLATES</a:t>
            </a:r>
            <a:endParaRPr/>
          </a:p>
        </p:txBody>
      </p:sp>
      <p:sp>
        <p:nvSpPr>
          <p:cNvPr id="600" name="Google Shape;600;p37"/>
          <p:cNvSpPr txBox="1"/>
          <p:nvPr>
            <p:ph idx="5" type="subTitle"/>
          </p:nvPr>
        </p:nvSpPr>
        <p:spPr>
          <a:xfrm>
            <a:off x="6312499" y="3597870"/>
            <a:ext cx="1890000" cy="636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Firms without collaborations</a:t>
            </a:r>
            <a:endParaRPr/>
          </a:p>
        </p:txBody>
      </p:sp>
      <p:grpSp>
        <p:nvGrpSpPr>
          <p:cNvPr id="601" name="Google Shape;601;p37"/>
          <p:cNvGrpSpPr/>
          <p:nvPr/>
        </p:nvGrpSpPr>
        <p:grpSpPr>
          <a:xfrm>
            <a:off x="4411556" y="2845245"/>
            <a:ext cx="348188" cy="349133"/>
            <a:chOff x="1674750" y="3254050"/>
            <a:chExt cx="294575" cy="295375"/>
          </a:xfrm>
        </p:grpSpPr>
        <p:sp>
          <p:nvSpPr>
            <p:cNvPr id="602" name="Google Shape;602;p37"/>
            <p:cNvSpPr/>
            <p:nvPr/>
          </p:nvSpPr>
          <p:spPr>
            <a:xfrm>
              <a:off x="1691275" y="3351700"/>
              <a:ext cx="278050" cy="197725"/>
            </a:xfrm>
            <a:custGeom>
              <a:rect b="b" l="l" r="r" t="t"/>
              <a:pathLst>
                <a:path extrusionOk="0" h="7909" w="11122">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7"/>
            <p:cNvSpPr/>
            <p:nvPr/>
          </p:nvSpPr>
          <p:spPr>
            <a:xfrm>
              <a:off x="1674750" y="3254050"/>
              <a:ext cx="277250" cy="197900"/>
            </a:xfrm>
            <a:custGeom>
              <a:rect b="b" l="l" r="r" t="t"/>
              <a:pathLst>
                <a:path extrusionOk="0" h="7916" w="1109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7"/>
            <p:cNvSpPr/>
            <p:nvPr/>
          </p:nvSpPr>
          <p:spPr>
            <a:xfrm>
              <a:off x="1727500" y="3306825"/>
              <a:ext cx="189075" cy="189050"/>
            </a:xfrm>
            <a:custGeom>
              <a:rect b="b" l="l" r="r" t="t"/>
              <a:pathLst>
                <a:path extrusionOk="0" h="7562" w="7563">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37"/>
          <p:cNvGrpSpPr/>
          <p:nvPr/>
        </p:nvGrpSpPr>
        <p:grpSpPr>
          <a:xfrm>
            <a:off x="1733824" y="2836963"/>
            <a:ext cx="368157" cy="365699"/>
            <a:chOff x="-59470075" y="3308975"/>
            <a:chExt cx="318200" cy="316075"/>
          </a:xfrm>
        </p:grpSpPr>
        <p:sp>
          <p:nvSpPr>
            <p:cNvPr id="606" name="Google Shape;606;p37"/>
            <p:cNvSpPr/>
            <p:nvPr/>
          </p:nvSpPr>
          <p:spPr>
            <a:xfrm>
              <a:off x="-59403925" y="3522625"/>
              <a:ext cx="21275" cy="20500"/>
            </a:xfrm>
            <a:custGeom>
              <a:rect b="b" l="l" r="r" t="t"/>
              <a:pathLst>
                <a:path extrusionOk="0" h="820" w="851">
                  <a:moveTo>
                    <a:pt x="0" y="1"/>
                  </a:moveTo>
                  <a:lnTo>
                    <a:pt x="0" y="820"/>
                  </a:lnTo>
                  <a:lnTo>
                    <a:pt x="851" y="820"/>
                  </a:lnTo>
                  <a:lnTo>
                    <a:pt x="8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7"/>
            <p:cNvSpPr/>
            <p:nvPr/>
          </p:nvSpPr>
          <p:spPr>
            <a:xfrm>
              <a:off x="-59362175" y="3522625"/>
              <a:ext cx="20500" cy="20500"/>
            </a:xfrm>
            <a:custGeom>
              <a:rect b="b" l="l" r="r" t="t"/>
              <a:pathLst>
                <a:path extrusionOk="0" h="820" w="820">
                  <a:moveTo>
                    <a:pt x="0" y="1"/>
                  </a:moveTo>
                  <a:lnTo>
                    <a:pt x="0" y="820"/>
                  </a:lnTo>
                  <a:lnTo>
                    <a:pt x="819" y="820"/>
                  </a:lnTo>
                  <a:lnTo>
                    <a:pt x="8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7"/>
            <p:cNvSpPr/>
            <p:nvPr/>
          </p:nvSpPr>
          <p:spPr>
            <a:xfrm>
              <a:off x="-59321225" y="3522625"/>
              <a:ext cx="20500" cy="20500"/>
            </a:xfrm>
            <a:custGeom>
              <a:rect b="b" l="l" r="r" t="t"/>
              <a:pathLst>
                <a:path extrusionOk="0" h="820" w="820">
                  <a:moveTo>
                    <a:pt x="0" y="1"/>
                  </a:moveTo>
                  <a:lnTo>
                    <a:pt x="0" y="820"/>
                  </a:lnTo>
                  <a:lnTo>
                    <a:pt x="820" y="820"/>
                  </a:lnTo>
                  <a:lnTo>
                    <a:pt x="8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7"/>
            <p:cNvSpPr/>
            <p:nvPr/>
          </p:nvSpPr>
          <p:spPr>
            <a:xfrm>
              <a:off x="-59279475" y="3522625"/>
              <a:ext cx="20500" cy="20500"/>
            </a:xfrm>
            <a:custGeom>
              <a:rect b="b" l="l" r="r" t="t"/>
              <a:pathLst>
                <a:path extrusionOk="0" h="820" w="820">
                  <a:moveTo>
                    <a:pt x="0" y="1"/>
                  </a:moveTo>
                  <a:lnTo>
                    <a:pt x="0" y="820"/>
                  </a:lnTo>
                  <a:lnTo>
                    <a:pt x="819" y="820"/>
                  </a:lnTo>
                  <a:lnTo>
                    <a:pt x="8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7"/>
            <p:cNvSpPr/>
            <p:nvPr/>
          </p:nvSpPr>
          <p:spPr>
            <a:xfrm>
              <a:off x="-59470075" y="3418825"/>
              <a:ext cx="317425" cy="206225"/>
            </a:xfrm>
            <a:custGeom>
              <a:rect b="b" l="l" r="r" t="t"/>
              <a:pathLst>
                <a:path extrusionOk="0" h="8249" w="12697">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7"/>
            <p:cNvSpPr/>
            <p:nvPr/>
          </p:nvSpPr>
          <p:spPr>
            <a:xfrm>
              <a:off x="-59238525" y="3522625"/>
              <a:ext cx="20500" cy="20500"/>
            </a:xfrm>
            <a:custGeom>
              <a:rect b="b" l="l" r="r" t="t"/>
              <a:pathLst>
                <a:path extrusionOk="0" h="820" w="820">
                  <a:moveTo>
                    <a:pt x="0" y="1"/>
                  </a:moveTo>
                  <a:lnTo>
                    <a:pt x="0" y="820"/>
                  </a:lnTo>
                  <a:lnTo>
                    <a:pt x="820" y="820"/>
                  </a:lnTo>
                  <a:lnTo>
                    <a:pt x="8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7"/>
            <p:cNvSpPr/>
            <p:nvPr/>
          </p:nvSpPr>
          <p:spPr>
            <a:xfrm>
              <a:off x="-59292875" y="3308975"/>
              <a:ext cx="106350" cy="41400"/>
            </a:xfrm>
            <a:custGeom>
              <a:rect b="b" l="l" r="r" t="t"/>
              <a:pathLst>
                <a:path extrusionOk="0" h="1656" w="4254">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7"/>
            <p:cNvSpPr/>
            <p:nvPr/>
          </p:nvSpPr>
          <p:spPr>
            <a:xfrm>
              <a:off x="-59214100" y="3371400"/>
              <a:ext cx="62225" cy="68550"/>
            </a:xfrm>
            <a:custGeom>
              <a:rect b="b" l="l" r="r" t="t"/>
              <a:pathLst>
                <a:path extrusionOk="0" h="2742" w="2489">
                  <a:moveTo>
                    <a:pt x="410" y="1"/>
                  </a:moveTo>
                  <a:cubicBezTo>
                    <a:pt x="158" y="1"/>
                    <a:pt x="0" y="190"/>
                    <a:pt x="0" y="379"/>
                  </a:cubicBezTo>
                  <a:lnTo>
                    <a:pt x="0" y="2742"/>
                  </a:lnTo>
                  <a:lnTo>
                    <a:pt x="2489" y="2742"/>
                  </a:lnTo>
                  <a:lnTo>
                    <a:pt x="2489" y="379"/>
                  </a:lnTo>
                  <a:cubicBezTo>
                    <a:pt x="2458" y="190"/>
                    <a:pt x="2268" y="1"/>
                    <a:pt x="20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7"/>
            <p:cNvSpPr/>
            <p:nvPr/>
          </p:nvSpPr>
          <p:spPr>
            <a:xfrm>
              <a:off x="-59297600" y="3392600"/>
              <a:ext cx="62250" cy="48150"/>
            </a:xfrm>
            <a:custGeom>
              <a:rect b="b" l="l" r="r" t="t"/>
              <a:pathLst>
                <a:path extrusionOk="0" h="1926" w="249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37"/>
          <p:cNvGrpSpPr/>
          <p:nvPr/>
        </p:nvGrpSpPr>
        <p:grpSpPr>
          <a:xfrm>
            <a:off x="7069333" y="2837087"/>
            <a:ext cx="366364" cy="365467"/>
            <a:chOff x="-59029025" y="3711650"/>
            <a:chExt cx="316650" cy="315875"/>
          </a:xfrm>
        </p:grpSpPr>
        <p:sp>
          <p:nvSpPr>
            <p:cNvPr id="616" name="Google Shape;616;p37"/>
            <p:cNvSpPr/>
            <p:nvPr/>
          </p:nvSpPr>
          <p:spPr>
            <a:xfrm>
              <a:off x="-59029025" y="3712450"/>
              <a:ext cx="70125" cy="70125"/>
            </a:xfrm>
            <a:custGeom>
              <a:rect b="b" l="l" r="r" t="t"/>
              <a:pathLst>
                <a:path extrusionOk="0" h="2805" w="2805">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7"/>
            <p:cNvSpPr/>
            <p:nvPr/>
          </p:nvSpPr>
          <p:spPr>
            <a:xfrm>
              <a:off x="-58782500" y="3958175"/>
              <a:ext cx="70125" cy="69350"/>
            </a:xfrm>
            <a:custGeom>
              <a:rect b="b" l="l" r="r" t="t"/>
              <a:pathLst>
                <a:path extrusionOk="0" h="2774" w="2805">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7"/>
            <p:cNvSpPr/>
            <p:nvPr/>
          </p:nvSpPr>
          <p:spPr>
            <a:xfrm>
              <a:off x="-58782500" y="3711650"/>
              <a:ext cx="70125" cy="70125"/>
            </a:xfrm>
            <a:custGeom>
              <a:rect b="b" l="l" r="r" t="t"/>
              <a:pathLst>
                <a:path extrusionOk="0" h="2805" w="2805">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7"/>
            <p:cNvSpPr/>
            <p:nvPr/>
          </p:nvSpPr>
          <p:spPr>
            <a:xfrm>
              <a:off x="-58911650" y="3880200"/>
              <a:ext cx="79550" cy="30750"/>
            </a:xfrm>
            <a:custGeom>
              <a:rect b="b" l="l" r="r" t="t"/>
              <a:pathLst>
                <a:path extrusionOk="0" h="1230" w="3182">
                  <a:moveTo>
                    <a:pt x="1607" y="1"/>
                  </a:moveTo>
                  <a:cubicBezTo>
                    <a:pt x="819" y="1"/>
                    <a:pt x="189" y="505"/>
                    <a:pt x="0" y="1230"/>
                  </a:cubicBezTo>
                  <a:lnTo>
                    <a:pt x="3182" y="1230"/>
                  </a:lnTo>
                  <a:cubicBezTo>
                    <a:pt x="3025" y="537"/>
                    <a:pt x="2394" y="1"/>
                    <a:pt x="16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7"/>
            <p:cNvSpPr/>
            <p:nvPr/>
          </p:nvSpPr>
          <p:spPr>
            <a:xfrm>
              <a:off x="-58891975" y="3818000"/>
              <a:ext cx="41775" cy="41750"/>
            </a:xfrm>
            <a:custGeom>
              <a:rect b="b" l="l" r="r" t="t"/>
              <a:pathLst>
                <a:path extrusionOk="0" h="1670" w="1671">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
            <p:cNvSpPr/>
            <p:nvPr/>
          </p:nvSpPr>
          <p:spPr>
            <a:xfrm>
              <a:off x="-58983325" y="3755775"/>
              <a:ext cx="227625" cy="226850"/>
            </a:xfrm>
            <a:custGeom>
              <a:rect b="b" l="l" r="r" t="t"/>
              <a:pathLst>
                <a:path extrusionOk="0" h="9074" w="9105">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
            <p:cNvSpPr/>
            <p:nvPr/>
          </p:nvSpPr>
          <p:spPr>
            <a:xfrm>
              <a:off x="-59029025" y="3956600"/>
              <a:ext cx="70900" cy="70925"/>
            </a:xfrm>
            <a:custGeom>
              <a:rect b="b" l="l" r="r" t="t"/>
              <a:pathLst>
                <a:path extrusionOk="0" h="2837" w="2836">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38"/>
          <p:cNvSpPr txBox="1"/>
          <p:nvPr>
            <p:ph idx="6" type="title"/>
          </p:nvPr>
        </p:nvSpPr>
        <p:spPr>
          <a:xfrm>
            <a:off x="2855850" y="0"/>
            <a:ext cx="34326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CLEANING</a:t>
            </a:r>
            <a:r>
              <a:rPr lang="en"/>
              <a:t> PROCESS</a:t>
            </a:r>
            <a:endParaRPr/>
          </a:p>
        </p:txBody>
      </p:sp>
      <p:sp>
        <p:nvSpPr>
          <p:cNvPr id="628" name="Google Shape;628;p38"/>
          <p:cNvSpPr txBox="1"/>
          <p:nvPr>
            <p:ph idx="4294967295" type="subTitle"/>
          </p:nvPr>
        </p:nvSpPr>
        <p:spPr>
          <a:xfrm>
            <a:off x="5945300" y="2590888"/>
            <a:ext cx="1756200" cy="1544400"/>
          </a:xfrm>
          <a:prstGeom prst="rect">
            <a:avLst/>
          </a:prstGeom>
          <a:solidFill>
            <a:schemeClr val="accent4"/>
          </a:solidFill>
        </p:spPr>
        <p:txBody>
          <a:bodyPr anchorCtr="0" anchor="ctr" bIns="182875" lIns="182875" spcFirstLastPara="1" rIns="182875" wrap="square" tIns="182875">
            <a:noAutofit/>
          </a:bodyPr>
          <a:lstStyle/>
          <a:p>
            <a:pPr indent="0" lvl="0" marL="0" rtl="0" algn="ctr">
              <a:lnSpc>
                <a:spcPct val="100000"/>
              </a:lnSpc>
              <a:spcBef>
                <a:spcPts val="0"/>
              </a:spcBef>
              <a:spcAft>
                <a:spcPts val="0"/>
              </a:spcAft>
              <a:buNone/>
            </a:pPr>
            <a:r>
              <a:rPr lang="en">
                <a:solidFill>
                  <a:schemeClr val="lt1"/>
                </a:solidFill>
              </a:rPr>
              <a:t>Step by step cleanup process</a:t>
            </a:r>
            <a:endParaRPr>
              <a:solidFill>
                <a:schemeClr val="lt1"/>
              </a:solidFill>
            </a:endParaRPr>
          </a:p>
        </p:txBody>
      </p:sp>
      <p:graphicFrame>
        <p:nvGraphicFramePr>
          <p:cNvPr id="629" name="Google Shape;629;p38"/>
          <p:cNvGraphicFramePr/>
          <p:nvPr/>
        </p:nvGraphicFramePr>
        <p:xfrm>
          <a:off x="4509900" y="1641910"/>
          <a:ext cx="3000000" cy="3000000"/>
        </p:xfrm>
        <a:graphic>
          <a:graphicData uri="http://schemas.openxmlformats.org/drawingml/2006/table">
            <a:tbl>
              <a:tblPr>
                <a:noFill/>
                <a:tableStyleId>{F6F61E7B-81C5-4703-B977-35C7253ACF7C}</a:tableStyleId>
              </a:tblPr>
              <a:tblGrid>
                <a:gridCol w="1406975"/>
                <a:gridCol w="1148425"/>
                <a:gridCol w="1279425"/>
              </a:tblGrid>
              <a:tr h="316825">
                <a:tc>
                  <a:txBody>
                    <a:bodyPr/>
                    <a:lstStyle/>
                    <a:p>
                      <a:pPr indent="0" lvl="0" marL="0" rtl="0" algn="ctr">
                        <a:spcBef>
                          <a:spcPts val="0"/>
                        </a:spcBef>
                        <a:spcAft>
                          <a:spcPts val="0"/>
                        </a:spcAft>
                        <a:buNone/>
                      </a:pPr>
                      <a:r>
                        <a:rPr b="1" lang="en" sz="800">
                          <a:solidFill>
                            <a:schemeClr val="lt1"/>
                          </a:solidFill>
                          <a:latin typeface="Montserrat"/>
                          <a:ea typeface="Montserrat"/>
                          <a:cs typeface="Montserrat"/>
                          <a:sym typeface="Montserrat"/>
                        </a:rPr>
                        <a:t>OPERATION</a:t>
                      </a:r>
                      <a:endParaRPr b="1" sz="800">
                        <a:solidFill>
                          <a:schemeClr val="lt1"/>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ORDER</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SIZE</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r>
              <a:tr h="444750">
                <a:tc>
                  <a:txBody>
                    <a:bodyPr/>
                    <a:lstStyle/>
                    <a:p>
                      <a:pPr indent="0" lvl="0" marL="0" rtl="0" algn="l">
                        <a:spcBef>
                          <a:spcPts val="0"/>
                        </a:spcBef>
                        <a:spcAft>
                          <a:spcPts val="0"/>
                        </a:spcAft>
                        <a:buNone/>
                      </a:pPr>
                      <a:r>
                        <a:rPr b="1" lang="en" sz="800">
                          <a:solidFill>
                            <a:srgbClr val="FFFFFF"/>
                          </a:solidFill>
                          <a:latin typeface="Montserrat"/>
                          <a:ea typeface="Montserrat"/>
                          <a:cs typeface="Montserrat"/>
                          <a:sym typeface="Montserrat"/>
                        </a:rPr>
                        <a:t>  INITIALIZATION</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32020</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228352</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346375">
                <a:tc>
                  <a:txBody>
                    <a:bodyPr/>
                    <a:lstStyle/>
                    <a:p>
                      <a:pPr indent="0" lvl="0" marL="0" rtl="0" algn="l">
                        <a:spcBef>
                          <a:spcPts val="0"/>
                        </a:spcBef>
                        <a:spcAft>
                          <a:spcPts val="0"/>
                        </a:spcAft>
                        <a:buNone/>
                      </a:pPr>
                      <a:r>
                        <a:rPr b="1" lang="en" sz="800">
                          <a:solidFill>
                            <a:srgbClr val="FFFFFF"/>
                          </a:solidFill>
                          <a:latin typeface="Montserrat"/>
                          <a:ea typeface="Montserrat"/>
                          <a:cs typeface="Montserrat"/>
                          <a:sym typeface="Montserrat"/>
                        </a:rPr>
                        <a:t>           LOOPS</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32020</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196332</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346375">
                <a:tc>
                  <a:txBody>
                    <a:bodyPr/>
                    <a:lstStyle/>
                    <a:p>
                      <a:pPr indent="0" lvl="0" marL="0" rtl="0" algn="l">
                        <a:spcBef>
                          <a:spcPts val="0"/>
                        </a:spcBef>
                        <a:spcAft>
                          <a:spcPts val="0"/>
                        </a:spcAft>
                        <a:buNone/>
                      </a:pPr>
                      <a:r>
                        <a:rPr b="1" lang="en" sz="800">
                          <a:solidFill>
                            <a:srgbClr val="FFFFFF"/>
                          </a:solidFill>
                          <a:latin typeface="Montserrat"/>
                          <a:ea typeface="Montserrat"/>
                          <a:cs typeface="Montserrat"/>
                          <a:sym typeface="Montserrat"/>
                        </a:rPr>
                        <a:t>           ISOLATES</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22616</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196332</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346375">
                <a:tc>
                  <a:txBody>
                    <a:bodyPr/>
                    <a:lstStyle/>
                    <a:p>
                      <a:pPr indent="0" lvl="0" marL="0" rtl="0" algn="l">
                        <a:spcBef>
                          <a:spcPts val="0"/>
                        </a:spcBef>
                        <a:spcAft>
                          <a:spcPts val="0"/>
                        </a:spcAft>
                        <a:buNone/>
                      </a:pPr>
                      <a:r>
                        <a:rPr b="1" lang="en" sz="800">
                          <a:solidFill>
                            <a:srgbClr val="FFFFFF"/>
                          </a:solidFill>
                          <a:latin typeface="Montserrat"/>
                          <a:ea typeface="Montserrat"/>
                          <a:cs typeface="Montserrat"/>
                          <a:sym typeface="Montserrat"/>
                        </a:rPr>
                        <a:t>           WRONG ATECO</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21131</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123020</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346375">
                <a:tc>
                  <a:txBody>
                    <a:bodyPr/>
                    <a:lstStyle/>
                    <a:p>
                      <a:pPr indent="0" lvl="0" marL="0" rtl="0" algn="ctr">
                        <a:spcBef>
                          <a:spcPts val="0"/>
                        </a:spcBef>
                        <a:spcAft>
                          <a:spcPts val="0"/>
                        </a:spcAft>
                        <a:buNone/>
                      </a:pPr>
                      <a:r>
                        <a:rPr b="1" lang="en" sz="800">
                          <a:solidFill>
                            <a:srgbClr val="FFFFFF"/>
                          </a:solidFill>
                          <a:latin typeface="Montserrat"/>
                          <a:ea typeface="Montserrat"/>
                          <a:cs typeface="Montserrat"/>
                          <a:sym typeface="Montserrat"/>
                        </a:rPr>
                        <a:t>  HOURS &lt; 1760</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21017</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122720</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346375">
                <a:tc>
                  <a:txBody>
                    <a:bodyPr/>
                    <a:lstStyle/>
                    <a:p>
                      <a:pPr indent="0" lvl="0" marL="0" rtl="0" algn="l">
                        <a:spcBef>
                          <a:spcPts val="0"/>
                        </a:spcBef>
                        <a:spcAft>
                          <a:spcPts val="0"/>
                        </a:spcAft>
                        <a:buNone/>
                      </a:pPr>
                      <a:r>
                        <a:rPr b="1" lang="en" sz="800">
                          <a:solidFill>
                            <a:srgbClr val="FFFFFF"/>
                          </a:solidFill>
                          <a:latin typeface="Montserrat"/>
                          <a:ea typeface="Montserrat"/>
                          <a:cs typeface="Montserrat"/>
                          <a:sym typeface="Montserrat"/>
                        </a:rPr>
                        <a:t>          ISOLATES</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19981</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122720</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bl>
          </a:graphicData>
        </a:graphic>
      </p:graphicFrame>
      <p:sp>
        <p:nvSpPr>
          <p:cNvPr id="630" name="Google Shape;630;p38"/>
          <p:cNvSpPr/>
          <p:nvPr/>
        </p:nvSpPr>
        <p:spPr>
          <a:xfrm>
            <a:off x="4693850" y="2519675"/>
            <a:ext cx="151800" cy="99600"/>
          </a:xfrm>
          <a:prstGeom prst="mathMinus">
            <a:avLst>
              <a:gd fmla="val 2352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4693850" y="2871750"/>
            <a:ext cx="151800" cy="99600"/>
          </a:xfrm>
          <a:prstGeom prst="mathMinus">
            <a:avLst>
              <a:gd fmla="val 2352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4693850" y="3219525"/>
            <a:ext cx="151800" cy="99600"/>
          </a:xfrm>
          <a:prstGeom prst="mathMinus">
            <a:avLst>
              <a:gd fmla="val 2352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4693850" y="3567300"/>
            <a:ext cx="151800" cy="99600"/>
          </a:xfrm>
          <a:prstGeom prst="mathMinus">
            <a:avLst>
              <a:gd fmla="val 2352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4693850" y="3915075"/>
            <a:ext cx="151800" cy="99600"/>
          </a:xfrm>
          <a:prstGeom prst="mathMinus">
            <a:avLst>
              <a:gd fmla="val 2352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txBox="1"/>
          <p:nvPr>
            <p:ph idx="4294967295" type="subTitle"/>
          </p:nvPr>
        </p:nvSpPr>
        <p:spPr>
          <a:xfrm>
            <a:off x="1099650" y="2171263"/>
            <a:ext cx="1756200" cy="1544400"/>
          </a:xfrm>
          <a:prstGeom prst="rect">
            <a:avLst/>
          </a:prstGeom>
          <a:solidFill>
            <a:schemeClr val="accent4"/>
          </a:solidFill>
        </p:spPr>
        <p:txBody>
          <a:bodyPr anchorCtr="0" anchor="ctr" bIns="182875" lIns="182875" spcFirstLastPara="1" rIns="182875" wrap="square" tIns="182875">
            <a:noAutofit/>
          </a:bodyPr>
          <a:lstStyle/>
          <a:p>
            <a:pPr indent="0" lvl="0" marL="0" rtl="0" algn="ctr">
              <a:lnSpc>
                <a:spcPct val="100000"/>
              </a:lnSpc>
              <a:spcBef>
                <a:spcPts val="0"/>
              </a:spcBef>
              <a:spcAft>
                <a:spcPts val="0"/>
              </a:spcAft>
              <a:buNone/>
            </a:pPr>
            <a:r>
              <a:rPr lang="en">
                <a:solidFill>
                  <a:schemeClr val="lt1"/>
                </a:solidFill>
              </a:rPr>
              <a:t>Step by step cleanup process</a:t>
            </a:r>
            <a:endParaRPr>
              <a:solidFill>
                <a:schemeClr val="lt1"/>
              </a:solidFill>
            </a:endParaRPr>
          </a:p>
        </p:txBody>
      </p:sp>
      <p:pic>
        <p:nvPicPr>
          <p:cNvPr id="636" name="Google Shape;636;p38"/>
          <p:cNvPicPr preferRelativeResize="0"/>
          <p:nvPr/>
        </p:nvPicPr>
        <p:blipFill>
          <a:blip r:embed="rId3">
            <a:alphaModFix/>
          </a:blip>
          <a:stretch>
            <a:fillRect/>
          </a:stretch>
        </p:blipFill>
        <p:spPr>
          <a:xfrm>
            <a:off x="3792100" y="1489150"/>
            <a:ext cx="4921750" cy="3189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39"/>
          <p:cNvSpPr txBox="1"/>
          <p:nvPr>
            <p:ph type="title"/>
          </p:nvPr>
        </p:nvSpPr>
        <p:spPr>
          <a:xfrm>
            <a:off x="2099700" y="3011425"/>
            <a:ext cx="49446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642" name="Google Shape;642;p39"/>
          <p:cNvSpPr txBox="1"/>
          <p:nvPr>
            <p:ph idx="2" type="title"/>
          </p:nvPr>
        </p:nvSpPr>
        <p:spPr>
          <a:xfrm>
            <a:off x="3430150" y="1833792"/>
            <a:ext cx="2283600" cy="98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43" name="Google Shape;643;p39"/>
          <p:cNvSpPr txBox="1"/>
          <p:nvPr>
            <p:ph idx="1" type="subTitle"/>
          </p:nvPr>
        </p:nvSpPr>
        <p:spPr>
          <a:xfrm>
            <a:off x="2504850" y="3563671"/>
            <a:ext cx="41343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pic>
        <p:nvPicPr>
          <p:cNvPr id="648" name="Google Shape;648;p40"/>
          <p:cNvPicPr preferRelativeResize="0"/>
          <p:nvPr/>
        </p:nvPicPr>
        <p:blipFill>
          <a:blip r:embed="rId3">
            <a:alphaModFix/>
          </a:blip>
          <a:stretch>
            <a:fillRect/>
          </a:stretch>
        </p:blipFill>
        <p:spPr>
          <a:xfrm>
            <a:off x="4961975" y="875025"/>
            <a:ext cx="3046375" cy="2769975"/>
          </a:xfrm>
          <a:prstGeom prst="rect">
            <a:avLst/>
          </a:prstGeom>
          <a:noFill/>
          <a:ln>
            <a:noFill/>
          </a:ln>
        </p:spPr>
      </p:pic>
      <p:sp>
        <p:nvSpPr>
          <p:cNvPr id="649" name="Google Shape;649;p40"/>
          <p:cNvSpPr txBox="1"/>
          <p:nvPr>
            <p:ph idx="15" type="title"/>
          </p:nvPr>
        </p:nvSpPr>
        <p:spPr>
          <a:xfrm>
            <a:off x="2282825" y="0"/>
            <a:ext cx="45780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EXPLORATORY </a:t>
            </a:r>
            <a:r>
              <a:rPr lang="en"/>
              <a:t>ANALYSIS</a:t>
            </a:r>
            <a:endParaRPr/>
          </a:p>
        </p:txBody>
      </p:sp>
      <p:sp>
        <p:nvSpPr>
          <p:cNvPr id="650" name="Google Shape;650;p40"/>
          <p:cNvSpPr txBox="1"/>
          <p:nvPr/>
        </p:nvSpPr>
        <p:spPr>
          <a:xfrm>
            <a:off x="1223375" y="1036325"/>
            <a:ext cx="3583800" cy="2473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Font typeface="Nunito"/>
              <a:buChar char="●"/>
            </a:pPr>
            <a:r>
              <a:rPr lang="en" sz="1200">
                <a:latin typeface="Nunito"/>
                <a:ea typeface="Nunito"/>
                <a:cs typeface="Nunito"/>
                <a:sym typeface="Nunito"/>
              </a:rPr>
              <a:t>Full </a:t>
            </a:r>
            <a:r>
              <a:rPr b="1" lang="en" sz="1200">
                <a:latin typeface="Nunito"/>
                <a:ea typeface="Nunito"/>
                <a:cs typeface="Nunito"/>
                <a:sym typeface="Nunito"/>
              </a:rPr>
              <a:t>one-mode</a:t>
            </a:r>
            <a:r>
              <a:rPr lang="en" sz="1200">
                <a:latin typeface="Nunito"/>
                <a:ea typeface="Nunito"/>
                <a:cs typeface="Nunito"/>
                <a:sym typeface="Nunito"/>
              </a:rPr>
              <a:t> directed network with mutual weighted arcs </a:t>
            </a:r>
            <a:endParaRPr sz="1200">
              <a:latin typeface="Nunito"/>
              <a:ea typeface="Nunito"/>
              <a:cs typeface="Nunito"/>
              <a:sym typeface="Nunito"/>
            </a:endParaRPr>
          </a:p>
          <a:p>
            <a:pPr indent="-304800" lvl="0" marL="457200" rtl="0" algn="l">
              <a:lnSpc>
                <a:spcPct val="100000"/>
              </a:lnSpc>
              <a:spcBef>
                <a:spcPts val="1000"/>
              </a:spcBef>
              <a:spcAft>
                <a:spcPts val="0"/>
              </a:spcAft>
              <a:buSzPts val="1200"/>
              <a:buFont typeface="Nunito"/>
              <a:buChar char="●"/>
            </a:pPr>
            <a:r>
              <a:rPr lang="en" sz="1200">
                <a:latin typeface="Nunito"/>
                <a:ea typeface="Nunito"/>
                <a:cs typeface="Nunito"/>
                <a:sym typeface="Nunito"/>
              </a:rPr>
              <a:t>Mutual </a:t>
            </a:r>
            <a:r>
              <a:rPr b="1" lang="en" sz="1200">
                <a:latin typeface="Nunito"/>
                <a:ea typeface="Nunito"/>
                <a:cs typeface="Nunito"/>
                <a:sym typeface="Nunito"/>
              </a:rPr>
              <a:t>dyads</a:t>
            </a:r>
            <a:r>
              <a:rPr lang="en" sz="1200">
                <a:latin typeface="Nunito"/>
                <a:ea typeface="Nunito"/>
                <a:cs typeface="Nunito"/>
                <a:sym typeface="Nunito"/>
              </a:rPr>
              <a:t> = N/2, others are null  </a:t>
            </a:r>
            <a:endParaRPr sz="1200">
              <a:latin typeface="Nunito"/>
              <a:ea typeface="Nunito"/>
              <a:cs typeface="Nunito"/>
              <a:sym typeface="Nunito"/>
            </a:endParaRPr>
          </a:p>
          <a:p>
            <a:pPr indent="-304800" lvl="0" marL="457200" rtl="0" algn="l">
              <a:lnSpc>
                <a:spcPct val="115000"/>
              </a:lnSpc>
              <a:spcBef>
                <a:spcPts val="600"/>
              </a:spcBef>
              <a:spcAft>
                <a:spcPts val="0"/>
              </a:spcAft>
              <a:buSzPts val="1200"/>
              <a:buFont typeface="Nunito"/>
              <a:buChar char="●"/>
            </a:pPr>
            <a:r>
              <a:rPr lang="en" sz="1200">
                <a:latin typeface="Nunito"/>
                <a:ea typeface="Nunito"/>
                <a:cs typeface="Nunito"/>
                <a:sym typeface="Nunito"/>
              </a:rPr>
              <a:t>Density = 0.00031</a:t>
            </a:r>
            <a:endParaRPr sz="1200">
              <a:latin typeface="Nunito"/>
              <a:ea typeface="Nunito"/>
              <a:cs typeface="Nunito"/>
              <a:sym typeface="Nunito"/>
            </a:endParaRPr>
          </a:p>
          <a:p>
            <a:pPr indent="-304800" lvl="0" marL="457200" rtl="0" algn="l">
              <a:lnSpc>
                <a:spcPct val="115000"/>
              </a:lnSpc>
              <a:spcBef>
                <a:spcPts val="1000"/>
              </a:spcBef>
              <a:spcAft>
                <a:spcPts val="0"/>
              </a:spcAft>
              <a:buSzPts val="1200"/>
              <a:buFont typeface="Nunito"/>
              <a:buChar char="●"/>
            </a:pPr>
            <a:r>
              <a:rPr b="1" lang="en" sz="1200">
                <a:latin typeface="Nunito"/>
                <a:ea typeface="Nunito"/>
                <a:cs typeface="Nunito"/>
                <a:sym typeface="Nunito"/>
              </a:rPr>
              <a:t>Sparse</a:t>
            </a:r>
            <a:r>
              <a:rPr lang="en" sz="1200">
                <a:latin typeface="Nunito"/>
                <a:ea typeface="Nunito"/>
                <a:cs typeface="Nunito"/>
                <a:sym typeface="Nunito"/>
              </a:rPr>
              <a:t> network as</a:t>
            </a:r>
            <a:r>
              <a:rPr lang="en" sz="1200">
                <a:latin typeface="Nunito"/>
                <a:ea typeface="Nunito"/>
                <a:cs typeface="Nunito"/>
                <a:sym typeface="Nunito"/>
              </a:rPr>
              <a:t> k</a:t>
            </a:r>
            <a:r>
              <a:rPr lang="en" sz="1200">
                <a:latin typeface="Nunito"/>
                <a:ea typeface="Nunito"/>
                <a:cs typeface="Nunito"/>
                <a:sym typeface="Nunito"/>
              </a:rPr>
              <a:t> ≈ 6n</a:t>
            </a:r>
            <a:r>
              <a:rPr lang="en" sz="1200">
                <a:latin typeface="Nunito"/>
                <a:ea typeface="Nunito"/>
                <a:cs typeface="Nunito"/>
                <a:sym typeface="Nunito"/>
              </a:rPr>
              <a:t>, where k is the number of arcs and n the number of nodes</a:t>
            </a:r>
            <a:endParaRPr sz="1200">
              <a:latin typeface="Nunito"/>
              <a:ea typeface="Nunito"/>
              <a:cs typeface="Nunito"/>
              <a:sym typeface="Nunito"/>
            </a:endParaRPr>
          </a:p>
          <a:p>
            <a:pPr indent="-304800" lvl="0" marL="457200" rtl="0" algn="l">
              <a:lnSpc>
                <a:spcPct val="115000"/>
              </a:lnSpc>
              <a:spcBef>
                <a:spcPts val="1000"/>
              </a:spcBef>
              <a:spcAft>
                <a:spcPts val="0"/>
              </a:spcAft>
              <a:buSzPts val="1200"/>
              <a:buFont typeface="Nunito"/>
              <a:buChar char="●"/>
            </a:pPr>
            <a:r>
              <a:rPr lang="en" sz="1200">
                <a:latin typeface="Nunito"/>
                <a:ea typeface="Nunito"/>
                <a:cs typeface="Nunito"/>
                <a:sym typeface="Nunito"/>
              </a:rPr>
              <a:t>Degree distribution is right skewed</a:t>
            </a:r>
            <a:endParaRPr sz="1200">
              <a:latin typeface="Nunito"/>
              <a:ea typeface="Nunito"/>
              <a:cs typeface="Nunito"/>
              <a:sym typeface="Nunito"/>
            </a:endParaRPr>
          </a:p>
          <a:p>
            <a:pPr indent="-304800" lvl="0" marL="457200" rtl="0" algn="l">
              <a:lnSpc>
                <a:spcPct val="115000"/>
              </a:lnSpc>
              <a:spcBef>
                <a:spcPts val="1200"/>
              </a:spcBef>
              <a:spcAft>
                <a:spcPts val="0"/>
              </a:spcAft>
              <a:buSzPts val="1200"/>
              <a:buFont typeface="Nunito"/>
              <a:buChar char="●"/>
            </a:pPr>
            <a:r>
              <a:rPr lang="en" sz="1200">
                <a:latin typeface="Nunito"/>
                <a:ea typeface="Nunito"/>
                <a:cs typeface="Nunito"/>
                <a:sym typeface="Nunito"/>
              </a:rPr>
              <a:t>Centrality measures suggest clustering</a:t>
            </a:r>
            <a:endParaRPr sz="1200">
              <a:latin typeface="Nunito"/>
              <a:ea typeface="Nunito"/>
              <a:cs typeface="Nunito"/>
              <a:sym typeface="Nunito"/>
            </a:endParaRPr>
          </a:p>
          <a:p>
            <a:pPr indent="0" lvl="0" marL="0" rtl="0" algn="l">
              <a:spcBef>
                <a:spcPts val="1000"/>
              </a:spcBef>
              <a:spcAft>
                <a:spcPts val="0"/>
              </a:spcAft>
              <a:buNone/>
            </a:pPr>
            <a:r>
              <a:t/>
            </a:r>
            <a:endParaRPr>
              <a:latin typeface="Nunito"/>
              <a:ea typeface="Nunito"/>
              <a:cs typeface="Nunito"/>
              <a:sym typeface="Nunito"/>
            </a:endParaRPr>
          </a:p>
        </p:txBody>
      </p:sp>
      <p:graphicFrame>
        <p:nvGraphicFramePr>
          <p:cNvPr id="651" name="Google Shape;651;p40"/>
          <p:cNvGraphicFramePr/>
          <p:nvPr/>
        </p:nvGraphicFramePr>
        <p:xfrm>
          <a:off x="1304300" y="3698285"/>
          <a:ext cx="3000000" cy="3000000"/>
        </p:xfrm>
        <a:graphic>
          <a:graphicData uri="http://schemas.openxmlformats.org/drawingml/2006/table">
            <a:tbl>
              <a:tblPr>
                <a:noFill/>
                <a:tableStyleId>{F6F61E7B-81C5-4703-B977-35C7253ACF7C}</a:tableStyleId>
              </a:tblPr>
              <a:tblGrid>
                <a:gridCol w="1326850"/>
                <a:gridCol w="1082975"/>
                <a:gridCol w="1206525"/>
                <a:gridCol w="1206525"/>
                <a:gridCol w="1206525"/>
              </a:tblGrid>
              <a:tr h="100000">
                <a:tc>
                  <a:txBody>
                    <a:bodyPr/>
                    <a:lstStyle/>
                    <a:p>
                      <a:pPr indent="0" lvl="0" marL="0" rtl="0" algn="l">
                        <a:spcBef>
                          <a:spcPts val="0"/>
                        </a:spcBef>
                        <a:spcAft>
                          <a:spcPts val="0"/>
                        </a:spcAft>
                        <a:buNone/>
                      </a:pPr>
                      <a:r>
                        <a:t/>
                      </a:r>
                      <a:endParaRPr b="1" sz="800">
                        <a:solidFill>
                          <a:schemeClr val="lt1"/>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MEAN</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MEDIAN</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MIN</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MAX</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r>
              <a:tr h="274625">
                <a:tc>
                  <a:txBody>
                    <a:bodyPr/>
                    <a:lstStyle/>
                    <a:p>
                      <a:pPr indent="0" lvl="0" marL="0" rtl="0" algn="ctr">
                        <a:spcBef>
                          <a:spcPts val="0"/>
                        </a:spcBef>
                        <a:spcAft>
                          <a:spcPts val="0"/>
                        </a:spcAft>
                        <a:buNone/>
                      </a:pPr>
                      <a:r>
                        <a:rPr b="1" lang="en" sz="800">
                          <a:solidFill>
                            <a:srgbClr val="FFFFFF"/>
                          </a:solidFill>
                          <a:latin typeface="Montserrat"/>
                          <a:ea typeface="Montserrat"/>
                          <a:cs typeface="Montserrat"/>
                          <a:sym typeface="Montserrat"/>
                        </a:rPr>
                        <a:t>DEGREE</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12.28</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6</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2</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704</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274625">
                <a:tc>
                  <a:txBody>
                    <a:bodyPr/>
                    <a:lstStyle/>
                    <a:p>
                      <a:pPr indent="0" lvl="0" marL="0" rtl="0" algn="ctr">
                        <a:spcBef>
                          <a:spcPts val="0"/>
                        </a:spcBef>
                        <a:spcAft>
                          <a:spcPts val="0"/>
                        </a:spcAft>
                        <a:buNone/>
                      </a:pPr>
                      <a:r>
                        <a:rPr b="1" lang="en" sz="800">
                          <a:solidFill>
                            <a:srgbClr val="FFFFFF"/>
                          </a:solidFill>
                          <a:latin typeface="Montserrat"/>
                          <a:ea typeface="Montserrat"/>
                          <a:cs typeface="Montserrat"/>
                          <a:sym typeface="Montserrat"/>
                        </a:rPr>
                        <a:t>CLOSENESS</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1.191e⁻⁰⁵</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9.661</a:t>
                      </a:r>
                      <a:r>
                        <a:rPr lang="en" sz="1000">
                          <a:solidFill>
                            <a:schemeClr val="dk1"/>
                          </a:solidFill>
                          <a:latin typeface="Nunito"/>
                          <a:ea typeface="Nunito"/>
                          <a:cs typeface="Nunito"/>
                          <a:sym typeface="Nunito"/>
                        </a:rPr>
                        <a:t>e⁻⁰⁶</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3.294</a:t>
                      </a:r>
                      <a:r>
                        <a:rPr lang="en" sz="1000">
                          <a:solidFill>
                            <a:schemeClr val="dk1"/>
                          </a:solidFill>
                          <a:latin typeface="Nunito"/>
                          <a:ea typeface="Nunito"/>
                          <a:cs typeface="Nunito"/>
                          <a:sym typeface="Nunito"/>
                        </a:rPr>
                        <a:t>e⁻⁰⁸</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5.005</a:t>
                      </a:r>
                      <a:r>
                        <a:rPr lang="en" sz="1000">
                          <a:solidFill>
                            <a:schemeClr val="dk1"/>
                          </a:solidFill>
                          <a:latin typeface="Nunito"/>
                          <a:ea typeface="Nunito"/>
                          <a:cs typeface="Nunito"/>
                          <a:sym typeface="Nunito"/>
                        </a:rPr>
                        <a:t>e⁻⁰⁵</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274625">
                <a:tc>
                  <a:txBody>
                    <a:bodyPr/>
                    <a:lstStyle/>
                    <a:p>
                      <a:pPr indent="0" lvl="0" marL="0" rtl="0" algn="ctr">
                        <a:spcBef>
                          <a:spcPts val="0"/>
                        </a:spcBef>
                        <a:spcAft>
                          <a:spcPts val="0"/>
                        </a:spcAft>
                        <a:buNone/>
                      </a:pPr>
                      <a:r>
                        <a:rPr b="1" lang="en" sz="800">
                          <a:solidFill>
                            <a:srgbClr val="FFFFFF"/>
                          </a:solidFill>
                          <a:latin typeface="Montserrat"/>
                          <a:ea typeface="Montserrat"/>
                          <a:cs typeface="Montserrat"/>
                          <a:sym typeface="Montserrat"/>
                        </a:rPr>
                        <a:t>BETWEENNESS</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5.205</a:t>
                      </a:r>
                      <a:r>
                        <a:rPr lang="en" sz="1000">
                          <a:solidFill>
                            <a:schemeClr val="dk1"/>
                          </a:solidFill>
                          <a:latin typeface="Nunito"/>
                          <a:ea typeface="Nunito"/>
                          <a:cs typeface="Nunito"/>
                          <a:sym typeface="Nunito"/>
                        </a:rPr>
                        <a:t>e⁻⁰⁵</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0.230</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41"/>
          <p:cNvSpPr txBox="1"/>
          <p:nvPr>
            <p:ph type="title"/>
          </p:nvPr>
        </p:nvSpPr>
        <p:spPr>
          <a:xfrm>
            <a:off x="1147775" y="0"/>
            <a:ext cx="68529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lang="en"/>
              <a:t>SOCIOMATRIX</a:t>
            </a:r>
            <a:r>
              <a:rPr b="0" lang="en"/>
              <a:t> </a:t>
            </a:r>
            <a:endParaRPr/>
          </a:p>
        </p:txBody>
      </p:sp>
      <p:sp>
        <p:nvSpPr>
          <p:cNvPr id="657" name="Google Shape;657;p41"/>
          <p:cNvSpPr txBox="1"/>
          <p:nvPr/>
        </p:nvSpPr>
        <p:spPr>
          <a:xfrm>
            <a:off x="1632650" y="2024225"/>
            <a:ext cx="38229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58" name="Google Shape;658;p41"/>
          <p:cNvSpPr txBox="1"/>
          <p:nvPr/>
        </p:nvSpPr>
        <p:spPr>
          <a:xfrm>
            <a:off x="1967100" y="1599475"/>
            <a:ext cx="5209800" cy="3099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SzPts val="1400"/>
              <a:buFont typeface="Nunito"/>
              <a:buChar char="●"/>
            </a:pPr>
            <a:r>
              <a:rPr b="1" lang="en">
                <a:latin typeface="Nunito"/>
                <a:ea typeface="Nunito"/>
                <a:cs typeface="Nunito"/>
                <a:sym typeface="Nunito"/>
              </a:rPr>
              <a:t>Collaboration </a:t>
            </a:r>
            <a:r>
              <a:rPr lang="en">
                <a:latin typeface="Nunito"/>
                <a:ea typeface="Nunito"/>
                <a:cs typeface="Nunito"/>
                <a:sym typeface="Nunito"/>
              </a:rPr>
              <a:t>matrix between firms from different province, aggregated by ATECO code.</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Collaboration are </a:t>
            </a:r>
            <a:r>
              <a:rPr b="1" lang="en">
                <a:latin typeface="Nunito"/>
                <a:ea typeface="Nunito"/>
                <a:cs typeface="Nunito"/>
                <a:sym typeface="Nunito"/>
              </a:rPr>
              <a:t>dichotomized</a:t>
            </a:r>
            <a:r>
              <a:rPr lang="en">
                <a:latin typeface="Nunito"/>
                <a:ea typeface="Nunito"/>
                <a:cs typeface="Nunito"/>
                <a:sym typeface="Nunito"/>
              </a:rPr>
              <a:t>, so </a:t>
            </a:r>
            <a:r>
              <a:rPr i="1" lang="en">
                <a:latin typeface="Nunito"/>
                <a:ea typeface="Nunito"/>
                <a:cs typeface="Nunito"/>
                <a:sym typeface="Nunito"/>
              </a:rPr>
              <a:t>ij</a:t>
            </a:r>
            <a:r>
              <a:rPr lang="en">
                <a:latin typeface="Nunito"/>
                <a:ea typeface="Nunito"/>
                <a:cs typeface="Nunito"/>
                <a:sym typeface="Nunito"/>
              </a:rPr>
              <a:t> is the sum of the number of collaborations between companies of ATECO codes</a:t>
            </a:r>
            <a:r>
              <a:rPr i="1" lang="en">
                <a:latin typeface="Nunito"/>
                <a:ea typeface="Nunito"/>
                <a:cs typeface="Nunito"/>
                <a:sym typeface="Nunito"/>
              </a:rPr>
              <a:t> i </a:t>
            </a:r>
            <a:r>
              <a:rPr lang="en">
                <a:latin typeface="Nunito"/>
                <a:ea typeface="Nunito"/>
                <a:cs typeface="Nunito"/>
                <a:sym typeface="Nunito"/>
              </a:rPr>
              <a:t>and</a:t>
            </a:r>
            <a:r>
              <a:rPr i="1" lang="en">
                <a:latin typeface="Nunito"/>
                <a:ea typeface="Nunito"/>
                <a:cs typeface="Nunito"/>
                <a:sym typeface="Nunito"/>
              </a:rPr>
              <a:t> j</a:t>
            </a:r>
            <a:r>
              <a:rPr lang="en">
                <a:latin typeface="Nunito"/>
                <a:ea typeface="Nunito"/>
                <a:cs typeface="Nunito"/>
                <a:sym typeface="Nunito"/>
              </a:rPr>
              <a:t>. </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Diagonal elements are the number of collaborations between companies of the same category. </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Matrix are </a:t>
            </a:r>
            <a:r>
              <a:rPr b="1" lang="en">
                <a:latin typeface="Nunito"/>
                <a:ea typeface="Nunito"/>
                <a:cs typeface="Nunito"/>
                <a:sym typeface="Nunito"/>
              </a:rPr>
              <a:t>normalized</a:t>
            </a:r>
            <a:r>
              <a:rPr lang="en">
                <a:latin typeface="Nunito"/>
                <a:ea typeface="Nunito"/>
                <a:cs typeface="Nunito"/>
                <a:sym typeface="Nunito"/>
              </a:rPr>
              <a:t> between 0 and 1 in order to improve readability </a:t>
            </a:r>
            <a:r>
              <a:rPr lang="en">
                <a:latin typeface="Nunito"/>
                <a:ea typeface="Nunito"/>
                <a:cs typeface="Nunito"/>
                <a:sym typeface="Nunito"/>
              </a:rPr>
              <a:t>through</a:t>
            </a:r>
            <a:r>
              <a:rPr lang="en">
                <a:latin typeface="Nunito"/>
                <a:ea typeface="Nunito"/>
                <a:cs typeface="Nunito"/>
                <a:sym typeface="Nunito"/>
              </a:rPr>
              <a:t> the heatmaps.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42"/>
          <p:cNvSpPr txBox="1"/>
          <p:nvPr>
            <p:ph type="title"/>
          </p:nvPr>
        </p:nvSpPr>
        <p:spPr>
          <a:xfrm>
            <a:off x="1147775" y="0"/>
            <a:ext cx="68529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SOCIOMATRIX </a:t>
            </a:r>
            <a:r>
              <a:rPr lang="en"/>
              <a:t>TRIESTE</a:t>
            </a:r>
            <a:r>
              <a:rPr b="0" lang="en"/>
              <a:t> </a:t>
            </a:r>
            <a:endParaRPr/>
          </a:p>
        </p:txBody>
      </p:sp>
      <p:sp>
        <p:nvSpPr>
          <p:cNvPr id="664" name="Google Shape;664;p42"/>
          <p:cNvSpPr txBox="1"/>
          <p:nvPr/>
        </p:nvSpPr>
        <p:spPr>
          <a:xfrm>
            <a:off x="1632650" y="2024225"/>
            <a:ext cx="38229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665" name="Google Shape;665;p42"/>
          <p:cNvPicPr preferRelativeResize="0"/>
          <p:nvPr/>
        </p:nvPicPr>
        <p:blipFill>
          <a:blip r:embed="rId3">
            <a:alphaModFix/>
          </a:blip>
          <a:stretch>
            <a:fillRect/>
          </a:stretch>
        </p:blipFill>
        <p:spPr>
          <a:xfrm>
            <a:off x="3816150" y="1316475"/>
            <a:ext cx="4742000" cy="3793625"/>
          </a:xfrm>
          <a:prstGeom prst="rect">
            <a:avLst/>
          </a:prstGeom>
          <a:noFill/>
          <a:ln>
            <a:noFill/>
          </a:ln>
        </p:spPr>
      </p:pic>
      <p:sp>
        <p:nvSpPr>
          <p:cNvPr id="666" name="Google Shape;666;p42"/>
          <p:cNvSpPr txBox="1"/>
          <p:nvPr>
            <p:ph idx="4294967295" type="subTitle"/>
          </p:nvPr>
        </p:nvSpPr>
        <p:spPr>
          <a:xfrm>
            <a:off x="1147775" y="2194738"/>
            <a:ext cx="2004300" cy="1878000"/>
          </a:xfrm>
          <a:prstGeom prst="rect">
            <a:avLst/>
          </a:prstGeom>
          <a:solidFill>
            <a:schemeClr val="accent4"/>
          </a:solidFill>
        </p:spPr>
        <p:txBody>
          <a:bodyPr anchorCtr="0" anchor="ctr" bIns="182875" lIns="182875" spcFirstLastPara="1" rIns="182875" wrap="square" tIns="182875">
            <a:noAutofit/>
          </a:bodyPr>
          <a:lstStyle/>
          <a:p>
            <a:pPr indent="0" lvl="0" marL="0" rtl="0" algn="ctr">
              <a:lnSpc>
                <a:spcPct val="100000"/>
              </a:lnSpc>
              <a:spcBef>
                <a:spcPts val="0"/>
              </a:spcBef>
              <a:spcAft>
                <a:spcPts val="0"/>
              </a:spcAft>
              <a:buNone/>
            </a:pPr>
            <a:r>
              <a:rPr lang="en">
                <a:solidFill>
                  <a:schemeClr val="lt1"/>
                </a:solidFill>
              </a:rPr>
              <a:t>Further analysis involved the cell CF, which is the collaboration between manufacturing and construction companies</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43"/>
          <p:cNvSpPr txBox="1"/>
          <p:nvPr>
            <p:ph type="title"/>
          </p:nvPr>
        </p:nvSpPr>
        <p:spPr>
          <a:xfrm>
            <a:off x="1147775" y="0"/>
            <a:ext cx="68529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SOCIOMATRIX </a:t>
            </a:r>
            <a:r>
              <a:rPr lang="en"/>
              <a:t>UDINE</a:t>
            </a:r>
            <a:r>
              <a:rPr b="0" lang="en"/>
              <a:t> </a:t>
            </a:r>
            <a:endParaRPr/>
          </a:p>
        </p:txBody>
      </p:sp>
      <p:sp>
        <p:nvSpPr>
          <p:cNvPr id="672" name="Google Shape;672;p43"/>
          <p:cNvSpPr txBox="1"/>
          <p:nvPr/>
        </p:nvSpPr>
        <p:spPr>
          <a:xfrm>
            <a:off x="1632650" y="2024225"/>
            <a:ext cx="38229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73" name="Google Shape;673;p43"/>
          <p:cNvSpPr txBox="1"/>
          <p:nvPr>
            <p:ph idx="4294967295" type="subTitle"/>
          </p:nvPr>
        </p:nvSpPr>
        <p:spPr>
          <a:xfrm>
            <a:off x="1147775" y="2194738"/>
            <a:ext cx="2004300" cy="1878000"/>
          </a:xfrm>
          <a:prstGeom prst="rect">
            <a:avLst/>
          </a:prstGeom>
          <a:solidFill>
            <a:schemeClr val="accent4"/>
          </a:solidFill>
        </p:spPr>
        <p:txBody>
          <a:bodyPr anchorCtr="0" anchor="ctr" bIns="182875" lIns="182875" spcFirstLastPara="1" rIns="182875" wrap="square" tIns="182875">
            <a:noAutofit/>
          </a:bodyPr>
          <a:lstStyle/>
          <a:p>
            <a:pPr indent="0" lvl="0" marL="0" rtl="0" algn="ctr">
              <a:lnSpc>
                <a:spcPct val="100000"/>
              </a:lnSpc>
              <a:spcBef>
                <a:spcPts val="0"/>
              </a:spcBef>
              <a:spcAft>
                <a:spcPts val="0"/>
              </a:spcAft>
              <a:buNone/>
            </a:pPr>
            <a:r>
              <a:rPr lang="en">
                <a:solidFill>
                  <a:schemeClr val="lt1"/>
                </a:solidFill>
              </a:rPr>
              <a:t>Further analysis involved the cell CG, which is the collaboration between manufacturing and retails companies</a:t>
            </a:r>
            <a:endParaRPr>
              <a:solidFill>
                <a:schemeClr val="lt1"/>
              </a:solidFill>
            </a:endParaRPr>
          </a:p>
        </p:txBody>
      </p:sp>
      <p:pic>
        <p:nvPicPr>
          <p:cNvPr id="674" name="Google Shape;674;p43"/>
          <p:cNvPicPr preferRelativeResize="0"/>
          <p:nvPr/>
        </p:nvPicPr>
        <p:blipFill>
          <a:blip r:embed="rId3">
            <a:alphaModFix/>
          </a:blip>
          <a:stretch>
            <a:fillRect/>
          </a:stretch>
        </p:blipFill>
        <p:spPr>
          <a:xfrm>
            <a:off x="3837850" y="1311189"/>
            <a:ext cx="4689150" cy="3751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44"/>
          <p:cNvSpPr txBox="1"/>
          <p:nvPr>
            <p:ph idx="1" type="body"/>
          </p:nvPr>
        </p:nvSpPr>
        <p:spPr>
          <a:xfrm>
            <a:off x="711634" y="1833229"/>
            <a:ext cx="3398400" cy="2695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Char char="■"/>
            </a:pPr>
            <a:r>
              <a:rPr lang="en">
                <a:solidFill>
                  <a:schemeClr val="dk1"/>
                </a:solidFill>
              </a:rPr>
              <a:t>Sparse network</a:t>
            </a:r>
            <a:endParaRPr/>
          </a:p>
          <a:p>
            <a:pPr indent="-317500" lvl="0" marL="457200" rtl="0" algn="l">
              <a:lnSpc>
                <a:spcPct val="200000"/>
              </a:lnSpc>
              <a:spcBef>
                <a:spcPts val="0"/>
              </a:spcBef>
              <a:spcAft>
                <a:spcPts val="0"/>
              </a:spcAft>
              <a:buClr>
                <a:schemeClr val="dk1"/>
              </a:buClr>
              <a:buSzPts val="1400"/>
              <a:buChar char="■"/>
            </a:pPr>
            <a:r>
              <a:rPr lang="en"/>
              <a:t>Size = 506</a:t>
            </a:r>
            <a:endParaRPr/>
          </a:p>
          <a:p>
            <a:pPr indent="-317500" lvl="0" marL="457200" rtl="0" algn="l">
              <a:lnSpc>
                <a:spcPct val="200000"/>
              </a:lnSpc>
              <a:spcBef>
                <a:spcPts val="0"/>
              </a:spcBef>
              <a:spcAft>
                <a:spcPts val="0"/>
              </a:spcAft>
              <a:buClr>
                <a:schemeClr val="dk1"/>
              </a:buClr>
              <a:buSzPts val="1400"/>
              <a:buChar char="■"/>
            </a:pPr>
            <a:r>
              <a:rPr lang="en"/>
              <a:t>Order = 152</a:t>
            </a:r>
            <a:endParaRPr/>
          </a:p>
          <a:p>
            <a:pPr indent="-317500" lvl="0" marL="457200" rtl="0" algn="l">
              <a:lnSpc>
                <a:spcPct val="200000"/>
              </a:lnSpc>
              <a:spcBef>
                <a:spcPts val="0"/>
              </a:spcBef>
              <a:spcAft>
                <a:spcPts val="0"/>
              </a:spcAft>
              <a:buClr>
                <a:schemeClr val="dk1"/>
              </a:buClr>
              <a:buSzPts val="1400"/>
              <a:buChar char="■"/>
            </a:pPr>
            <a:r>
              <a:rPr lang="en"/>
              <a:t>Manufacturing nodes = 47</a:t>
            </a:r>
            <a:endParaRPr/>
          </a:p>
          <a:p>
            <a:pPr indent="-317500" lvl="0" marL="457200" rtl="0" algn="l">
              <a:lnSpc>
                <a:spcPct val="200000"/>
              </a:lnSpc>
              <a:spcBef>
                <a:spcPts val="0"/>
              </a:spcBef>
              <a:spcAft>
                <a:spcPts val="0"/>
              </a:spcAft>
              <a:buClr>
                <a:schemeClr val="dk1"/>
              </a:buClr>
              <a:buSzPts val="1400"/>
              <a:buChar char="■"/>
            </a:pPr>
            <a:r>
              <a:rPr lang="en"/>
              <a:t>Construction nodes = 105</a:t>
            </a:r>
            <a:endParaRPr/>
          </a:p>
          <a:p>
            <a:pPr indent="-317500" lvl="0" marL="457200" rtl="0" algn="l">
              <a:lnSpc>
                <a:spcPct val="200000"/>
              </a:lnSpc>
              <a:spcBef>
                <a:spcPts val="0"/>
              </a:spcBef>
              <a:spcAft>
                <a:spcPts val="0"/>
              </a:spcAft>
              <a:buClr>
                <a:schemeClr val="dk1"/>
              </a:buClr>
              <a:buSzPts val="1400"/>
              <a:buChar char="■"/>
            </a:pPr>
            <a:r>
              <a:rPr lang="en"/>
              <a:t>Edge density = 0.022</a:t>
            </a:r>
            <a:endParaRPr/>
          </a:p>
          <a:p>
            <a:pPr indent="0" lvl="0" marL="0" rtl="0" algn="l">
              <a:spcBef>
                <a:spcPts val="1600"/>
              </a:spcBef>
              <a:spcAft>
                <a:spcPts val="1600"/>
              </a:spcAft>
              <a:buNone/>
            </a:pPr>
            <a:r>
              <a:t/>
            </a:r>
            <a:endParaRPr/>
          </a:p>
        </p:txBody>
      </p:sp>
      <p:sp>
        <p:nvSpPr>
          <p:cNvPr id="680" name="Google Shape;680;p44"/>
          <p:cNvSpPr txBox="1"/>
          <p:nvPr>
            <p:ph type="title"/>
          </p:nvPr>
        </p:nvSpPr>
        <p:spPr>
          <a:xfrm>
            <a:off x="0" y="0"/>
            <a:ext cx="6288300" cy="1144200"/>
          </a:xfrm>
          <a:prstGeom prst="rect">
            <a:avLst/>
          </a:prstGeom>
        </p:spPr>
        <p:txBody>
          <a:bodyPr anchorCtr="0" anchor="ctr" bIns="0" lIns="684000" spcFirstLastPara="1" rIns="91425" wrap="square" tIns="270000">
            <a:noAutofit/>
          </a:bodyPr>
          <a:lstStyle/>
          <a:p>
            <a:pPr indent="0" lvl="0" marL="0" rtl="0" algn="l">
              <a:spcBef>
                <a:spcPts val="0"/>
              </a:spcBef>
              <a:spcAft>
                <a:spcPts val="0"/>
              </a:spcAft>
              <a:buNone/>
            </a:pPr>
            <a:r>
              <a:rPr b="0" lang="en"/>
              <a:t>SUBNETWORK</a:t>
            </a:r>
            <a:r>
              <a:rPr lang="en"/>
              <a:t> TRIESTE</a:t>
            </a:r>
            <a:endParaRPr/>
          </a:p>
        </p:txBody>
      </p:sp>
      <p:pic>
        <p:nvPicPr>
          <p:cNvPr id="681" name="Google Shape;681;p44"/>
          <p:cNvPicPr preferRelativeResize="0"/>
          <p:nvPr/>
        </p:nvPicPr>
        <p:blipFill>
          <a:blip r:embed="rId3">
            <a:alphaModFix/>
          </a:blip>
          <a:stretch>
            <a:fillRect/>
          </a:stretch>
        </p:blipFill>
        <p:spPr>
          <a:xfrm>
            <a:off x="3634150" y="1176700"/>
            <a:ext cx="3852500" cy="3852500"/>
          </a:xfrm>
          <a:prstGeom prst="rect">
            <a:avLst/>
          </a:prstGeom>
          <a:noFill/>
          <a:ln>
            <a:noFill/>
          </a:ln>
        </p:spPr>
      </p:pic>
      <p:sp>
        <p:nvSpPr>
          <p:cNvPr id="682" name="Google Shape;682;p44"/>
          <p:cNvSpPr txBox="1"/>
          <p:nvPr/>
        </p:nvSpPr>
        <p:spPr>
          <a:xfrm>
            <a:off x="5685725" y="3842213"/>
            <a:ext cx="27231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Nunito"/>
                <a:ea typeface="Nunito"/>
                <a:cs typeface="Nunito"/>
                <a:sym typeface="Nunito"/>
              </a:rPr>
              <a:t>MANUFACTURING</a:t>
            </a:r>
            <a:endParaRPr sz="1000">
              <a:latin typeface="Nunito"/>
              <a:ea typeface="Nunito"/>
              <a:cs typeface="Nunito"/>
              <a:sym typeface="Nunito"/>
            </a:endParaRPr>
          </a:p>
          <a:p>
            <a:pPr indent="0" lvl="0" marL="0" rtl="0" algn="r">
              <a:spcBef>
                <a:spcPts val="0"/>
              </a:spcBef>
              <a:spcAft>
                <a:spcPts val="0"/>
              </a:spcAft>
              <a:buNone/>
            </a:pPr>
            <a:r>
              <a:rPr lang="en" sz="1000">
                <a:latin typeface="Nunito"/>
                <a:ea typeface="Nunito"/>
                <a:cs typeface="Nunito"/>
                <a:sym typeface="Nunito"/>
              </a:rPr>
              <a:t>CONSTRUCTION</a:t>
            </a:r>
            <a:endParaRPr sz="800">
              <a:latin typeface="Nunito"/>
              <a:ea typeface="Nunito"/>
              <a:cs typeface="Nunito"/>
              <a:sym typeface="Nunito"/>
            </a:endParaRPr>
          </a:p>
        </p:txBody>
      </p:sp>
      <p:sp>
        <p:nvSpPr>
          <p:cNvPr id="683" name="Google Shape;683;p44"/>
          <p:cNvSpPr/>
          <p:nvPr/>
        </p:nvSpPr>
        <p:spPr>
          <a:xfrm>
            <a:off x="8371250" y="3950975"/>
            <a:ext cx="100500" cy="1002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4"/>
          <p:cNvSpPr/>
          <p:nvPr/>
        </p:nvSpPr>
        <p:spPr>
          <a:xfrm>
            <a:off x="8371250" y="4112825"/>
            <a:ext cx="100500" cy="1002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45"/>
          <p:cNvSpPr txBox="1"/>
          <p:nvPr>
            <p:ph idx="15" type="title"/>
          </p:nvPr>
        </p:nvSpPr>
        <p:spPr>
          <a:xfrm>
            <a:off x="2282825" y="0"/>
            <a:ext cx="45780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SUBNETWORK </a:t>
            </a:r>
            <a:r>
              <a:rPr lang="en"/>
              <a:t>TRIESTE</a:t>
            </a:r>
            <a:endParaRPr/>
          </a:p>
        </p:txBody>
      </p:sp>
      <p:pic>
        <p:nvPicPr>
          <p:cNvPr id="690" name="Google Shape;690;p45"/>
          <p:cNvPicPr preferRelativeResize="0"/>
          <p:nvPr/>
        </p:nvPicPr>
        <p:blipFill>
          <a:blip r:embed="rId3">
            <a:alphaModFix/>
          </a:blip>
          <a:stretch>
            <a:fillRect/>
          </a:stretch>
        </p:blipFill>
        <p:spPr>
          <a:xfrm>
            <a:off x="650325" y="1225425"/>
            <a:ext cx="3457775" cy="3457775"/>
          </a:xfrm>
          <a:prstGeom prst="rect">
            <a:avLst/>
          </a:prstGeom>
          <a:noFill/>
          <a:ln>
            <a:noFill/>
          </a:ln>
        </p:spPr>
      </p:pic>
      <p:graphicFrame>
        <p:nvGraphicFramePr>
          <p:cNvPr id="691" name="Google Shape;691;p45"/>
          <p:cNvGraphicFramePr/>
          <p:nvPr/>
        </p:nvGraphicFramePr>
        <p:xfrm>
          <a:off x="4108100" y="1894485"/>
          <a:ext cx="3000000" cy="3000000"/>
        </p:xfrm>
        <a:graphic>
          <a:graphicData uri="http://schemas.openxmlformats.org/drawingml/2006/table">
            <a:tbl>
              <a:tblPr>
                <a:noFill/>
                <a:tableStyleId>{F6F61E7B-81C5-4703-B977-35C7253ACF7C}</a:tableStyleId>
              </a:tblPr>
              <a:tblGrid>
                <a:gridCol w="1164800"/>
                <a:gridCol w="759050"/>
                <a:gridCol w="963225"/>
                <a:gridCol w="963225"/>
                <a:gridCol w="989975"/>
              </a:tblGrid>
              <a:tr h="376175">
                <a:tc>
                  <a:txBody>
                    <a:bodyPr/>
                    <a:lstStyle/>
                    <a:p>
                      <a:pPr indent="0" lvl="0" marL="0" rtl="0" algn="l">
                        <a:spcBef>
                          <a:spcPts val="0"/>
                        </a:spcBef>
                        <a:spcAft>
                          <a:spcPts val="0"/>
                        </a:spcAft>
                        <a:buNone/>
                      </a:pPr>
                      <a:r>
                        <a:t/>
                      </a:r>
                      <a:endParaRPr b="1" sz="800">
                        <a:solidFill>
                          <a:schemeClr val="lt1"/>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MEAN</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MEDIAN</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MIN</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MAX</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r>
              <a:tr h="411200">
                <a:tc>
                  <a:txBody>
                    <a:bodyPr/>
                    <a:lstStyle/>
                    <a:p>
                      <a:pPr indent="0" lvl="0" marL="0" rtl="0" algn="ctr">
                        <a:spcBef>
                          <a:spcPts val="0"/>
                        </a:spcBef>
                        <a:spcAft>
                          <a:spcPts val="0"/>
                        </a:spcAft>
                        <a:buNone/>
                      </a:pPr>
                      <a:r>
                        <a:rPr b="1" lang="en" sz="800">
                          <a:solidFill>
                            <a:srgbClr val="FFFFFF"/>
                          </a:solidFill>
                          <a:latin typeface="Montserrat"/>
                          <a:ea typeface="Montserrat"/>
                          <a:cs typeface="Montserrat"/>
                          <a:sym typeface="Montserrat"/>
                        </a:rPr>
                        <a:t>DEGREE</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6.658</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6</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2</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2</a:t>
                      </a:r>
                      <a:r>
                        <a:rPr lang="en" sz="1000">
                          <a:solidFill>
                            <a:schemeClr val="dk1"/>
                          </a:solidFill>
                          <a:latin typeface="Nunito"/>
                          <a:ea typeface="Nunito"/>
                          <a:cs typeface="Nunito"/>
                          <a:sym typeface="Nunito"/>
                        </a:rPr>
                        <a:t>4</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598125">
                <a:tc>
                  <a:txBody>
                    <a:bodyPr/>
                    <a:lstStyle/>
                    <a:p>
                      <a:pPr indent="0" lvl="0" marL="0" rtl="0" algn="ctr">
                        <a:spcBef>
                          <a:spcPts val="0"/>
                        </a:spcBef>
                        <a:spcAft>
                          <a:spcPts val="0"/>
                        </a:spcAft>
                        <a:buNone/>
                      </a:pPr>
                      <a:r>
                        <a:rPr b="1" lang="en" sz="800">
                          <a:solidFill>
                            <a:srgbClr val="FFFFFF"/>
                          </a:solidFill>
                          <a:latin typeface="Montserrat"/>
                          <a:ea typeface="Montserrat"/>
                          <a:cs typeface="Montserrat"/>
                          <a:sym typeface="Montserrat"/>
                        </a:rPr>
                        <a:t>CLOSENESS</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3</a:t>
                      </a:r>
                      <a:r>
                        <a:rPr lang="en" sz="1000">
                          <a:solidFill>
                            <a:schemeClr val="dk1"/>
                          </a:solidFill>
                          <a:latin typeface="Nunito"/>
                          <a:ea typeface="Nunito"/>
                          <a:cs typeface="Nunito"/>
                          <a:sym typeface="Nunito"/>
                        </a:rPr>
                        <a:t>.581e⁻⁰⁶</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3.581</a:t>
                      </a:r>
                      <a:r>
                        <a:rPr lang="en" sz="1000">
                          <a:solidFill>
                            <a:schemeClr val="dk1"/>
                          </a:solidFill>
                          <a:latin typeface="Nunito"/>
                          <a:ea typeface="Nunito"/>
                          <a:cs typeface="Nunito"/>
                          <a:sym typeface="Nunito"/>
                        </a:rPr>
                        <a:t>e⁻⁰⁶</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8.066</a:t>
                      </a:r>
                      <a:r>
                        <a:rPr lang="en" sz="1000">
                          <a:solidFill>
                            <a:schemeClr val="dk1"/>
                          </a:solidFill>
                          <a:latin typeface="Nunito"/>
                          <a:ea typeface="Nunito"/>
                          <a:cs typeface="Nunito"/>
                          <a:sym typeface="Nunito"/>
                        </a:rPr>
                        <a:t>e⁻⁰⁷</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5.286e⁻⁰⁶</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598125">
                <a:tc>
                  <a:txBody>
                    <a:bodyPr/>
                    <a:lstStyle/>
                    <a:p>
                      <a:pPr indent="0" lvl="0" marL="0" rtl="0" algn="ctr">
                        <a:spcBef>
                          <a:spcPts val="0"/>
                        </a:spcBef>
                        <a:spcAft>
                          <a:spcPts val="0"/>
                        </a:spcAft>
                        <a:buNone/>
                      </a:pPr>
                      <a:r>
                        <a:rPr b="1" lang="en" sz="800">
                          <a:solidFill>
                            <a:srgbClr val="FFFFFF"/>
                          </a:solidFill>
                          <a:latin typeface="Montserrat"/>
                          <a:ea typeface="Montserrat"/>
                          <a:cs typeface="Montserrat"/>
                          <a:sym typeface="Montserrat"/>
                        </a:rPr>
                        <a:t>BETWEENNESS</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0.049</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0.013</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0.572</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pic>
        <p:nvPicPr>
          <p:cNvPr id="696" name="Google Shape;696;p46"/>
          <p:cNvPicPr preferRelativeResize="0"/>
          <p:nvPr/>
        </p:nvPicPr>
        <p:blipFill>
          <a:blip r:embed="rId3">
            <a:alphaModFix/>
          </a:blip>
          <a:stretch>
            <a:fillRect/>
          </a:stretch>
        </p:blipFill>
        <p:spPr>
          <a:xfrm>
            <a:off x="3429024" y="1164800"/>
            <a:ext cx="3958675" cy="3958675"/>
          </a:xfrm>
          <a:prstGeom prst="rect">
            <a:avLst/>
          </a:prstGeom>
          <a:noFill/>
          <a:ln>
            <a:noFill/>
          </a:ln>
        </p:spPr>
      </p:pic>
      <p:sp>
        <p:nvSpPr>
          <p:cNvPr id="697" name="Google Shape;697;p46"/>
          <p:cNvSpPr txBox="1"/>
          <p:nvPr>
            <p:ph idx="1" type="body"/>
          </p:nvPr>
        </p:nvSpPr>
        <p:spPr>
          <a:xfrm>
            <a:off x="711634" y="1833229"/>
            <a:ext cx="3398400" cy="2695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Char char="■"/>
            </a:pPr>
            <a:r>
              <a:rPr lang="en">
                <a:solidFill>
                  <a:schemeClr val="dk1"/>
                </a:solidFill>
              </a:rPr>
              <a:t>Sparse network</a:t>
            </a:r>
            <a:endParaRPr/>
          </a:p>
          <a:p>
            <a:pPr indent="-317500" lvl="0" marL="457200" rtl="0" algn="l">
              <a:lnSpc>
                <a:spcPct val="200000"/>
              </a:lnSpc>
              <a:spcBef>
                <a:spcPts val="0"/>
              </a:spcBef>
              <a:spcAft>
                <a:spcPts val="0"/>
              </a:spcAft>
              <a:buClr>
                <a:schemeClr val="dk1"/>
              </a:buClr>
              <a:buSzPts val="1400"/>
              <a:buChar char="■"/>
            </a:pPr>
            <a:r>
              <a:rPr lang="en"/>
              <a:t>Size = 5996</a:t>
            </a:r>
            <a:endParaRPr/>
          </a:p>
          <a:p>
            <a:pPr indent="-317500" lvl="0" marL="457200" rtl="0" algn="l">
              <a:lnSpc>
                <a:spcPct val="200000"/>
              </a:lnSpc>
              <a:spcBef>
                <a:spcPts val="0"/>
              </a:spcBef>
              <a:spcAft>
                <a:spcPts val="0"/>
              </a:spcAft>
              <a:buClr>
                <a:schemeClr val="dk1"/>
              </a:buClr>
              <a:buSzPts val="1400"/>
              <a:buChar char="■"/>
            </a:pPr>
            <a:r>
              <a:rPr lang="en"/>
              <a:t>Order = 927</a:t>
            </a:r>
            <a:endParaRPr/>
          </a:p>
          <a:p>
            <a:pPr indent="-317500" lvl="0" marL="457200" rtl="0" algn="l">
              <a:lnSpc>
                <a:spcPct val="200000"/>
              </a:lnSpc>
              <a:spcBef>
                <a:spcPts val="0"/>
              </a:spcBef>
              <a:spcAft>
                <a:spcPts val="0"/>
              </a:spcAft>
              <a:buClr>
                <a:schemeClr val="dk1"/>
              </a:buClr>
              <a:buSzPts val="1400"/>
              <a:buChar char="■"/>
            </a:pPr>
            <a:r>
              <a:rPr lang="en"/>
              <a:t>Manufacturing nodes = 456</a:t>
            </a:r>
            <a:endParaRPr/>
          </a:p>
          <a:p>
            <a:pPr indent="-317500" lvl="0" marL="457200" rtl="0" algn="l">
              <a:lnSpc>
                <a:spcPct val="200000"/>
              </a:lnSpc>
              <a:spcBef>
                <a:spcPts val="0"/>
              </a:spcBef>
              <a:spcAft>
                <a:spcPts val="0"/>
              </a:spcAft>
              <a:buClr>
                <a:schemeClr val="dk1"/>
              </a:buClr>
              <a:buSzPts val="1400"/>
              <a:buChar char="■"/>
            </a:pPr>
            <a:r>
              <a:rPr lang="en"/>
              <a:t>Retail nodes = 471</a:t>
            </a:r>
            <a:endParaRPr/>
          </a:p>
          <a:p>
            <a:pPr indent="-317500" lvl="0" marL="457200" rtl="0" algn="l">
              <a:lnSpc>
                <a:spcPct val="200000"/>
              </a:lnSpc>
              <a:spcBef>
                <a:spcPts val="0"/>
              </a:spcBef>
              <a:spcAft>
                <a:spcPts val="0"/>
              </a:spcAft>
              <a:buClr>
                <a:schemeClr val="dk1"/>
              </a:buClr>
              <a:buSzPts val="1400"/>
              <a:buChar char="■"/>
            </a:pPr>
            <a:r>
              <a:rPr lang="en"/>
              <a:t>Edge density = 0.007</a:t>
            </a:r>
            <a:endParaRPr/>
          </a:p>
          <a:p>
            <a:pPr indent="0" lvl="0" marL="0" rtl="0" algn="l">
              <a:spcBef>
                <a:spcPts val="1600"/>
              </a:spcBef>
              <a:spcAft>
                <a:spcPts val="1600"/>
              </a:spcAft>
              <a:buNone/>
            </a:pPr>
            <a:r>
              <a:t/>
            </a:r>
            <a:endParaRPr/>
          </a:p>
        </p:txBody>
      </p:sp>
      <p:sp>
        <p:nvSpPr>
          <p:cNvPr id="698" name="Google Shape;698;p46"/>
          <p:cNvSpPr txBox="1"/>
          <p:nvPr>
            <p:ph type="title"/>
          </p:nvPr>
        </p:nvSpPr>
        <p:spPr>
          <a:xfrm>
            <a:off x="0" y="0"/>
            <a:ext cx="6288300" cy="1144200"/>
          </a:xfrm>
          <a:prstGeom prst="rect">
            <a:avLst/>
          </a:prstGeom>
        </p:spPr>
        <p:txBody>
          <a:bodyPr anchorCtr="0" anchor="ctr" bIns="0" lIns="684000" spcFirstLastPara="1" rIns="91425" wrap="square" tIns="270000">
            <a:noAutofit/>
          </a:bodyPr>
          <a:lstStyle/>
          <a:p>
            <a:pPr indent="0" lvl="0" marL="0" rtl="0" algn="l">
              <a:spcBef>
                <a:spcPts val="0"/>
              </a:spcBef>
              <a:spcAft>
                <a:spcPts val="0"/>
              </a:spcAft>
              <a:buNone/>
            </a:pPr>
            <a:r>
              <a:rPr b="0" lang="en"/>
              <a:t>SUBNETWORK</a:t>
            </a:r>
            <a:r>
              <a:rPr lang="en"/>
              <a:t> UDINE</a:t>
            </a:r>
            <a:endParaRPr/>
          </a:p>
        </p:txBody>
      </p:sp>
      <p:sp>
        <p:nvSpPr>
          <p:cNvPr id="699" name="Google Shape;699;p46"/>
          <p:cNvSpPr txBox="1"/>
          <p:nvPr/>
        </p:nvSpPr>
        <p:spPr>
          <a:xfrm>
            <a:off x="5685725" y="3842213"/>
            <a:ext cx="27231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Nunito"/>
                <a:ea typeface="Nunito"/>
                <a:cs typeface="Nunito"/>
                <a:sym typeface="Nunito"/>
              </a:rPr>
              <a:t>MANUFACTURING</a:t>
            </a:r>
            <a:endParaRPr sz="1000">
              <a:latin typeface="Nunito"/>
              <a:ea typeface="Nunito"/>
              <a:cs typeface="Nunito"/>
              <a:sym typeface="Nunito"/>
            </a:endParaRPr>
          </a:p>
          <a:p>
            <a:pPr indent="0" lvl="0" marL="0" rtl="0" algn="r">
              <a:spcBef>
                <a:spcPts val="0"/>
              </a:spcBef>
              <a:spcAft>
                <a:spcPts val="0"/>
              </a:spcAft>
              <a:buNone/>
            </a:pPr>
            <a:r>
              <a:rPr lang="en" sz="1000">
                <a:latin typeface="Nunito"/>
                <a:ea typeface="Nunito"/>
                <a:cs typeface="Nunito"/>
                <a:sym typeface="Nunito"/>
              </a:rPr>
              <a:t>RETAIL</a:t>
            </a:r>
            <a:endParaRPr sz="800">
              <a:latin typeface="Nunito"/>
              <a:ea typeface="Nunito"/>
              <a:cs typeface="Nunito"/>
              <a:sym typeface="Nunito"/>
            </a:endParaRPr>
          </a:p>
        </p:txBody>
      </p:sp>
      <p:sp>
        <p:nvSpPr>
          <p:cNvPr id="700" name="Google Shape;700;p46"/>
          <p:cNvSpPr/>
          <p:nvPr/>
        </p:nvSpPr>
        <p:spPr>
          <a:xfrm>
            <a:off x="8371250" y="3950975"/>
            <a:ext cx="100500" cy="1002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6"/>
          <p:cNvSpPr/>
          <p:nvPr/>
        </p:nvSpPr>
        <p:spPr>
          <a:xfrm>
            <a:off x="8371250" y="4112825"/>
            <a:ext cx="100500" cy="1002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29"/>
          <p:cNvSpPr txBox="1"/>
          <p:nvPr>
            <p:ph type="title"/>
          </p:nvPr>
        </p:nvSpPr>
        <p:spPr>
          <a:xfrm>
            <a:off x="424988" y="3084086"/>
            <a:ext cx="2110800" cy="5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516" name="Google Shape;516;p29"/>
          <p:cNvSpPr txBox="1"/>
          <p:nvPr>
            <p:ph idx="1" type="subTitle"/>
          </p:nvPr>
        </p:nvSpPr>
        <p:spPr>
          <a:xfrm>
            <a:off x="742388" y="3500524"/>
            <a:ext cx="1476000" cy="80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Descriptive analysis </a:t>
            </a:r>
            <a:endParaRPr/>
          </a:p>
        </p:txBody>
      </p:sp>
      <p:sp>
        <p:nvSpPr>
          <p:cNvPr id="517" name="Google Shape;517;p29"/>
          <p:cNvSpPr txBox="1"/>
          <p:nvPr>
            <p:ph idx="2" type="title"/>
          </p:nvPr>
        </p:nvSpPr>
        <p:spPr>
          <a:xfrm>
            <a:off x="2486325" y="3084086"/>
            <a:ext cx="2110800" cy="5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518" name="Google Shape;518;p29"/>
          <p:cNvSpPr txBox="1"/>
          <p:nvPr>
            <p:ph idx="3" type="subTitle"/>
          </p:nvPr>
        </p:nvSpPr>
        <p:spPr>
          <a:xfrm>
            <a:off x="2803725" y="3500524"/>
            <a:ext cx="1476000" cy="80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analysis </a:t>
            </a:r>
            <a:endParaRPr/>
          </a:p>
        </p:txBody>
      </p:sp>
      <p:sp>
        <p:nvSpPr>
          <p:cNvPr id="519" name="Google Shape;519;p29"/>
          <p:cNvSpPr txBox="1"/>
          <p:nvPr>
            <p:ph idx="4" type="title"/>
          </p:nvPr>
        </p:nvSpPr>
        <p:spPr>
          <a:xfrm>
            <a:off x="4547650" y="3084086"/>
            <a:ext cx="2110800" cy="5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COMMUNITIES </a:t>
            </a:r>
            <a:endParaRPr/>
          </a:p>
        </p:txBody>
      </p:sp>
      <p:sp>
        <p:nvSpPr>
          <p:cNvPr id="520" name="Google Shape;520;p29"/>
          <p:cNvSpPr txBox="1"/>
          <p:nvPr>
            <p:ph idx="5" type="subTitle"/>
          </p:nvPr>
        </p:nvSpPr>
        <p:spPr>
          <a:xfrm>
            <a:off x="4865050" y="3500524"/>
            <a:ext cx="1476000" cy="80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Detection on two subnetworks</a:t>
            </a:r>
            <a:endParaRPr/>
          </a:p>
        </p:txBody>
      </p:sp>
      <p:sp>
        <p:nvSpPr>
          <p:cNvPr id="521" name="Google Shape;521;p29"/>
          <p:cNvSpPr txBox="1"/>
          <p:nvPr>
            <p:ph idx="6" type="title"/>
          </p:nvPr>
        </p:nvSpPr>
        <p:spPr>
          <a:xfrm>
            <a:off x="6608412" y="3084086"/>
            <a:ext cx="2110800" cy="5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SIMULATION</a:t>
            </a:r>
            <a:endParaRPr/>
          </a:p>
        </p:txBody>
      </p:sp>
      <p:sp>
        <p:nvSpPr>
          <p:cNvPr id="522" name="Google Shape;522;p29"/>
          <p:cNvSpPr txBox="1"/>
          <p:nvPr>
            <p:ph idx="7" type="subTitle"/>
          </p:nvPr>
        </p:nvSpPr>
        <p:spPr>
          <a:xfrm>
            <a:off x="6925813" y="3500524"/>
            <a:ext cx="1476000" cy="80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ERG modeling and GOF evaluation</a:t>
            </a:r>
            <a:endParaRPr/>
          </a:p>
        </p:txBody>
      </p:sp>
      <p:sp>
        <p:nvSpPr>
          <p:cNvPr id="523" name="Google Shape;523;p29"/>
          <p:cNvSpPr txBox="1"/>
          <p:nvPr>
            <p:ph idx="8" type="title"/>
          </p:nvPr>
        </p:nvSpPr>
        <p:spPr>
          <a:xfrm>
            <a:off x="590119" y="2347648"/>
            <a:ext cx="1780500" cy="6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24" name="Google Shape;524;p29"/>
          <p:cNvSpPr txBox="1"/>
          <p:nvPr>
            <p:ph idx="9" type="title"/>
          </p:nvPr>
        </p:nvSpPr>
        <p:spPr>
          <a:xfrm>
            <a:off x="2651461" y="2347648"/>
            <a:ext cx="1780500" cy="6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25" name="Google Shape;525;p29"/>
          <p:cNvSpPr txBox="1"/>
          <p:nvPr>
            <p:ph idx="13" type="title"/>
          </p:nvPr>
        </p:nvSpPr>
        <p:spPr>
          <a:xfrm>
            <a:off x="4712863" y="2347648"/>
            <a:ext cx="1780500" cy="6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26" name="Google Shape;526;p29"/>
          <p:cNvSpPr txBox="1"/>
          <p:nvPr>
            <p:ph idx="14" type="title"/>
          </p:nvPr>
        </p:nvSpPr>
        <p:spPr>
          <a:xfrm>
            <a:off x="6773557" y="2347648"/>
            <a:ext cx="1780500" cy="6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27" name="Google Shape;527;p29"/>
          <p:cNvSpPr txBox="1"/>
          <p:nvPr>
            <p:ph idx="15" type="title"/>
          </p:nvPr>
        </p:nvSpPr>
        <p:spPr>
          <a:xfrm>
            <a:off x="1705150" y="0"/>
            <a:ext cx="57339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TABLE OF</a:t>
            </a:r>
            <a:r>
              <a:rPr lang="en"/>
              <a:t> 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47"/>
          <p:cNvSpPr txBox="1"/>
          <p:nvPr>
            <p:ph idx="15" type="title"/>
          </p:nvPr>
        </p:nvSpPr>
        <p:spPr>
          <a:xfrm>
            <a:off x="2282825" y="0"/>
            <a:ext cx="45780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SUBGRAPH </a:t>
            </a:r>
            <a:endParaRPr b="0"/>
          </a:p>
          <a:p>
            <a:pPr indent="0" lvl="0" marL="0" rtl="0" algn="ctr">
              <a:spcBef>
                <a:spcPts val="0"/>
              </a:spcBef>
              <a:spcAft>
                <a:spcPts val="0"/>
              </a:spcAft>
              <a:buNone/>
            </a:pPr>
            <a:r>
              <a:rPr lang="en"/>
              <a:t>UDINE</a:t>
            </a:r>
            <a:endParaRPr/>
          </a:p>
        </p:txBody>
      </p:sp>
      <p:pic>
        <p:nvPicPr>
          <p:cNvPr id="707" name="Google Shape;707;p47"/>
          <p:cNvPicPr preferRelativeResize="0"/>
          <p:nvPr/>
        </p:nvPicPr>
        <p:blipFill>
          <a:blip r:embed="rId3">
            <a:alphaModFix/>
          </a:blip>
          <a:stretch>
            <a:fillRect/>
          </a:stretch>
        </p:blipFill>
        <p:spPr>
          <a:xfrm>
            <a:off x="659725" y="1225600"/>
            <a:ext cx="3448375" cy="3448375"/>
          </a:xfrm>
          <a:prstGeom prst="rect">
            <a:avLst/>
          </a:prstGeom>
          <a:noFill/>
          <a:ln>
            <a:noFill/>
          </a:ln>
        </p:spPr>
      </p:pic>
      <p:graphicFrame>
        <p:nvGraphicFramePr>
          <p:cNvPr id="708" name="Google Shape;708;p47"/>
          <p:cNvGraphicFramePr/>
          <p:nvPr/>
        </p:nvGraphicFramePr>
        <p:xfrm>
          <a:off x="4108100" y="1878310"/>
          <a:ext cx="3000000" cy="3000000"/>
        </p:xfrm>
        <a:graphic>
          <a:graphicData uri="http://schemas.openxmlformats.org/drawingml/2006/table">
            <a:tbl>
              <a:tblPr>
                <a:noFill/>
                <a:tableStyleId>{F6F61E7B-81C5-4703-B977-35C7253ACF7C}</a:tableStyleId>
              </a:tblPr>
              <a:tblGrid>
                <a:gridCol w="1174575"/>
                <a:gridCol w="793600"/>
                <a:gridCol w="985400"/>
                <a:gridCol w="985400"/>
                <a:gridCol w="1012800"/>
              </a:tblGrid>
              <a:tr h="376175">
                <a:tc>
                  <a:txBody>
                    <a:bodyPr/>
                    <a:lstStyle/>
                    <a:p>
                      <a:pPr indent="0" lvl="0" marL="0" rtl="0" algn="l">
                        <a:spcBef>
                          <a:spcPts val="0"/>
                        </a:spcBef>
                        <a:spcAft>
                          <a:spcPts val="0"/>
                        </a:spcAft>
                        <a:buNone/>
                      </a:pPr>
                      <a:r>
                        <a:t/>
                      </a:r>
                      <a:endParaRPr b="1" sz="800">
                        <a:solidFill>
                          <a:schemeClr val="lt1"/>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MEAN</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MEDIAN</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MIN</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MAX</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r>
              <a:tr h="411200">
                <a:tc>
                  <a:txBody>
                    <a:bodyPr/>
                    <a:lstStyle/>
                    <a:p>
                      <a:pPr indent="0" lvl="0" marL="0" rtl="0" algn="ctr">
                        <a:spcBef>
                          <a:spcPts val="0"/>
                        </a:spcBef>
                        <a:spcAft>
                          <a:spcPts val="0"/>
                        </a:spcAft>
                        <a:buNone/>
                      </a:pPr>
                      <a:r>
                        <a:rPr b="1" lang="en" sz="800">
                          <a:solidFill>
                            <a:srgbClr val="FFFFFF"/>
                          </a:solidFill>
                          <a:latin typeface="Montserrat"/>
                          <a:ea typeface="Montserrat"/>
                          <a:cs typeface="Montserrat"/>
                          <a:sym typeface="Montserrat"/>
                        </a:rPr>
                        <a:t>DEGREE</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12.94</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8</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2</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13</a:t>
                      </a:r>
                      <a:r>
                        <a:rPr lang="en" sz="1000">
                          <a:solidFill>
                            <a:schemeClr val="dk1"/>
                          </a:solidFill>
                          <a:latin typeface="Nunito"/>
                          <a:ea typeface="Nunito"/>
                          <a:cs typeface="Nunito"/>
                          <a:sym typeface="Nunito"/>
                        </a:rPr>
                        <a:t>4</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598125">
                <a:tc>
                  <a:txBody>
                    <a:bodyPr/>
                    <a:lstStyle/>
                    <a:p>
                      <a:pPr indent="0" lvl="0" marL="0" rtl="0" algn="ctr">
                        <a:spcBef>
                          <a:spcPts val="0"/>
                        </a:spcBef>
                        <a:spcAft>
                          <a:spcPts val="0"/>
                        </a:spcAft>
                        <a:buNone/>
                      </a:pPr>
                      <a:r>
                        <a:rPr b="1" lang="en" sz="800">
                          <a:solidFill>
                            <a:srgbClr val="FFFFFF"/>
                          </a:solidFill>
                          <a:latin typeface="Montserrat"/>
                          <a:ea typeface="Montserrat"/>
                          <a:cs typeface="Montserrat"/>
                          <a:sym typeface="Montserrat"/>
                        </a:rPr>
                        <a:t>CLOSENESS</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1.011</a:t>
                      </a:r>
                      <a:r>
                        <a:rPr lang="en" sz="1000">
                          <a:solidFill>
                            <a:schemeClr val="dk1"/>
                          </a:solidFill>
                          <a:latin typeface="Nunito"/>
                          <a:ea typeface="Nunito"/>
                          <a:cs typeface="Nunito"/>
                          <a:sym typeface="Nunito"/>
                        </a:rPr>
                        <a:t>e⁻⁰⁵</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1.124</a:t>
                      </a:r>
                      <a:r>
                        <a:rPr lang="en" sz="1000">
                          <a:solidFill>
                            <a:schemeClr val="dk1"/>
                          </a:solidFill>
                          <a:latin typeface="Nunito"/>
                          <a:ea typeface="Nunito"/>
                          <a:cs typeface="Nunito"/>
                          <a:sym typeface="Nunito"/>
                        </a:rPr>
                        <a:t>e⁻⁰⁵</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1.124</a:t>
                      </a:r>
                      <a:r>
                        <a:rPr lang="en" sz="1000">
                          <a:solidFill>
                            <a:schemeClr val="dk1"/>
                          </a:solidFill>
                          <a:latin typeface="Nunito"/>
                          <a:ea typeface="Nunito"/>
                          <a:cs typeface="Nunito"/>
                          <a:sym typeface="Nunito"/>
                        </a:rPr>
                        <a:t>e⁻⁰⁵</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1.508</a:t>
                      </a:r>
                      <a:r>
                        <a:rPr lang="en" sz="1000">
                          <a:solidFill>
                            <a:schemeClr val="dk1"/>
                          </a:solidFill>
                          <a:latin typeface="Nunito"/>
                          <a:ea typeface="Nunito"/>
                          <a:cs typeface="Nunito"/>
                          <a:sym typeface="Nunito"/>
                        </a:rPr>
                        <a:t>e⁻⁰⁵</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598125">
                <a:tc>
                  <a:txBody>
                    <a:bodyPr/>
                    <a:lstStyle/>
                    <a:p>
                      <a:pPr indent="0" lvl="0" marL="0" rtl="0" algn="ctr">
                        <a:spcBef>
                          <a:spcPts val="0"/>
                        </a:spcBef>
                        <a:spcAft>
                          <a:spcPts val="0"/>
                        </a:spcAft>
                        <a:buNone/>
                      </a:pPr>
                      <a:r>
                        <a:rPr b="1" lang="en" sz="800">
                          <a:solidFill>
                            <a:srgbClr val="FFFFFF"/>
                          </a:solidFill>
                          <a:latin typeface="Montserrat"/>
                          <a:ea typeface="Montserrat"/>
                          <a:cs typeface="Montserrat"/>
                          <a:sym typeface="Montserrat"/>
                        </a:rPr>
                        <a:t>BETWEENNESS</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0.011</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3.666</a:t>
                      </a:r>
                      <a:r>
                        <a:rPr lang="en" sz="1000">
                          <a:solidFill>
                            <a:schemeClr val="dk1"/>
                          </a:solidFill>
                          <a:latin typeface="Nunito"/>
                          <a:ea typeface="Nunito"/>
                          <a:cs typeface="Nunito"/>
                          <a:sym typeface="Nunito"/>
                        </a:rPr>
                        <a:t>e⁻⁰⁴</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0.366</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48"/>
          <p:cNvSpPr txBox="1"/>
          <p:nvPr>
            <p:ph idx="2" type="title"/>
          </p:nvPr>
        </p:nvSpPr>
        <p:spPr>
          <a:xfrm>
            <a:off x="3430150" y="1833792"/>
            <a:ext cx="2283600" cy="98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14" name="Google Shape;714;p48"/>
          <p:cNvSpPr txBox="1"/>
          <p:nvPr>
            <p:ph type="title"/>
          </p:nvPr>
        </p:nvSpPr>
        <p:spPr>
          <a:xfrm>
            <a:off x="2099700" y="3011425"/>
            <a:ext cx="49446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COMMUNITIES</a:t>
            </a:r>
            <a:endParaRPr/>
          </a:p>
        </p:txBody>
      </p:sp>
      <p:sp>
        <p:nvSpPr>
          <p:cNvPr id="715" name="Google Shape;715;p48"/>
          <p:cNvSpPr txBox="1"/>
          <p:nvPr>
            <p:ph idx="1" type="subTitle"/>
          </p:nvPr>
        </p:nvSpPr>
        <p:spPr>
          <a:xfrm>
            <a:off x="2504850" y="3563671"/>
            <a:ext cx="41343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Walktrap and Louvain algorithms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49"/>
          <p:cNvSpPr txBox="1"/>
          <p:nvPr>
            <p:ph idx="4" type="title"/>
          </p:nvPr>
        </p:nvSpPr>
        <p:spPr>
          <a:xfrm>
            <a:off x="1712700" y="0"/>
            <a:ext cx="57234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COMMUNITIES </a:t>
            </a:r>
            <a:r>
              <a:rPr lang="en"/>
              <a:t>DETECTION</a:t>
            </a:r>
            <a:endParaRPr/>
          </a:p>
        </p:txBody>
      </p:sp>
      <p:sp>
        <p:nvSpPr>
          <p:cNvPr id="721" name="Google Shape;721;p49"/>
          <p:cNvSpPr txBox="1"/>
          <p:nvPr>
            <p:ph idx="2" type="title"/>
          </p:nvPr>
        </p:nvSpPr>
        <p:spPr>
          <a:xfrm>
            <a:off x="5006405" y="1864385"/>
            <a:ext cx="2772300" cy="5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LOUVAIN</a:t>
            </a:r>
            <a:endParaRPr/>
          </a:p>
        </p:txBody>
      </p:sp>
      <p:sp>
        <p:nvSpPr>
          <p:cNvPr id="722" name="Google Shape;722;p49"/>
          <p:cNvSpPr txBox="1"/>
          <p:nvPr>
            <p:ph idx="1" type="subTitle"/>
          </p:nvPr>
        </p:nvSpPr>
        <p:spPr>
          <a:xfrm>
            <a:off x="1277900" y="2613725"/>
            <a:ext cx="3007800" cy="1782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000000"/>
                </a:solidFill>
              </a:rPr>
              <a:t>This method runs short </a:t>
            </a:r>
            <a:r>
              <a:rPr b="1" lang="en" sz="1200">
                <a:solidFill>
                  <a:srgbClr val="000000"/>
                </a:solidFill>
              </a:rPr>
              <a:t>random walks</a:t>
            </a:r>
            <a:r>
              <a:rPr lang="en" sz="1200">
                <a:solidFill>
                  <a:srgbClr val="000000"/>
                </a:solidFill>
              </a:rPr>
              <a:t> of few steps and uses the results of these random walks to merge separate communities in a bottom-up manner.</a:t>
            </a:r>
            <a:endParaRPr sz="1200">
              <a:solidFill>
                <a:srgbClr val="000000"/>
              </a:solidFill>
            </a:endParaRPr>
          </a:p>
          <a:p>
            <a:pPr indent="0" lvl="0" marL="0" rtl="0" algn="l">
              <a:lnSpc>
                <a:spcPct val="115000"/>
              </a:lnSpc>
              <a:spcBef>
                <a:spcPts val="1200"/>
              </a:spcBef>
              <a:spcAft>
                <a:spcPts val="0"/>
              </a:spcAft>
              <a:buNone/>
            </a:pPr>
            <a:r>
              <a:rPr lang="en" sz="1200">
                <a:solidFill>
                  <a:srgbClr val="000000"/>
                </a:solidFill>
              </a:rPr>
              <a:t>computation time is</a:t>
            </a:r>
            <a:r>
              <a:rPr b="1" lang="en" sz="1200">
                <a:solidFill>
                  <a:srgbClr val="000000"/>
                </a:solidFill>
              </a:rPr>
              <a:t> </a:t>
            </a:r>
            <a:r>
              <a:rPr i="1" lang="en" sz="1200">
                <a:solidFill>
                  <a:srgbClr val="000000"/>
                </a:solidFill>
              </a:rPr>
              <a:t>O(</a:t>
            </a:r>
            <a:r>
              <a:rPr i="1" lang="en" sz="1100">
                <a:solidFill>
                  <a:srgbClr val="000000"/>
                </a:solidFill>
              </a:rPr>
              <a:t>n</a:t>
            </a:r>
            <a:r>
              <a:rPr i="1" lang="en" sz="900">
                <a:solidFill>
                  <a:schemeClr val="dk1"/>
                </a:solidFill>
              </a:rPr>
              <a:t>²</a:t>
            </a:r>
            <a:r>
              <a:rPr i="1" lang="en" sz="1100">
                <a:solidFill>
                  <a:srgbClr val="000000"/>
                </a:solidFill>
              </a:rPr>
              <a:t>log(n)</a:t>
            </a:r>
            <a:r>
              <a:rPr i="1" lang="en" sz="1200">
                <a:solidFill>
                  <a:srgbClr val="000000"/>
                </a:solidFill>
              </a:rPr>
              <a:t>)</a:t>
            </a:r>
            <a:endParaRPr i="1" sz="1200">
              <a:solidFill>
                <a:srgbClr val="000000"/>
              </a:solidFill>
            </a:endParaRPr>
          </a:p>
          <a:p>
            <a:pPr indent="0" lvl="0" marL="0" rtl="0" algn="ctr">
              <a:spcBef>
                <a:spcPts val="1200"/>
              </a:spcBef>
              <a:spcAft>
                <a:spcPts val="1600"/>
              </a:spcAft>
              <a:buNone/>
            </a:pPr>
            <a:r>
              <a:t/>
            </a:r>
            <a:endParaRPr/>
          </a:p>
        </p:txBody>
      </p:sp>
      <p:sp>
        <p:nvSpPr>
          <p:cNvPr id="723" name="Google Shape;723;p49"/>
          <p:cNvSpPr txBox="1"/>
          <p:nvPr>
            <p:ph type="title"/>
          </p:nvPr>
        </p:nvSpPr>
        <p:spPr>
          <a:xfrm>
            <a:off x="1375549" y="1855097"/>
            <a:ext cx="2751300" cy="5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WALKTRAP</a:t>
            </a:r>
            <a:endParaRPr/>
          </a:p>
        </p:txBody>
      </p:sp>
      <p:sp>
        <p:nvSpPr>
          <p:cNvPr id="724" name="Google Shape;724;p49"/>
          <p:cNvSpPr txBox="1"/>
          <p:nvPr>
            <p:ph idx="3" type="subTitle"/>
          </p:nvPr>
        </p:nvSpPr>
        <p:spPr>
          <a:xfrm>
            <a:off x="4919250" y="2575921"/>
            <a:ext cx="2946600" cy="2161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000000"/>
                </a:solidFill>
              </a:rPr>
              <a:t>Looks for ”small” communities by optimizing </a:t>
            </a:r>
            <a:r>
              <a:rPr b="1" lang="en" sz="1200">
                <a:solidFill>
                  <a:srgbClr val="000000"/>
                </a:solidFill>
              </a:rPr>
              <a:t>modularity</a:t>
            </a:r>
            <a:r>
              <a:rPr lang="en" sz="1200">
                <a:solidFill>
                  <a:srgbClr val="000000"/>
                </a:solidFill>
              </a:rPr>
              <a:t> in a local way, it aggregates nodes of the same community and repeats iteratively until a maximum of modularity is attained.</a:t>
            </a:r>
            <a:endParaRPr sz="1200">
              <a:solidFill>
                <a:srgbClr val="000000"/>
              </a:solidFill>
            </a:endParaRPr>
          </a:p>
          <a:p>
            <a:pPr indent="0" lvl="0" marL="0" rtl="0" algn="l">
              <a:lnSpc>
                <a:spcPct val="115000"/>
              </a:lnSpc>
              <a:spcBef>
                <a:spcPts val="1200"/>
              </a:spcBef>
              <a:spcAft>
                <a:spcPts val="0"/>
              </a:spcAft>
              <a:buNone/>
            </a:pPr>
            <a:r>
              <a:rPr lang="en" sz="1200">
                <a:solidFill>
                  <a:srgbClr val="000000"/>
                </a:solidFill>
              </a:rPr>
              <a:t>computation time is O</a:t>
            </a:r>
            <a:r>
              <a:rPr i="1" lang="en" sz="1200">
                <a:solidFill>
                  <a:srgbClr val="000000"/>
                </a:solidFill>
              </a:rPr>
              <a:t>(</a:t>
            </a:r>
            <a:r>
              <a:rPr i="1" lang="en" sz="1100">
                <a:solidFill>
                  <a:srgbClr val="000000"/>
                </a:solidFill>
              </a:rPr>
              <a:t>n</a:t>
            </a:r>
            <a:r>
              <a:rPr i="1" lang="en" sz="900">
                <a:solidFill>
                  <a:schemeClr val="dk1"/>
                </a:solidFill>
              </a:rPr>
              <a:t>²</a:t>
            </a:r>
            <a:r>
              <a:rPr i="1" lang="en" sz="1100">
                <a:solidFill>
                  <a:srgbClr val="000000"/>
                </a:solidFill>
              </a:rPr>
              <a:t>log(n)</a:t>
            </a:r>
            <a:r>
              <a:rPr i="1" lang="en" sz="1200">
                <a:solidFill>
                  <a:srgbClr val="000000"/>
                </a:solidFill>
              </a:rPr>
              <a:t>)</a:t>
            </a:r>
            <a:endParaRPr i="1"/>
          </a:p>
          <a:p>
            <a:pPr indent="0" lvl="0" marL="0" rtl="0" algn="ctr">
              <a:spcBef>
                <a:spcPts val="1200"/>
              </a:spcBef>
              <a:spcAft>
                <a:spcPts val="0"/>
              </a:spcAft>
              <a:buNone/>
            </a:pPr>
            <a:r>
              <a:t/>
            </a:r>
            <a:endParaRPr/>
          </a:p>
        </p:txBody>
      </p:sp>
      <p:sp>
        <p:nvSpPr>
          <p:cNvPr id="725" name="Google Shape;725;p49"/>
          <p:cNvSpPr/>
          <p:nvPr/>
        </p:nvSpPr>
        <p:spPr>
          <a:xfrm>
            <a:off x="4285784" y="1830150"/>
            <a:ext cx="572245" cy="572174"/>
          </a:xfrm>
          <a:custGeom>
            <a:rect b="b" l="l" r="r" t="t"/>
            <a:pathLst>
              <a:path extrusionOk="0" h="8073" w="8074">
                <a:moveTo>
                  <a:pt x="1" y="0"/>
                </a:moveTo>
                <a:lnTo>
                  <a:pt x="1" y="8073"/>
                </a:lnTo>
                <a:lnTo>
                  <a:pt x="8073" y="8073"/>
                </a:lnTo>
                <a:lnTo>
                  <a:pt x="8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9"/>
          <p:cNvSpPr/>
          <p:nvPr/>
        </p:nvSpPr>
        <p:spPr>
          <a:xfrm>
            <a:off x="644534" y="1830150"/>
            <a:ext cx="572245" cy="572174"/>
          </a:xfrm>
          <a:custGeom>
            <a:rect b="b" l="l" r="r" t="t"/>
            <a:pathLst>
              <a:path extrusionOk="0" h="8073" w="8074">
                <a:moveTo>
                  <a:pt x="1" y="0"/>
                </a:moveTo>
                <a:lnTo>
                  <a:pt x="1" y="8073"/>
                </a:lnTo>
                <a:lnTo>
                  <a:pt x="8073" y="8073"/>
                </a:lnTo>
                <a:lnTo>
                  <a:pt x="8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9"/>
          <p:cNvSpPr/>
          <p:nvPr/>
        </p:nvSpPr>
        <p:spPr>
          <a:xfrm>
            <a:off x="7927084" y="1830150"/>
            <a:ext cx="572245" cy="572174"/>
          </a:xfrm>
          <a:custGeom>
            <a:rect b="b" l="l" r="r" t="t"/>
            <a:pathLst>
              <a:path extrusionOk="0" h="8073" w="8074">
                <a:moveTo>
                  <a:pt x="1" y="0"/>
                </a:moveTo>
                <a:lnTo>
                  <a:pt x="1" y="8073"/>
                </a:lnTo>
                <a:lnTo>
                  <a:pt x="8073" y="8073"/>
                </a:lnTo>
                <a:lnTo>
                  <a:pt x="80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50"/>
          <p:cNvSpPr txBox="1"/>
          <p:nvPr>
            <p:ph idx="4" type="title"/>
          </p:nvPr>
        </p:nvSpPr>
        <p:spPr>
          <a:xfrm>
            <a:off x="1712700" y="0"/>
            <a:ext cx="57234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COMMUNITIES</a:t>
            </a:r>
            <a:r>
              <a:rPr lang="en"/>
              <a:t> TRIESTE</a:t>
            </a:r>
            <a:endParaRPr/>
          </a:p>
        </p:txBody>
      </p:sp>
      <p:pic>
        <p:nvPicPr>
          <p:cNvPr id="733" name="Google Shape;733;p50"/>
          <p:cNvPicPr preferRelativeResize="0"/>
          <p:nvPr/>
        </p:nvPicPr>
        <p:blipFill>
          <a:blip r:embed="rId3">
            <a:alphaModFix/>
          </a:blip>
          <a:stretch>
            <a:fillRect/>
          </a:stretch>
        </p:blipFill>
        <p:spPr>
          <a:xfrm>
            <a:off x="5296150" y="1276675"/>
            <a:ext cx="3216400" cy="3216401"/>
          </a:xfrm>
          <a:prstGeom prst="rect">
            <a:avLst/>
          </a:prstGeom>
          <a:noFill/>
          <a:ln>
            <a:noFill/>
          </a:ln>
        </p:spPr>
      </p:pic>
      <p:pic>
        <p:nvPicPr>
          <p:cNvPr id="734" name="Google Shape;734;p50"/>
          <p:cNvPicPr preferRelativeResize="0"/>
          <p:nvPr/>
        </p:nvPicPr>
        <p:blipFill>
          <a:blip r:embed="rId4">
            <a:alphaModFix/>
          </a:blip>
          <a:stretch>
            <a:fillRect/>
          </a:stretch>
        </p:blipFill>
        <p:spPr>
          <a:xfrm>
            <a:off x="584175" y="1144200"/>
            <a:ext cx="3593375" cy="3593375"/>
          </a:xfrm>
          <a:prstGeom prst="rect">
            <a:avLst/>
          </a:prstGeom>
          <a:noFill/>
          <a:ln>
            <a:noFill/>
          </a:ln>
        </p:spPr>
      </p:pic>
      <p:sp>
        <p:nvSpPr>
          <p:cNvPr id="735" name="Google Shape;735;p50"/>
          <p:cNvSpPr txBox="1"/>
          <p:nvPr/>
        </p:nvSpPr>
        <p:spPr>
          <a:xfrm>
            <a:off x="2670600" y="1453475"/>
            <a:ext cx="12477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Montserrat"/>
                <a:ea typeface="Montserrat"/>
                <a:cs typeface="Montserrat"/>
                <a:sym typeface="Montserrat"/>
              </a:rPr>
              <a:t>WALKTRAP</a:t>
            </a:r>
            <a:endParaRPr sz="800">
              <a:latin typeface="Nunito"/>
              <a:ea typeface="Nunito"/>
              <a:cs typeface="Nunito"/>
              <a:sym typeface="Nunito"/>
            </a:endParaRPr>
          </a:p>
        </p:txBody>
      </p:sp>
      <p:sp>
        <p:nvSpPr>
          <p:cNvPr id="736" name="Google Shape;736;p50"/>
          <p:cNvSpPr txBox="1"/>
          <p:nvPr/>
        </p:nvSpPr>
        <p:spPr>
          <a:xfrm>
            <a:off x="7466375" y="1453475"/>
            <a:ext cx="1420200" cy="38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Montserrat"/>
                <a:ea typeface="Montserrat"/>
                <a:cs typeface="Montserrat"/>
                <a:sym typeface="Montserrat"/>
              </a:rPr>
              <a:t>LOUVAIN</a:t>
            </a:r>
            <a:endParaRPr sz="10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graphicFrame>
        <p:nvGraphicFramePr>
          <p:cNvPr id="737" name="Google Shape;737;p50"/>
          <p:cNvGraphicFramePr/>
          <p:nvPr/>
        </p:nvGraphicFramePr>
        <p:xfrm>
          <a:off x="2766288" y="3898710"/>
          <a:ext cx="3000000" cy="3000000"/>
        </p:xfrm>
        <a:graphic>
          <a:graphicData uri="http://schemas.openxmlformats.org/drawingml/2006/table">
            <a:tbl>
              <a:tblPr>
                <a:noFill/>
                <a:tableStyleId>{F6F61E7B-81C5-4703-B977-35C7253ACF7C}</a:tableStyleId>
              </a:tblPr>
              <a:tblGrid>
                <a:gridCol w="1238525"/>
                <a:gridCol w="887525"/>
                <a:gridCol w="988775"/>
              </a:tblGrid>
              <a:tr h="329525">
                <a:tc>
                  <a:txBody>
                    <a:bodyPr/>
                    <a:lstStyle/>
                    <a:p>
                      <a:pPr indent="0" lvl="0" marL="0" rtl="0" algn="l">
                        <a:spcBef>
                          <a:spcPts val="0"/>
                        </a:spcBef>
                        <a:spcAft>
                          <a:spcPts val="0"/>
                        </a:spcAft>
                        <a:buNone/>
                      </a:pPr>
                      <a:r>
                        <a:t/>
                      </a:r>
                      <a:endParaRPr b="1" sz="800">
                        <a:solidFill>
                          <a:schemeClr val="lt1"/>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WALKTRAP</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LOUVAIN</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r>
              <a:tr h="214650">
                <a:tc>
                  <a:txBody>
                    <a:bodyPr/>
                    <a:lstStyle/>
                    <a:p>
                      <a:pPr indent="0" lvl="0" marL="0" rtl="0" algn="ctr">
                        <a:spcBef>
                          <a:spcPts val="0"/>
                        </a:spcBef>
                        <a:spcAft>
                          <a:spcPts val="0"/>
                        </a:spcAft>
                        <a:buNone/>
                      </a:pPr>
                      <a:r>
                        <a:rPr b="1" lang="en" sz="800">
                          <a:solidFill>
                            <a:srgbClr val="FFFFFF"/>
                          </a:solidFill>
                          <a:latin typeface="Montserrat"/>
                          <a:ea typeface="Montserrat"/>
                          <a:cs typeface="Montserrat"/>
                          <a:sym typeface="Montserrat"/>
                        </a:rPr>
                        <a:t>MODULARITY</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0.848</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0.863</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292000">
                <a:tc>
                  <a:txBody>
                    <a:bodyPr/>
                    <a:lstStyle/>
                    <a:p>
                      <a:pPr indent="0" lvl="0" marL="0" rtl="0" algn="l">
                        <a:spcBef>
                          <a:spcPts val="0"/>
                        </a:spcBef>
                        <a:spcAft>
                          <a:spcPts val="0"/>
                        </a:spcAft>
                        <a:buNone/>
                      </a:pPr>
                      <a:r>
                        <a:rPr b="1" lang="en" sz="800">
                          <a:solidFill>
                            <a:srgbClr val="FFFFFF"/>
                          </a:solidFill>
                          <a:latin typeface="Montserrat"/>
                          <a:ea typeface="Montserrat"/>
                          <a:cs typeface="Montserrat"/>
                          <a:sym typeface="Montserrat"/>
                        </a:rPr>
                        <a:t># COMMUNITIES</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30</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19</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51"/>
          <p:cNvSpPr txBox="1"/>
          <p:nvPr>
            <p:ph idx="4" type="title"/>
          </p:nvPr>
        </p:nvSpPr>
        <p:spPr>
          <a:xfrm>
            <a:off x="1712700" y="0"/>
            <a:ext cx="57234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COMMUNITIES</a:t>
            </a:r>
            <a:r>
              <a:rPr lang="en"/>
              <a:t> UDINE</a:t>
            </a:r>
            <a:endParaRPr/>
          </a:p>
        </p:txBody>
      </p:sp>
      <p:pic>
        <p:nvPicPr>
          <p:cNvPr id="743" name="Google Shape;743;p51"/>
          <p:cNvPicPr preferRelativeResize="0"/>
          <p:nvPr/>
        </p:nvPicPr>
        <p:blipFill>
          <a:blip r:embed="rId3">
            <a:alphaModFix/>
          </a:blip>
          <a:stretch>
            <a:fillRect/>
          </a:stretch>
        </p:blipFill>
        <p:spPr>
          <a:xfrm>
            <a:off x="334400" y="1346625"/>
            <a:ext cx="3164525" cy="3136775"/>
          </a:xfrm>
          <a:prstGeom prst="rect">
            <a:avLst/>
          </a:prstGeom>
          <a:noFill/>
          <a:ln>
            <a:noFill/>
          </a:ln>
        </p:spPr>
      </p:pic>
      <p:pic>
        <p:nvPicPr>
          <p:cNvPr id="744" name="Google Shape;744;p51"/>
          <p:cNvPicPr preferRelativeResize="0"/>
          <p:nvPr/>
        </p:nvPicPr>
        <p:blipFill>
          <a:blip r:embed="rId4">
            <a:alphaModFix/>
          </a:blip>
          <a:stretch>
            <a:fillRect/>
          </a:stretch>
        </p:blipFill>
        <p:spPr>
          <a:xfrm>
            <a:off x="5191050" y="1279875"/>
            <a:ext cx="3310850" cy="3508424"/>
          </a:xfrm>
          <a:prstGeom prst="rect">
            <a:avLst/>
          </a:prstGeom>
          <a:noFill/>
          <a:ln>
            <a:noFill/>
          </a:ln>
        </p:spPr>
      </p:pic>
      <p:sp>
        <p:nvSpPr>
          <p:cNvPr id="745" name="Google Shape;745;p51"/>
          <p:cNvSpPr txBox="1"/>
          <p:nvPr/>
        </p:nvSpPr>
        <p:spPr>
          <a:xfrm>
            <a:off x="2670600" y="1453475"/>
            <a:ext cx="12477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Montserrat"/>
                <a:ea typeface="Montserrat"/>
                <a:cs typeface="Montserrat"/>
                <a:sym typeface="Montserrat"/>
              </a:rPr>
              <a:t>WALKTRAP</a:t>
            </a:r>
            <a:endParaRPr sz="800">
              <a:latin typeface="Nunito"/>
              <a:ea typeface="Nunito"/>
              <a:cs typeface="Nunito"/>
              <a:sym typeface="Nunito"/>
            </a:endParaRPr>
          </a:p>
        </p:txBody>
      </p:sp>
      <p:sp>
        <p:nvSpPr>
          <p:cNvPr id="746" name="Google Shape;746;p51"/>
          <p:cNvSpPr txBox="1"/>
          <p:nvPr/>
        </p:nvSpPr>
        <p:spPr>
          <a:xfrm>
            <a:off x="7466375" y="1453475"/>
            <a:ext cx="1420200" cy="38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Montserrat"/>
                <a:ea typeface="Montserrat"/>
                <a:cs typeface="Montserrat"/>
                <a:sym typeface="Montserrat"/>
              </a:rPr>
              <a:t>LOUVAIN</a:t>
            </a:r>
            <a:endParaRPr sz="10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graphicFrame>
        <p:nvGraphicFramePr>
          <p:cNvPr id="747" name="Google Shape;747;p51"/>
          <p:cNvGraphicFramePr/>
          <p:nvPr/>
        </p:nvGraphicFramePr>
        <p:xfrm>
          <a:off x="2895863" y="3931110"/>
          <a:ext cx="3000000" cy="3000000"/>
        </p:xfrm>
        <a:graphic>
          <a:graphicData uri="http://schemas.openxmlformats.org/drawingml/2006/table">
            <a:tbl>
              <a:tblPr>
                <a:noFill/>
                <a:tableStyleId>{F6F61E7B-81C5-4703-B977-35C7253ACF7C}</a:tableStyleId>
              </a:tblPr>
              <a:tblGrid>
                <a:gridCol w="1281675"/>
                <a:gridCol w="887525"/>
                <a:gridCol w="988775"/>
              </a:tblGrid>
              <a:tr h="329525">
                <a:tc>
                  <a:txBody>
                    <a:bodyPr/>
                    <a:lstStyle/>
                    <a:p>
                      <a:pPr indent="0" lvl="0" marL="0" rtl="0" algn="l">
                        <a:spcBef>
                          <a:spcPts val="0"/>
                        </a:spcBef>
                        <a:spcAft>
                          <a:spcPts val="0"/>
                        </a:spcAft>
                        <a:buNone/>
                      </a:pPr>
                      <a:r>
                        <a:t/>
                      </a:r>
                      <a:endParaRPr b="1" sz="800">
                        <a:solidFill>
                          <a:schemeClr val="lt1"/>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WALKTRAP</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800">
                          <a:solidFill>
                            <a:srgbClr val="FFFFFF"/>
                          </a:solidFill>
                          <a:latin typeface="Nunito"/>
                          <a:ea typeface="Nunito"/>
                          <a:cs typeface="Nunito"/>
                          <a:sym typeface="Nunito"/>
                        </a:rPr>
                        <a:t>LOUVAIN</a:t>
                      </a:r>
                      <a:endParaRPr b="1" sz="8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r>
              <a:tr h="214650">
                <a:tc>
                  <a:txBody>
                    <a:bodyPr/>
                    <a:lstStyle/>
                    <a:p>
                      <a:pPr indent="0" lvl="0" marL="0" rtl="0" algn="ctr">
                        <a:spcBef>
                          <a:spcPts val="0"/>
                        </a:spcBef>
                        <a:spcAft>
                          <a:spcPts val="0"/>
                        </a:spcAft>
                        <a:buNone/>
                      </a:pPr>
                      <a:r>
                        <a:rPr b="1" lang="en" sz="800">
                          <a:solidFill>
                            <a:srgbClr val="FFFFFF"/>
                          </a:solidFill>
                          <a:latin typeface="Montserrat"/>
                          <a:ea typeface="Montserrat"/>
                          <a:cs typeface="Montserrat"/>
                          <a:sym typeface="Montserrat"/>
                        </a:rPr>
                        <a:t>MODULARITY</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0.761</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0.799</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r h="292000">
                <a:tc>
                  <a:txBody>
                    <a:bodyPr/>
                    <a:lstStyle/>
                    <a:p>
                      <a:pPr indent="0" lvl="0" marL="0" rtl="0" algn="l">
                        <a:spcBef>
                          <a:spcPts val="0"/>
                        </a:spcBef>
                        <a:spcAft>
                          <a:spcPts val="0"/>
                        </a:spcAft>
                        <a:buNone/>
                      </a:pPr>
                      <a:r>
                        <a:rPr b="1" lang="en" sz="800">
                          <a:solidFill>
                            <a:srgbClr val="FFFFFF"/>
                          </a:solidFill>
                          <a:latin typeface="Montserrat"/>
                          <a:ea typeface="Montserrat"/>
                          <a:cs typeface="Montserrat"/>
                          <a:sym typeface="Montserrat"/>
                        </a:rPr>
                        <a:t># COMMUNITIES</a:t>
                      </a:r>
                      <a:endParaRPr b="1" sz="8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142</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000">
                          <a:solidFill>
                            <a:schemeClr val="dk1"/>
                          </a:solidFill>
                          <a:latin typeface="Nunito"/>
                          <a:ea typeface="Nunito"/>
                          <a:cs typeface="Nunito"/>
                          <a:sym typeface="Nunito"/>
                        </a:rPr>
                        <a:t>35</a:t>
                      </a:r>
                      <a:endParaRPr sz="10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52"/>
          <p:cNvSpPr txBox="1"/>
          <p:nvPr>
            <p:ph type="title"/>
          </p:nvPr>
        </p:nvSpPr>
        <p:spPr>
          <a:xfrm>
            <a:off x="2099700" y="3011425"/>
            <a:ext cx="49446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ERG MODELS</a:t>
            </a:r>
            <a:endParaRPr/>
          </a:p>
        </p:txBody>
      </p:sp>
      <p:sp>
        <p:nvSpPr>
          <p:cNvPr id="753" name="Google Shape;753;p52"/>
          <p:cNvSpPr txBox="1"/>
          <p:nvPr>
            <p:ph idx="2" type="title"/>
          </p:nvPr>
        </p:nvSpPr>
        <p:spPr>
          <a:xfrm>
            <a:off x="3430150" y="1833792"/>
            <a:ext cx="2283600" cy="98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54" name="Google Shape;754;p52"/>
          <p:cNvSpPr txBox="1"/>
          <p:nvPr>
            <p:ph idx="1" type="subTitle"/>
          </p:nvPr>
        </p:nvSpPr>
        <p:spPr>
          <a:xfrm>
            <a:off x="2504850" y="3563671"/>
            <a:ext cx="41343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Simulation on Trieste and Udine subnetworks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53"/>
          <p:cNvSpPr txBox="1"/>
          <p:nvPr>
            <p:ph idx="8" type="title"/>
          </p:nvPr>
        </p:nvSpPr>
        <p:spPr>
          <a:xfrm>
            <a:off x="2288200" y="0"/>
            <a:ext cx="45675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ERG MODELS</a:t>
            </a:r>
            <a:endParaRPr/>
          </a:p>
        </p:txBody>
      </p:sp>
      <p:sp>
        <p:nvSpPr>
          <p:cNvPr id="760" name="Google Shape;760;p53"/>
          <p:cNvSpPr txBox="1"/>
          <p:nvPr/>
        </p:nvSpPr>
        <p:spPr>
          <a:xfrm>
            <a:off x="477850" y="1592825"/>
            <a:ext cx="3676800" cy="2966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Font typeface="Nunito"/>
              <a:buAutoNum type="arabicPeriod"/>
            </a:pPr>
            <a:r>
              <a:rPr lang="en">
                <a:latin typeface="Nunito"/>
                <a:ea typeface="Nunito"/>
                <a:cs typeface="Nunito"/>
                <a:sym typeface="Nunito"/>
              </a:rPr>
              <a:t>baseline model in which only edges are used as covariate</a:t>
            </a:r>
            <a:endParaRPr>
              <a:latin typeface="Nunito"/>
              <a:ea typeface="Nunito"/>
              <a:cs typeface="Nunito"/>
              <a:sym typeface="Nunito"/>
            </a:endParaRPr>
          </a:p>
          <a:p>
            <a:pPr indent="-317500" lvl="0" marL="457200" rtl="0" algn="l">
              <a:lnSpc>
                <a:spcPct val="115000"/>
              </a:lnSpc>
              <a:spcBef>
                <a:spcPts val="1000"/>
              </a:spcBef>
              <a:spcAft>
                <a:spcPts val="0"/>
              </a:spcAft>
              <a:buSzPts val="1400"/>
              <a:buFont typeface="Nunito"/>
              <a:buAutoNum type="arabicPeriod"/>
            </a:pPr>
            <a:r>
              <a:rPr lang="en">
                <a:latin typeface="Nunito"/>
                <a:ea typeface="Nunito"/>
                <a:cs typeface="Nunito"/>
                <a:sym typeface="Nunito"/>
              </a:rPr>
              <a:t>homophily on ATECO codes as factor</a:t>
            </a:r>
            <a:endParaRPr>
              <a:latin typeface="Nunito"/>
              <a:ea typeface="Nunito"/>
              <a:cs typeface="Nunito"/>
              <a:sym typeface="Nunito"/>
            </a:endParaRPr>
          </a:p>
          <a:p>
            <a:pPr indent="-317500" lvl="0" marL="457200" rtl="0" algn="l">
              <a:lnSpc>
                <a:spcPct val="115000"/>
              </a:lnSpc>
              <a:spcBef>
                <a:spcPts val="1000"/>
              </a:spcBef>
              <a:spcAft>
                <a:spcPts val="0"/>
              </a:spcAft>
              <a:buSzPts val="1400"/>
              <a:buFont typeface="Nunito"/>
              <a:buAutoNum type="arabicPeriod"/>
            </a:pPr>
            <a:r>
              <a:rPr lang="en">
                <a:latin typeface="Nunito"/>
                <a:ea typeface="Nunito"/>
                <a:cs typeface="Nunito"/>
                <a:sym typeface="Nunito"/>
              </a:rPr>
              <a:t>extracted memberships from the Louvain clustering method as covariate, which should improve at least the intra-cluster edge placement without overfitting</a:t>
            </a:r>
            <a:endParaRPr>
              <a:latin typeface="Nunito"/>
              <a:ea typeface="Nunito"/>
              <a:cs typeface="Nunito"/>
              <a:sym typeface="Nunito"/>
            </a:endParaRPr>
          </a:p>
          <a:p>
            <a:pPr indent="-317500" lvl="0" marL="457200" rtl="0" algn="l">
              <a:lnSpc>
                <a:spcPct val="115000"/>
              </a:lnSpc>
              <a:spcBef>
                <a:spcPts val="1200"/>
              </a:spcBef>
              <a:spcAft>
                <a:spcPts val="0"/>
              </a:spcAft>
              <a:buSzPts val="1400"/>
              <a:buFont typeface="Nunito"/>
              <a:buAutoNum type="arabicPeriod"/>
            </a:pPr>
            <a:r>
              <a:rPr lang="en">
                <a:latin typeface="Nunito"/>
                <a:ea typeface="Nunito"/>
                <a:cs typeface="Nunito"/>
                <a:sym typeface="Nunito"/>
              </a:rPr>
              <a:t>Mutual parameter, which reproduce the graphs perfectly as mutuality is 1</a:t>
            </a:r>
            <a:endParaRPr>
              <a:latin typeface="Nunito"/>
              <a:ea typeface="Nunito"/>
              <a:cs typeface="Nunito"/>
              <a:sym typeface="Nunito"/>
            </a:endParaRPr>
          </a:p>
          <a:p>
            <a:pPr indent="0" lvl="0" marL="0" rtl="0" algn="l">
              <a:lnSpc>
                <a:spcPct val="115000"/>
              </a:lnSpc>
              <a:spcBef>
                <a:spcPts val="1200"/>
              </a:spcBef>
              <a:spcAft>
                <a:spcPts val="0"/>
              </a:spcAft>
              <a:buNone/>
            </a:pPr>
            <a:r>
              <a:t/>
            </a:r>
            <a:endParaRPr sz="1000"/>
          </a:p>
          <a:p>
            <a:pPr indent="0" lvl="0" marL="0" rtl="0" algn="l">
              <a:spcBef>
                <a:spcPts val="1200"/>
              </a:spcBef>
              <a:spcAft>
                <a:spcPts val="0"/>
              </a:spcAft>
              <a:buNone/>
            </a:pPr>
            <a:r>
              <a:t/>
            </a:r>
            <a:endParaRPr>
              <a:latin typeface="Nunito"/>
              <a:ea typeface="Nunito"/>
              <a:cs typeface="Nunito"/>
              <a:sym typeface="Nunito"/>
            </a:endParaRPr>
          </a:p>
        </p:txBody>
      </p:sp>
      <p:pic>
        <p:nvPicPr>
          <p:cNvPr id="761" name="Google Shape;761;p53"/>
          <p:cNvPicPr preferRelativeResize="0"/>
          <p:nvPr/>
        </p:nvPicPr>
        <p:blipFill>
          <a:blip r:embed="rId3">
            <a:alphaModFix/>
          </a:blip>
          <a:stretch>
            <a:fillRect/>
          </a:stretch>
        </p:blipFill>
        <p:spPr>
          <a:xfrm>
            <a:off x="4154650" y="1518100"/>
            <a:ext cx="4950299" cy="2995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pic>
        <p:nvPicPr>
          <p:cNvPr id="766" name="Google Shape;766;p54"/>
          <p:cNvPicPr preferRelativeResize="0"/>
          <p:nvPr/>
        </p:nvPicPr>
        <p:blipFill rotWithShape="1">
          <a:blip r:embed="rId3">
            <a:alphaModFix/>
          </a:blip>
          <a:srcRect b="-1277" l="4305" r="-1280" t="26123"/>
          <a:stretch/>
        </p:blipFill>
        <p:spPr>
          <a:xfrm>
            <a:off x="0" y="1403275"/>
            <a:ext cx="9192949" cy="3270650"/>
          </a:xfrm>
          <a:prstGeom prst="rect">
            <a:avLst/>
          </a:prstGeom>
          <a:noFill/>
          <a:ln>
            <a:noFill/>
          </a:ln>
        </p:spPr>
      </p:pic>
      <p:sp>
        <p:nvSpPr>
          <p:cNvPr id="767" name="Google Shape;767;p54"/>
          <p:cNvSpPr txBox="1"/>
          <p:nvPr>
            <p:ph idx="8" type="title"/>
          </p:nvPr>
        </p:nvSpPr>
        <p:spPr>
          <a:xfrm>
            <a:off x="2288200" y="0"/>
            <a:ext cx="45675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SIMULATIONS</a:t>
            </a:r>
            <a:endParaRPr b="0"/>
          </a:p>
          <a:p>
            <a:pPr indent="0" lvl="0" marL="0" rtl="0" algn="ctr">
              <a:spcBef>
                <a:spcPts val="0"/>
              </a:spcBef>
              <a:spcAft>
                <a:spcPts val="0"/>
              </a:spcAft>
              <a:buNone/>
            </a:pPr>
            <a:r>
              <a:rPr b="0" lang="en"/>
              <a:t> TRIESTE</a:t>
            </a:r>
            <a:endParaRPr/>
          </a:p>
        </p:txBody>
      </p:sp>
      <p:graphicFrame>
        <p:nvGraphicFramePr>
          <p:cNvPr id="768" name="Google Shape;768;p54"/>
          <p:cNvGraphicFramePr/>
          <p:nvPr/>
        </p:nvGraphicFramePr>
        <p:xfrm>
          <a:off x="1579875" y="3669075"/>
          <a:ext cx="3000000" cy="3000000"/>
        </p:xfrm>
        <a:graphic>
          <a:graphicData uri="http://schemas.openxmlformats.org/drawingml/2006/table">
            <a:tbl>
              <a:tblPr>
                <a:noFill/>
                <a:tableStyleId>{F6F61E7B-81C5-4703-B977-35C7253ACF7C}</a:tableStyleId>
              </a:tblPr>
              <a:tblGrid>
                <a:gridCol w="1196825"/>
                <a:gridCol w="1196825"/>
                <a:gridCol w="1196825"/>
                <a:gridCol w="1196825"/>
                <a:gridCol w="1196825"/>
              </a:tblGrid>
              <a:tr h="363825">
                <a:tc>
                  <a:txBody>
                    <a:bodyPr/>
                    <a:lstStyle/>
                    <a:p>
                      <a:pPr indent="0" lvl="0" marL="0" rtl="0" algn="ctr">
                        <a:spcBef>
                          <a:spcPts val="0"/>
                        </a:spcBef>
                        <a:spcAft>
                          <a:spcPts val="0"/>
                        </a:spcAft>
                        <a:buNone/>
                      </a:pPr>
                      <a:r>
                        <a:t/>
                      </a:r>
                      <a:endParaRPr sz="1000">
                        <a:latin typeface="Fira Sans Condensed"/>
                        <a:ea typeface="Fira Sans Condensed"/>
                        <a:cs typeface="Fira Sans Condensed"/>
                        <a:sym typeface="Fira Sans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gridSpan="4">
                  <a:txBody>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SIMULATION</a:t>
                      </a:r>
                      <a:endParaRPr b="1" sz="12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hMerge="1"/>
                <a:tc hMerge="1"/>
                <a:tc hMerge="1"/>
              </a:tr>
              <a:tr h="363825">
                <a:tc>
                  <a:txBody>
                    <a:bodyPr/>
                    <a:lstStyle/>
                    <a:p>
                      <a:pPr indent="0" lvl="0" marL="0" rtl="0" algn="ctr">
                        <a:spcBef>
                          <a:spcPts val="0"/>
                        </a:spcBef>
                        <a:spcAft>
                          <a:spcPts val="0"/>
                        </a:spcAft>
                        <a:buNone/>
                      </a:pPr>
                      <a:r>
                        <a:rPr b="1" lang="en" sz="1200">
                          <a:solidFill>
                            <a:schemeClr val="lt1"/>
                          </a:solidFill>
                          <a:latin typeface="Montserrat"/>
                          <a:ea typeface="Montserrat"/>
                          <a:cs typeface="Montserrat"/>
                          <a:sym typeface="Montserrat"/>
                        </a:rPr>
                        <a:t>#</a:t>
                      </a:r>
                      <a:endParaRPr b="1" sz="1200">
                        <a:solidFill>
                          <a:schemeClr val="lt1"/>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rgbClr val="FFFFFF"/>
                          </a:solidFill>
                          <a:latin typeface="Nunito"/>
                          <a:ea typeface="Nunito"/>
                          <a:cs typeface="Nunito"/>
                          <a:sym typeface="Nunito"/>
                        </a:rPr>
                        <a:t>     1</a:t>
                      </a:r>
                      <a:endParaRPr b="1" sz="12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rgbClr val="FFFFFF"/>
                          </a:solidFill>
                          <a:latin typeface="Nunito"/>
                          <a:ea typeface="Nunito"/>
                          <a:cs typeface="Nunito"/>
                          <a:sym typeface="Nunito"/>
                        </a:rPr>
                        <a:t>2</a:t>
                      </a:r>
                      <a:endParaRPr b="1" sz="12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rgbClr val="FFFFFF"/>
                          </a:solidFill>
                          <a:latin typeface="Nunito"/>
                          <a:ea typeface="Nunito"/>
                          <a:cs typeface="Nunito"/>
                          <a:sym typeface="Nunito"/>
                        </a:rPr>
                        <a:t>3</a:t>
                      </a:r>
                      <a:endParaRPr b="1" sz="12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rgbClr val="FFFFFF"/>
                          </a:solidFill>
                          <a:latin typeface="Nunito"/>
                          <a:ea typeface="Nunito"/>
                          <a:cs typeface="Nunito"/>
                          <a:sym typeface="Nunito"/>
                        </a:rPr>
                        <a:t>4</a:t>
                      </a:r>
                      <a:endParaRPr b="1" sz="12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r>
              <a:tr h="363825">
                <a:tc>
                  <a:txBody>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AIC</a:t>
                      </a:r>
                      <a:endParaRPr b="1" sz="12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200">
                          <a:solidFill>
                            <a:schemeClr val="dk1"/>
                          </a:solidFill>
                          <a:latin typeface="Nunito"/>
                          <a:ea typeface="Nunito"/>
                          <a:cs typeface="Nunito"/>
                          <a:sym typeface="Nunito"/>
                        </a:rPr>
                        <a:t>2536</a:t>
                      </a:r>
                      <a:endParaRPr sz="12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200">
                          <a:solidFill>
                            <a:schemeClr val="dk1"/>
                          </a:solidFill>
                          <a:latin typeface="Nunito"/>
                          <a:ea typeface="Nunito"/>
                          <a:cs typeface="Nunito"/>
                          <a:sym typeface="Nunito"/>
                        </a:rPr>
                        <a:t>2539</a:t>
                      </a:r>
                      <a:endParaRPr sz="12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200">
                          <a:solidFill>
                            <a:schemeClr val="dk1"/>
                          </a:solidFill>
                          <a:latin typeface="Nunito"/>
                          <a:ea typeface="Nunito"/>
                          <a:cs typeface="Nunito"/>
                          <a:sym typeface="Nunito"/>
                        </a:rPr>
                        <a:t>2537</a:t>
                      </a:r>
                      <a:endParaRPr sz="12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c>
                  <a:txBody>
                    <a:bodyPr/>
                    <a:lstStyle/>
                    <a:p>
                      <a:pPr indent="0" lvl="0" marL="0" rtl="0" algn="ctr">
                        <a:spcBef>
                          <a:spcPts val="0"/>
                        </a:spcBef>
                        <a:spcAft>
                          <a:spcPts val="0"/>
                        </a:spcAft>
                        <a:buNone/>
                      </a:pPr>
                      <a:r>
                        <a:rPr lang="en" sz="1200">
                          <a:solidFill>
                            <a:schemeClr val="dk1"/>
                          </a:solidFill>
                          <a:latin typeface="Nunito"/>
                          <a:ea typeface="Nunito"/>
                          <a:cs typeface="Nunito"/>
                          <a:sym typeface="Nunito"/>
                        </a:rPr>
                        <a:t>1835</a:t>
                      </a:r>
                      <a:endParaRPr sz="12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9FBFB"/>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55"/>
          <p:cNvSpPr txBox="1"/>
          <p:nvPr>
            <p:ph idx="8" type="title"/>
          </p:nvPr>
        </p:nvSpPr>
        <p:spPr>
          <a:xfrm>
            <a:off x="2288200" y="0"/>
            <a:ext cx="45675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SIMULATIONS</a:t>
            </a:r>
            <a:endParaRPr b="0"/>
          </a:p>
          <a:p>
            <a:pPr indent="0" lvl="0" marL="0" rtl="0" algn="ctr">
              <a:spcBef>
                <a:spcPts val="0"/>
              </a:spcBef>
              <a:spcAft>
                <a:spcPts val="0"/>
              </a:spcAft>
              <a:buNone/>
            </a:pPr>
            <a:r>
              <a:rPr b="0" lang="en"/>
              <a:t> UDINE</a:t>
            </a:r>
            <a:endParaRPr/>
          </a:p>
        </p:txBody>
      </p:sp>
      <p:pic>
        <p:nvPicPr>
          <p:cNvPr id="774" name="Google Shape;774;p55"/>
          <p:cNvPicPr preferRelativeResize="0"/>
          <p:nvPr/>
        </p:nvPicPr>
        <p:blipFill rotWithShape="1">
          <a:blip r:embed="rId3">
            <a:alphaModFix/>
          </a:blip>
          <a:srcRect b="0" l="3344" r="0" t="28119"/>
          <a:stretch/>
        </p:blipFill>
        <p:spPr>
          <a:xfrm>
            <a:off x="0" y="1446950"/>
            <a:ext cx="9143999" cy="2926135"/>
          </a:xfrm>
          <a:prstGeom prst="rect">
            <a:avLst/>
          </a:prstGeom>
          <a:noFill/>
          <a:ln>
            <a:noFill/>
          </a:ln>
        </p:spPr>
      </p:pic>
      <p:graphicFrame>
        <p:nvGraphicFramePr>
          <p:cNvPr id="775" name="Google Shape;775;p55"/>
          <p:cNvGraphicFramePr/>
          <p:nvPr/>
        </p:nvGraphicFramePr>
        <p:xfrm>
          <a:off x="1610825" y="3649225"/>
          <a:ext cx="3000000" cy="3000000"/>
        </p:xfrm>
        <a:graphic>
          <a:graphicData uri="http://schemas.openxmlformats.org/drawingml/2006/table">
            <a:tbl>
              <a:tblPr>
                <a:noFill/>
                <a:tableStyleId>{F6F61E7B-81C5-4703-B977-35C7253ACF7C}</a:tableStyleId>
              </a:tblPr>
              <a:tblGrid>
                <a:gridCol w="1184450"/>
                <a:gridCol w="1184450"/>
                <a:gridCol w="1184450"/>
                <a:gridCol w="1184450"/>
                <a:gridCol w="1184450"/>
              </a:tblGrid>
              <a:tr h="341975">
                <a:tc>
                  <a:txBody>
                    <a:bodyPr/>
                    <a:lstStyle/>
                    <a:p>
                      <a:pPr indent="0" lvl="0" marL="0" rtl="0" algn="ctr">
                        <a:spcBef>
                          <a:spcPts val="0"/>
                        </a:spcBef>
                        <a:spcAft>
                          <a:spcPts val="0"/>
                        </a:spcAft>
                        <a:buNone/>
                      </a:pPr>
                      <a:r>
                        <a:t/>
                      </a:r>
                      <a:endParaRPr sz="1000">
                        <a:latin typeface="Fira Sans Condensed"/>
                        <a:ea typeface="Fira Sans Condensed"/>
                        <a:cs typeface="Fira Sans Condensed"/>
                        <a:sym typeface="Fira Sans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gridSpan="4">
                  <a:txBody>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SIMULATION</a:t>
                      </a:r>
                      <a:endParaRPr b="1" sz="12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hMerge="1"/>
                <a:tc hMerge="1"/>
                <a:tc hMerge="1"/>
              </a:tr>
              <a:tr h="324125">
                <a:tc>
                  <a:txBody>
                    <a:bodyPr/>
                    <a:lstStyle/>
                    <a:p>
                      <a:pPr indent="0" lvl="0" marL="0" rtl="0" algn="ctr">
                        <a:spcBef>
                          <a:spcPts val="0"/>
                        </a:spcBef>
                        <a:spcAft>
                          <a:spcPts val="0"/>
                        </a:spcAft>
                        <a:buNone/>
                      </a:pPr>
                      <a:r>
                        <a:rPr b="1" lang="en" sz="1200">
                          <a:solidFill>
                            <a:schemeClr val="lt1"/>
                          </a:solidFill>
                          <a:latin typeface="Montserrat"/>
                          <a:ea typeface="Montserrat"/>
                          <a:cs typeface="Montserrat"/>
                          <a:sym typeface="Montserrat"/>
                        </a:rPr>
                        <a:t>#</a:t>
                      </a:r>
                      <a:endParaRPr b="1" sz="1200">
                        <a:solidFill>
                          <a:schemeClr val="lt1"/>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rgbClr val="FFFFFF"/>
                          </a:solidFill>
                          <a:latin typeface="Nunito"/>
                          <a:ea typeface="Nunito"/>
                          <a:cs typeface="Nunito"/>
                          <a:sym typeface="Nunito"/>
                        </a:rPr>
                        <a:t>     1</a:t>
                      </a:r>
                      <a:endParaRPr b="1" sz="12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rgbClr val="FFFFFF"/>
                          </a:solidFill>
                          <a:latin typeface="Nunito"/>
                          <a:ea typeface="Nunito"/>
                          <a:cs typeface="Nunito"/>
                          <a:sym typeface="Nunito"/>
                        </a:rPr>
                        <a:t>2</a:t>
                      </a:r>
                      <a:endParaRPr b="1" sz="12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rgbClr val="FFFFFF"/>
                          </a:solidFill>
                          <a:latin typeface="Nunito"/>
                          <a:ea typeface="Nunito"/>
                          <a:cs typeface="Nunito"/>
                          <a:sym typeface="Nunito"/>
                        </a:rPr>
                        <a:t>3</a:t>
                      </a:r>
                      <a:endParaRPr b="1" sz="12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rgbClr val="FFFFFF"/>
                          </a:solidFill>
                          <a:latin typeface="Nunito"/>
                          <a:ea typeface="Nunito"/>
                          <a:cs typeface="Nunito"/>
                          <a:sym typeface="Nunito"/>
                        </a:rPr>
                        <a:t>4</a:t>
                      </a:r>
                      <a:endParaRPr b="1" sz="1200">
                        <a:solidFill>
                          <a:srgbClr val="FFFFFF"/>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r>
              <a:tr h="324125">
                <a:tc>
                  <a:txBody>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AIC</a:t>
                      </a:r>
                      <a:endParaRPr b="1" sz="1200">
                        <a:solidFill>
                          <a:srgbClr val="FFFFFF"/>
                        </a:solidFill>
                        <a:latin typeface="Montserrat"/>
                        <a:ea typeface="Montserrat"/>
                        <a:cs typeface="Montserrat"/>
                        <a:sym typeface="Montserrat"/>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200">
                          <a:solidFill>
                            <a:schemeClr val="dk1"/>
                          </a:solidFill>
                          <a:latin typeface="Nunito"/>
                          <a:ea typeface="Nunito"/>
                          <a:cs typeface="Nunito"/>
                          <a:sym typeface="Nunito"/>
                        </a:rPr>
                        <a:t>34281</a:t>
                      </a:r>
                      <a:endParaRPr sz="12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Nunito"/>
                          <a:ea typeface="Nunito"/>
                          <a:cs typeface="Nunito"/>
                          <a:sym typeface="Nunito"/>
                        </a:rPr>
                        <a:t>34283</a:t>
                      </a:r>
                      <a:endParaRPr sz="12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Nunito"/>
                          <a:ea typeface="Nunito"/>
                          <a:cs typeface="Nunito"/>
                          <a:sym typeface="Nunito"/>
                        </a:rPr>
                        <a:t>34285</a:t>
                      </a:r>
                      <a:endParaRPr sz="12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Nunito"/>
                          <a:ea typeface="Nunito"/>
                          <a:cs typeface="Nunito"/>
                          <a:sym typeface="Nunito"/>
                        </a:rPr>
                        <a:t>27569</a:t>
                      </a:r>
                      <a:endParaRPr sz="1200">
                        <a:solidFill>
                          <a:schemeClr val="dk1"/>
                        </a:solidFill>
                        <a:latin typeface="Nunito"/>
                        <a:ea typeface="Nunito"/>
                        <a:cs typeface="Nunito"/>
                        <a:sym typeface="Nuni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9" name="Shape 779"/>
        <p:cNvGrpSpPr/>
        <p:nvPr/>
      </p:nvGrpSpPr>
      <p:grpSpPr>
        <a:xfrm>
          <a:off x="0" y="0"/>
          <a:ext cx="0" cy="0"/>
          <a:chOff x="0" y="0"/>
          <a:chExt cx="0" cy="0"/>
        </a:xfrm>
      </p:grpSpPr>
      <p:sp>
        <p:nvSpPr>
          <p:cNvPr id="780" name="Google Shape;780;p56"/>
          <p:cNvSpPr txBox="1"/>
          <p:nvPr>
            <p:ph idx="8" type="title"/>
          </p:nvPr>
        </p:nvSpPr>
        <p:spPr>
          <a:xfrm>
            <a:off x="2288200" y="0"/>
            <a:ext cx="45675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GOF</a:t>
            </a:r>
            <a:endParaRPr b="0"/>
          </a:p>
          <a:p>
            <a:pPr indent="0" lvl="0" marL="0" rtl="0" algn="ctr">
              <a:spcBef>
                <a:spcPts val="0"/>
              </a:spcBef>
              <a:spcAft>
                <a:spcPts val="0"/>
              </a:spcAft>
              <a:buNone/>
            </a:pPr>
            <a:r>
              <a:rPr b="0" lang="en"/>
              <a:t> TRIESTE</a:t>
            </a:r>
            <a:endParaRPr/>
          </a:p>
        </p:txBody>
      </p:sp>
      <p:pic>
        <p:nvPicPr>
          <p:cNvPr id="781" name="Google Shape;781;p56"/>
          <p:cNvPicPr preferRelativeResize="0"/>
          <p:nvPr/>
        </p:nvPicPr>
        <p:blipFill>
          <a:blip r:embed="rId3">
            <a:alphaModFix/>
          </a:blip>
          <a:stretch>
            <a:fillRect/>
          </a:stretch>
        </p:blipFill>
        <p:spPr>
          <a:xfrm>
            <a:off x="0" y="1513463"/>
            <a:ext cx="9143999" cy="1407687"/>
          </a:xfrm>
          <a:prstGeom prst="rect">
            <a:avLst/>
          </a:prstGeom>
          <a:noFill/>
          <a:ln>
            <a:noFill/>
          </a:ln>
        </p:spPr>
      </p:pic>
      <p:pic>
        <p:nvPicPr>
          <p:cNvPr id="782" name="Google Shape;782;p56"/>
          <p:cNvPicPr preferRelativeResize="0"/>
          <p:nvPr/>
        </p:nvPicPr>
        <p:blipFill>
          <a:blip r:embed="rId4">
            <a:alphaModFix/>
          </a:blip>
          <a:stretch>
            <a:fillRect/>
          </a:stretch>
        </p:blipFill>
        <p:spPr>
          <a:xfrm>
            <a:off x="0" y="3595225"/>
            <a:ext cx="9143998" cy="1400745"/>
          </a:xfrm>
          <a:prstGeom prst="rect">
            <a:avLst/>
          </a:prstGeom>
          <a:noFill/>
          <a:ln>
            <a:noFill/>
          </a:ln>
        </p:spPr>
      </p:pic>
      <p:sp>
        <p:nvSpPr>
          <p:cNvPr id="783" name="Google Shape;783;p56"/>
          <p:cNvSpPr txBox="1"/>
          <p:nvPr/>
        </p:nvSpPr>
        <p:spPr>
          <a:xfrm>
            <a:off x="250550" y="1169225"/>
            <a:ext cx="28515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EDGES</a:t>
            </a:r>
            <a:endParaRPr b="1" sz="1200">
              <a:latin typeface="Nunito"/>
              <a:ea typeface="Nunito"/>
              <a:cs typeface="Nunito"/>
              <a:sym typeface="Nunito"/>
            </a:endParaRPr>
          </a:p>
        </p:txBody>
      </p:sp>
      <p:sp>
        <p:nvSpPr>
          <p:cNvPr id="784" name="Google Shape;784;p56"/>
          <p:cNvSpPr txBox="1"/>
          <p:nvPr/>
        </p:nvSpPr>
        <p:spPr>
          <a:xfrm>
            <a:off x="250550" y="3226625"/>
            <a:ext cx="28515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EDGES, LOUVAIN MEMBERSHIP</a:t>
            </a:r>
            <a:endParaRPr b="1" sz="12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30"/>
          <p:cNvSpPr txBox="1"/>
          <p:nvPr>
            <p:ph type="title"/>
          </p:nvPr>
        </p:nvSpPr>
        <p:spPr>
          <a:xfrm>
            <a:off x="2099700" y="3011425"/>
            <a:ext cx="49446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533" name="Google Shape;533;p30"/>
          <p:cNvSpPr txBox="1"/>
          <p:nvPr>
            <p:ph idx="2" type="title"/>
          </p:nvPr>
        </p:nvSpPr>
        <p:spPr>
          <a:xfrm>
            <a:off x="3430150" y="1833792"/>
            <a:ext cx="2283600" cy="98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34" name="Google Shape;534;p30"/>
          <p:cNvSpPr txBox="1"/>
          <p:nvPr>
            <p:ph idx="1" type="subTitle"/>
          </p:nvPr>
        </p:nvSpPr>
        <p:spPr>
          <a:xfrm>
            <a:off x="2504850" y="3563671"/>
            <a:ext cx="41343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Firm collaborations between companies in FVG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p57"/>
          <p:cNvSpPr txBox="1"/>
          <p:nvPr>
            <p:ph idx="8" type="title"/>
          </p:nvPr>
        </p:nvSpPr>
        <p:spPr>
          <a:xfrm>
            <a:off x="2288200" y="0"/>
            <a:ext cx="45675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GOF</a:t>
            </a:r>
            <a:endParaRPr b="0"/>
          </a:p>
          <a:p>
            <a:pPr indent="0" lvl="0" marL="0" rtl="0" algn="ctr">
              <a:spcBef>
                <a:spcPts val="0"/>
              </a:spcBef>
              <a:spcAft>
                <a:spcPts val="0"/>
              </a:spcAft>
              <a:buNone/>
            </a:pPr>
            <a:r>
              <a:rPr b="0" lang="en"/>
              <a:t> UDINE</a:t>
            </a:r>
            <a:endParaRPr/>
          </a:p>
        </p:txBody>
      </p:sp>
      <p:sp>
        <p:nvSpPr>
          <p:cNvPr id="790" name="Google Shape;790;p57"/>
          <p:cNvSpPr/>
          <p:nvPr/>
        </p:nvSpPr>
        <p:spPr>
          <a:xfrm>
            <a:off x="7279925" y="1298925"/>
            <a:ext cx="1354800" cy="248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7"/>
          <p:cNvSpPr/>
          <p:nvPr/>
        </p:nvSpPr>
        <p:spPr>
          <a:xfrm>
            <a:off x="7406425" y="3212275"/>
            <a:ext cx="1041600" cy="248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2" name="Google Shape;792;p57"/>
          <p:cNvPicPr preferRelativeResize="0"/>
          <p:nvPr/>
        </p:nvPicPr>
        <p:blipFill>
          <a:blip r:embed="rId3">
            <a:alphaModFix/>
          </a:blip>
          <a:stretch>
            <a:fillRect/>
          </a:stretch>
        </p:blipFill>
        <p:spPr>
          <a:xfrm>
            <a:off x="0" y="3624585"/>
            <a:ext cx="9144003" cy="1399530"/>
          </a:xfrm>
          <a:prstGeom prst="rect">
            <a:avLst/>
          </a:prstGeom>
          <a:noFill/>
          <a:ln>
            <a:noFill/>
          </a:ln>
        </p:spPr>
      </p:pic>
      <p:pic>
        <p:nvPicPr>
          <p:cNvPr id="793" name="Google Shape;793;p57"/>
          <p:cNvPicPr preferRelativeResize="0"/>
          <p:nvPr/>
        </p:nvPicPr>
        <p:blipFill>
          <a:blip r:embed="rId4">
            <a:alphaModFix/>
          </a:blip>
          <a:stretch>
            <a:fillRect/>
          </a:stretch>
        </p:blipFill>
        <p:spPr>
          <a:xfrm>
            <a:off x="0" y="1476708"/>
            <a:ext cx="9144000" cy="1428084"/>
          </a:xfrm>
          <a:prstGeom prst="rect">
            <a:avLst/>
          </a:prstGeom>
          <a:noFill/>
          <a:ln>
            <a:noFill/>
          </a:ln>
        </p:spPr>
      </p:pic>
      <p:sp>
        <p:nvSpPr>
          <p:cNvPr id="794" name="Google Shape;794;p57"/>
          <p:cNvSpPr txBox="1"/>
          <p:nvPr/>
        </p:nvSpPr>
        <p:spPr>
          <a:xfrm>
            <a:off x="250550" y="1169225"/>
            <a:ext cx="28515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EDGES</a:t>
            </a:r>
            <a:endParaRPr b="1" sz="1200">
              <a:latin typeface="Nunito"/>
              <a:ea typeface="Nunito"/>
              <a:cs typeface="Nunito"/>
              <a:sym typeface="Nunito"/>
            </a:endParaRPr>
          </a:p>
        </p:txBody>
      </p:sp>
      <p:sp>
        <p:nvSpPr>
          <p:cNvPr id="795" name="Google Shape;795;p57"/>
          <p:cNvSpPr txBox="1"/>
          <p:nvPr/>
        </p:nvSpPr>
        <p:spPr>
          <a:xfrm>
            <a:off x="250550" y="3226625"/>
            <a:ext cx="42390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E</a:t>
            </a:r>
            <a:r>
              <a:rPr b="1" lang="en" sz="1200">
                <a:latin typeface="Nunito"/>
                <a:ea typeface="Nunito"/>
                <a:cs typeface="Nunito"/>
                <a:sym typeface="Nunito"/>
              </a:rPr>
              <a:t>DGES, ATECO HOMOPHILY,  LOUVAIN MEMBERSHIP</a:t>
            </a:r>
            <a:endParaRPr b="1" sz="1200">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58"/>
          <p:cNvSpPr txBox="1"/>
          <p:nvPr>
            <p:ph type="title"/>
          </p:nvPr>
        </p:nvSpPr>
        <p:spPr>
          <a:xfrm>
            <a:off x="2288200" y="0"/>
            <a:ext cx="45750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lang="en"/>
              <a:t>CON</a:t>
            </a:r>
            <a:r>
              <a:rPr lang="en"/>
              <a:t>CLUSION</a:t>
            </a:r>
            <a:endParaRPr/>
          </a:p>
        </p:txBody>
      </p:sp>
      <p:sp>
        <p:nvSpPr>
          <p:cNvPr id="801" name="Google Shape;801;p58"/>
          <p:cNvSpPr txBox="1"/>
          <p:nvPr>
            <p:ph idx="1" type="subTitle"/>
          </p:nvPr>
        </p:nvSpPr>
        <p:spPr>
          <a:xfrm>
            <a:off x="2207950" y="1643774"/>
            <a:ext cx="4728000" cy="93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000000"/>
                </a:solidFill>
              </a:rPr>
              <a:t>This work shows an approach to understand the relationships between firms of different sectors through their collaboration</a:t>
            </a:r>
            <a:endParaRPr sz="1200">
              <a:solidFill>
                <a:srgbClr val="000000"/>
              </a:solidFill>
            </a:endParaRPr>
          </a:p>
          <a:p>
            <a:pPr indent="0" lvl="0" marL="0" rtl="0" algn="l">
              <a:lnSpc>
                <a:spcPct val="115000"/>
              </a:lnSpc>
              <a:spcBef>
                <a:spcPts val="1200"/>
              </a:spcBef>
              <a:spcAft>
                <a:spcPts val="0"/>
              </a:spcAft>
              <a:buNone/>
            </a:pPr>
            <a:r>
              <a:rPr lang="en" sz="1200">
                <a:solidFill>
                  <a:srgbClr val="000000"/>
                </a:solidFill>
              </a:rPr>
              <a:t>The dataset is huge with a lot of information, but also incomplete and should be treated carefully.</a:t>
            </a:r>
            <a:endParaRPr sz="1200">
              <a:solidFill>
                <a:srgbClr val="000000"/>
              </a:solidFill>
            </a:endParaRPr>
          </a:p>
          <a:p>
            <a:pPr indent="0" lvl="0" marL="0" rtl="0" algn="l">
              <a:lnSpc>
                <a:spcPct val="115000"/>
              </a:lnSpc>
              <a:spcBef>
                <a:spcPts val="1200"/>
              </a:spcBef>
              <a:spcAft>
                <a:spcPts val="0"/>
              </a:spcAft>
              <a:buNone/>
            </a:pPr>
            <a:r>
              <a:rPr lang="en" sz="1200">
                <a:solidFill>
                  <a:srgbClr val="000000"/>
                </a:solidFill>
              </a:rPr>
              <a:t>Firms tends to collaborate in the same sector as shown in the sociomatrices</a:t>
            </a:r>
            <a:endParaRPr sz="1200">
              <a:solidFill>
                <a:srgbClr val="000000"/>
              </a:solidFill>
            </a:endParaRPr>
          </a:p>
          <a:p>
            <a:pPr indent="0" lvl="0" marL="0" rtl="0" algn="l">
              <a:lnSpc>
                <a:spcPct val="115000"/>
              </a:lnSpc>
              <a:spcBef>
                <a:spcPts val="1200"/>
              </a:spcBef>
              <a:spcAft>
                <a:spcPts val="0"/>
              </a:spcAft>
              <a:buNone/>
            </a:pPr>
            <a:r>
              <a:rPr lang="en" sz="1200">
                <a:solidFill>
                  <a:srgbClr val="000000"/>
                </a:solidFill>
              </a:rPr>
              <a:t>Community detection showed good results and a more </a:t>
            </a:r>
            <a:r>
              <a:rPr lang="en" sz="1200">
                <a:solidFill>
                  <a:srgbClr val="000000"/>
                </a:solidFill>
              </a:rPr>
              <a:t>thorough</a:t>
            </a:r>
            <a:r>
              <a:rPr lang="en" sz="1200">
                <a:solidFill>
                  <a:srgbClr val="000000"/>
                </a:solidFill>
              </a:rPr>
              <a:t> analysis can expose underlying patterns in companies partnerships</a:t>
            </a:r>
            <a:endParaRPr sz="1200">
              <a:solidFill>
                <a:srgbClr val="000000"/>
              </a:solidFill>
            </a:endParaRPr>
          </a:p>
          <a:p>
            <a:pPr indent="0" lvl="0" marL="0" rtl="0" algn="l">
              <a:lnSpc>
                <a:spcPct val="115000"/>
              </a:lnSpc>
              <a:spcBef>
                <a:spcPts val="1200"/>
              </a:spcBef>
              <a:spcAft>
                <a:spcPts val="0"/>
              </a:spcAft>
              <a:buNone/>
            </a:pPr>
            <a:r>
              <a:t/>
            </a:r>
            <a:endParaRPr sz="1200">
              <a:solidFill>
                <a:srgbClr val="000000"/>
              </a:solidFill>
            </a:endParaRPr>
          </a:p>
          <a:p>
            <a:pPr indent="0" lvl="0" marL="0" rtl="0" algn="ctr">
              <a:spcBef>
                <a:spcPts val="12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59"/>
          <p:cNvSpPr txBox="1"/>
          <p:nvPr>
            <p:ph type="title"/>
          </p:nvPr>
        </p:nvSpPr>
        <p:spPr>
          <a:xfrm>
            <a:off x="1939200" y="1709586"/>
            <a:ext cx="52656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THANK</a:t>
            </a:r>
            <a:r>
              <a:rPr lang="en"/>
              <a:t> YOU</a:t>
            </a:r>
            <a:endParaRPr/>
          </a:p>
        </p:txBody>
      </p:sp>
      <p:sp>
        <p:nvSpPr>
          <p:cNvPr id="807" name="Google Shape;807;p59"/>
          <p:cNvSpPr/>
          <p:nvPr/>
        </p:nvSpPr>
        <p:spPr>
          <a:xfrm>
            <a:off x="2616775" y="3579800"/>
            <a:ext cx="4042500" cy="89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31"/>
          <p:cNvSpPr txBox="1"/>
          <p:nvPr>
            <p:ph type="title"/>
          </p:nvPr>
        </p:nvSpPr>
        <p:spPr>
          <a:xfrm>
            <a:off x="0" y="0"/>
            <a:ext cx="4576200" cy="1144200"/>
          </a:xfrm>
          <a:prstGeom prst="rect">
            <a:avLst/>
          </a:prstGeom>
        </p:spPr>
        <p:txBody>
          <a:bodyPr anchorCtr="0" anchor="ctr" bIns="91425" lIns="684000" spcFirstLastPara="1" rIns="91425" wrap="square" tIns="365750">
            <a:noAutofit/>
          </a:bodyPr>
          <a:lstStyle/>
          <a:p>
            <a:pPr indent="0" lvl="0" marL="0" rtl="0" algn="l">
              <a:spcBef>
                <a:spcPts val="0"/>
              </a:spcBef>
              <a:spcAft>
                <a:spcPts val="0"/>
              </a:spcAft>
              <a:buNone/>
            </a:pPr>
            <a:r>
              <a:rPr lang="en"/>
              <a:t>DATASET</a:t>
            </a:r>
            <a:endParaRPr/>
          </a:p>
        </p:txBody>
      </p:sp>
      <p:sp>
        <p:nvSpPr>
          <p:cNvPr id="540" name="Google Shape;540;p31"/>
          <p:cNvSpPr txBox="1"/>
          <p:nvPr>
            <p:ph idx="1" type="subTitle"/>
          </p:nvPr>
        </p:nvSpPr>
        <p:spPr>
          <a:xfrm>
            <a:off x="682275" y="1267800"/>
            <a:ext cx="3409800" cy="37233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Char char="●"/>
            </a:pPr>
            <a:r>
              <a:rPr b="1" lang="en" sz="1100">
                <a:solidFill>
                  <a:srgbClr val="000000"/>
                </a:solidFill>
              </a:rPr>
              <a:t>ATECO</a:t>
            </a:r>
            <a:r>
              <a:rPr lang="en" sz="1100">
                <a:solidFill>
                  <a:srgbClr val="000000"/>
                </a:solidFill>
              </a:rPr>
              <a:t>, the national version of the EU NACE, a statistical classifications of economic activities.</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b="1" lang="en" sz="1100">
                <a:solidFill>
                  <a:srgbClr val="000000"/>
                </a:solidFill>
              </a:rPr>
              <a:t>SLL</a:t>
            </a:r>
            <a:r>
              <a:rPr lang="en" sz="1100">
                <a:solidFill>
                  <a:srgbClr val="000000"/>
                </a:solidFill>
              </a:rPr>
              <a:t>, the national version of the EU Labour Market Areas (LMAs). </a:t>
            </a:r>
            <a:r>
              <a:rPr b="1" lang="en" sz="1100">
                <a:solidFill>
                  <a:srgbClr val="000000"/>
                </a:solidFill>
              </a:rPr>
              <a:t>LMAs</a:t>
            </a:r>
            <a:r>
              <a:rPr lang="en" sz="1100">
                <a:solidFill>
                  <a:srgbClr val="000000"/>
                </a:solidFill>
              </a:rPr>
              <a:t> are sub-regional geographical areas where the bulk of the labour force lives and works, and are usually different than administrative boundaries</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b="1" lang="en" sz="1100">
                <a:solidFill>
                  <a:srgbClr val="000000"/>
                </a:solidFill>
              </a:rPr>
              <a:t>Province, </a:t>
            </a:r>
            <a:r>
              <a:rPr lang="en" sz="1100">
                <a:solidFill>
                  <a:srgbClr val="000000"/>
                </a:solidFill>
              </a:rPr>
              <a:t>which represent the institutional bodies of second level in the Italian Republic</a:t>
            </a:r>
            <a:r>
              <a:rPr b="1" lang="en" sz="1100">
                <a:solidFill>
                  <a:srgbClr val="000000"/>
                </a:solidFill>
              </a:rPr>
              <a:t> </a:t>
            </a:r>
            <a:endParaRPr b="1" sz="1100">
              <a:solidFill>
                <a:srgbClr val="000000"/>
              </a:solidFill>
            </a:endParaRPr>
          </a:p>
          <a:p>
            <a:pPr indent="-298450" lvl="0" marL="457200" rtl="0" algn="l">
              <a:lnSpc>
                <a:spcPct val="115000"/>
              </a:lnSpc>
              <a:spcBef>
                <a:spcPts val="1200"/>
              </a:spcBef>
              <a:spcAft>
                <a:spcPts val="1000"/>
              </a:spcAft>
              <a:buClr>
                <a:srgbClr val="000000"/>
              </a:buClr>
              <a:buSzPts val="1100"/>
              <a:buChar char="●"/>
            </a:pPr>
            <a:r>
              <a:rPr b="1" lang="en" sz="1100">
                <a:solidFill>
                  <a:srgbClr val="000000"/>
                </a:solidFill>
              </a:rPr>
              <a:t>HUB</a:t>
            </a:r>
            <a:r>
              <a:rPr lang="en" sz="1100">
                <a:solidFill>
                  <a:srgbClr val="000000"/>
                </a:solidFill>
              </a:rPr>
              <a:t>, which are geographical areas that refers to different venues of ”Agenzia regionale per il lavoro”, the regional agency that offers labour services.</a:t>
            </a:r>
            <a:endParaRPr sz="1700"/>
          </a:p>
        </p:txBody>
      </p:sp>
      <p:pic>
        <p:nvPicPr>
          <p:cNvPr id="541" name="Google Shape;541;p31"/>
          <p:cNvPicPr preferRelativeResize="0"/>
          <p:nvPr/>
        </p:nvPicPr>
        <p:blipFill>
          <a:blip r:embed="rId3">
            <a:alphaModFix/>
          </a:blip>
          <a:stretch>
            <a:fillRect/>
          </a:stretch>
        </p:blipFill>
        <p:spPr>
          <a:xfrm>
            <a:off x="4271025" y="1296600"/>
            <a:ext cx="4640784" cy="3694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32"/>
          <p:cNvSpPr txBox="1"/>
          <p:nvPr>
            <p:ph idx="4294967295" type="subTitle"/>
          </p:nvPr>
        </p:nvSpPr>
        <p:spPr>
          <a:xfrm>
            <a:off x="398950" y="2378163"/>
            <a:ext cx="1756200" cy="1544400"/>
          </a:xfrm>
          <a:prstGeom prst="rect">
            <a:avLst/>
          </a:prstGeom>
          <a:solidFill>
            <a:schemeClr val="accent4"/>
          </a:solidFill>
        </p:spPr>
        <p:txBody>
          <a:bodyPr anchorCtr="0" anchor="ctr" bIns="182875" lIns="182875" spcFirstLastPara="1" rIns="182875" wrap="square" tIns="182875">
            <a:noAutofit/>
          </a:bodyPr>
          <a:lstStyle/>
          <a:p>
            <a:pPr indent="0" lvl="0" marL="0" rtl="0" algn="ctr">
              <a:lnSpc>
                <a:spcPct val="100000"/>
              </a:lnSpc>
              <a:spcBef>
                <a:spcPts val="0"/>
              </a:spcBef>
              <a:spcAft>
                <a:spcPts val="0"/>
              </a:spcAft>
              <a:buNone/>
            </a:pPr>
            <a:r>
              <a:rPr b="1" lang="en">
                <a:solidFill>
                  <a:schemeClr val="lt1"/>
                </a:solidFill>
              </a:rPr>
              <a:t>Unbalance</a:t>
            </a:r>
            <a:r>
              <a:rPr lang="en">
                <a:solidFill>
                  <a:schemeClr val="lt1"/>
                </a:solidFill>
              </a:rPr>
              <a:t> towards food services, retail and manufacturing</a:t>
            </a:r>
            <a:endParaRPr>
              <a:solidFill>
                <a:schemeClr val="lt1"/>
              </a:solidFill>
            </a:endParaRPr>
          </a:p>
        </p:txBody>
      </p:sp>
      <p:sp>
        <p:nvSpPr>
          <p:cNvPr id="547" name="Google Shape;547;p32"/>
          <p:cNvSpPr txBox="1"/>
          <p:nvPr>
            <p:ph type="title"/>
          </p:nvPr>
        </p:nvSpPr>
        <p:spPr>
          <a:xfrm>
            <a:off x="1713150" y="0"/>
            <a:ext cx="57177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DATASET</a:t>
            </a:r>
            <a:r>
              <a:rPr lang="en"/>
              <a:t>	ATECO</a:t>
            </a:r>
            <a:endParaRPr/>
          </a:p>
        </p:txBody>
      </p:sp>
      <p:pic>
        <p:nvPicPr>
          <p:cNvPr id="548" name="Google Shape;548;p32"/>
          <p:cNvPicPr preferRelativeResize="0"/>
          <p:nvPr/>
        </p:nvPicPr>
        <p:blipFill>
          <a:blip r:embed="rId3">
            <a:alphaModFix/>
          </a:blip>
          <a:stretch>
            <a:fillRect/>
          </a:stretch>
        </p:blipFill>
        <p:spPr>
          <a:xfrm>
            <a:off x="2705750" y="1260113"/>
            <a:ext cx="6008326" cy="3780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33"/>
          <p:cNvSpPr txBox="1"/>
          <p:nvPr>
            <p:ph idx="4294967295" type="subTitle"/>
          </p:nvPr>
        </p:nvSpPr>
        <p:spPr>
          <a:xfrm>
            <a:off x="398950" y="2378163"/>
            <a:ext cx="1756200" cy="1544400"/>
          </a:xfrm>
          <a:prstGeom prst="rect">
            <a:avLst/>
          </a:prstGeom>
          <a:solidFill>
            <a:schemeClr val="accent4"/>
          </a:solidFill>
        </p:spPr>
        <p:txBody>
          <a:bodyPr anchorCtr="0" anchor="ctr" bIns="182875" lIns="182875" spcFirstLastPara="1" rIns="182875" wrap="square" tIns="182875">
            <a:noAutofit/>
          </a:bodyPr>
          <a:lstStyle/>
          <a:p>
            <a:pPr indent="0" lvl="0" marL="0" rtl="0" algn="ctr">
              <a:lnSpc>
                <a:spcPct val="100000"/>
              </a:lnSpc>
              <a:spcBef>
                <a:spcPts val="0"/>
              </a:spcBef>
              <a:spcAft>
                <a:spcPts val="0"/>
              </a:spcAft>
              <a:buNone/>
            </a:pPr>
            <a:r>
              <a:rPr lang="en">
                <a:solidFill>
                  <a:schemeClr val="lt1"/>
                </a:solidFill>
              </a:rPr>
              <a:t>Most of the firms are located in </a:t>
            </a:r>
            <a:r>
              <a:rPr b="1" lang="en">
                <a:solidFill>
                  <a:schemeClr val="lt1"/>
                </a:solidFill>
              </a:rPr>
              <a:t>Udine</a:t>
            </a:r>
            <a:r>
              <a:rPr lang="en">
                <a:solidFill>
                  <a:schemeClr val="lt1"/>
                </a:solidFill>
              </a:rPr>
              <a:t> province, which is the most populated</a:t>
            </a:r>
            <a:endParaRPr>
              <a:solidFill>
                <a:schemeClr val="lt1"/>
              </a:solidFill>
            </a:endParaRPr>
          </a:p>
        </p:txBody>
      </p:sp>
      <p:sp>
        <p:nvSpPr>
          <p:cNvPr id="554" name="Google Shape;554;p33"/>
          <p:cNvSpPr txBox="1"/>
          <p:nvPr>
            <p:ph type="title"/>
          </p:nvPr>
        </p:nvSpPr>
        <p:spPr>
          <a:xfrm>
            <a:off x="1713150" y="0"/>
            <a:ext cx="57177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DATASET </a:t>
            </a:r>
            <a:r>
              <a:rPr lang="en"/>
              <a:t>PROVINCE</a:t>
            </a:r>
            <a:r>
              <a:rPr lang="en"/>
              <a:t>	</a:t>
            </a:r>
            <a:endParaRPr/>
          </a:p>
        </p:txBody>
      </p:sp>
      <p:pic>
        <p:nvPicPr>
          <p:cNvPr id="555" name="Google Shape;555;p33"/>
          <p:cNvPicPr preferRelativeResize="0"/>
          <p:nvPr/>
        </p:nvPicPr>
        <p:blipFill>
          <a:blip r:embed="rId3">
            <a:alphaModFix/>
          </a:blip>
          <a:stretch>
            <a:fillRect/>
          </a:stretch>
        </p:blipFill>
        <p:spPr>
          <a:xfrm>
            <a:off x="2818575" y="1303125"/>
            <a:ext cx="5793181" cy="369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34"/>
          <p:cNvSpPr txBox="1"/>
          <p:nvPr>
            <p:ph idx="4294967295" type="subTitle"/>
          </p:nvPr>
        </p:nvSpPr>
        <p:spPr>
          <a:xfrm>
            <a:off x="398950" y="2378163"/>
            <a:ext cx="1756200" cy="1544400"/>
          </a:xfrm>
          <a:prstGeom prst="rect">
            <a:avLst/>
          </a:prstGeom>
          <a:solidFill>
            <a:schemeClr val="accent4"/>
          </a:solidFill>
        </p:spPr>
        <p:txBody>
          <a:bodyPr anchorCtr="0" anchor="ctr" bIns="182875" lIns="182875" spcFirstLastPara="1" rIns="182875" wrap="square" tIns="182875">
            <a:noAutofit/>
          </a:bodyPr>
          <a:lstStyle/>
          <a:p>
            <a:pPr indent="0" lvl="0" marL="0" rtl="0" algn="ctr">
              <a:lnSpc>
                <a:spcPct val="100000"/>
              </a:lnSpc>
              <a:spcBef>
                <a:spcPts val="0"/>
              </a:spcBef>
              <a:spcAft>
                <a:spcPts val="0"/>
              </a:spcAft>
              <a:buNone/>
            </a:pPr>
            <a:r>
              <a:rPr lang="en">
                <a:solidFill>
                  <a:schemeClr val="lt1"/>
                </a:solidFill>
              </a:rPr>
              <a:t>Extra FVG has only two firms</a:t>
            </a:r>
            <a:endParaRPr>
              <a:solidFill>
                <a:schemeClr val="lt1"/>
              </a:solidFill>
            </a:endParaRPr>
          </a:p>
        </p:txBody>
      </p:sp>
      <p:sp>
        <p:nvSpPr>
          <p:cNvPr id="561" name="Google Shape;561;p34"/>
          <p:cNvSpPr txBox="1"/>
          <p:nvPr>
            <p:ph type="title"/>
          </p:nvPr>
        </p:nvSpPr>
        <p:spPr>
          <a:xfrm>
            <a:off x="1713150" y="0"/>
            <a:ext cx="57177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DATASET </a:t>
            </a:r>
            <a:r>
              <a:rPr lang="en"/>
              <a:t>HUB</a:t>
            </a:r>
            <a:r>
              <a:rPr lang="en"/>
              <a:t>	</a:t>
            </a:r>
            <a:endParaRPr/>
          </a:p>
        </p:txBody>
      </p:sp>
      <p:pic>
        <p:nvPicPr>
          <p:cNvPr id="562" name="Google Shape;562;p34"/>
          <p:cNvPicPr preferRelativeResize="0"/>
          <p:nvPr/>
        </p:nvPicPr>
        <p:blipFill>
          <a:blip r:embed="rId3">
            <a:alphaModFix/>
          </a:blip>
          <a:stretch>
            <a:fillRect/>
          </a:stretch>
        </p:blipFill>
        <p:spPr>
          <a:xfrm>
            <a:off x="2898200" y="1276575"/>
            <a:ext cx="5793181" cy="369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35"/>
          <p:cNvSpPr txBox="1"/>
          <p:nvPr>
            <p:ph idx="4294967295" type="subTitle"/>
          </p:nvPr>
        </p:nvSpPr>
        <p:spPr>
          <a:xfrm>
            <a:off x="398950" y="2378163"/>
            <a:ext cx="1756200" cy="1544400"/>
          </a:xfrm>
          <a:prstGeom prst="rect">
            <a:avLst/>
          </a:prstGeom>
          <a:solidFill>
            <a:schemeClr val="accent4"/>
          </a:solidFill>
        </p:spPr>
        <p:txBody>
          <a:bodyPr anchorCtr="0" anchor="ctr" bIns="182875" lIns="182875" spcFirstLastPara="1" rIns="182875" wrap="square" tIns="182875">
            <a:noAutofit/>
          </a:bodyPr>
          <a:lstStyle/>
          <a:p>
            <a:pPr indent="0" lvl="0" marL="0" rtl="0" algn="ctr">
              <a:lnSpc>
                <a:spcPct val="100000"/>
              </a:lnSpc>
              <a:spcBef>
                <a:spcPts val="0"/>
              </a:spcBef>
              <a:spcAft>
                <a:spcPts val="0"/>
              </a:spcAft>
              <a:buNone/>
            </a:pPr>
            <a:r>
              <a:rPr lang="en">
                <a:solidFill>
                  <a:schemeClr val="lt1"/>
                </a:solidFill>
              </a:rPr>
              <a:t>606 stands for Udine; 611 for Pordenone and 609 for Trieste</a:t>
            </a:r>
            <a:endParaRPr>
              <a:solidFill>
                <a:schemeClr val="lt1"/>
              </a:solidFill>
            </a:endParaRPr>
          </a:p>
        </p:txBody>
      </p:sp>
      <p:sp>
        <p:nvSpPr>
          <p:cNvPr id="568" name="Google Shape;568;p35"/>
          <p:cNvSpPr txBox="1"/>
          <p:nvPr>
            <p:ph type="title"/>
          </p:nvPr>
        </p:nvSpPr>
        <p:spPr>
          <a:xfrm>
            <a:off x="1713150" y="0"/>
            <a:ext cx="57177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DATASET </a:t>
            </a:r>
            <a:r>
              <a:rPr lang="en"/>
              <a:t>SLL</a:t>
            </a:r>
            <a:r>
              <a:rPr lang="en"/>
              <a:t>	</a:t>
            </a:r>
            <a:endParaRPr/>
          </a:p>
        </p:txBody>
      </p:sp>
      <p:pic>
        <p:nvPicPr>
          <p:cNvPr id="569" name="Google Shape;569;p35"/>
          <p:cNvPicPr preferRelativeResize="0"/>
          <p:nvPr/>
        </p:nvPicPr>
        <p:blipFill>
          <a:blip r:embed="rId3">
            <a:alphaModFix/>
          </a:blip>
          <a:stretch>
            <a:fillRect/>
          </a:stretch>
        </p:blipFill>
        <p:spPr>
          <a:xfrm>
            <a:off x="2871675" y="1303125"/>
            <a:ext cx="5793181" cy="369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36"/>
          <p:cNvSpPr txBox="1"/>
          <p:nvPr>
            <p:ph idx="4294967295" type="subTitle"/>
          </p:nvPr>
        </p:nvSpPr>
        <p:spPr>
          <a:xfrm>
            <a:off x="355775" y="2386900"/>
            <a:ext cx="1756200" cy="1544400"/>
          </a:xfrm>
          <a:prstGeom prst="rect">
            <a:avLst/>
          </a:prstGeom>
          <a:solidFill>
            <a:schemeClr val="accent4"/>
          </a:solidFill>
        </p:spPr>
        <p:txBody>
          <a:bodyPr anchorCtr="0" anchor="ctr" bIns="182875" lIns="182875" spcFirstLastPara="1" rIns="182875" wrap="square" tIns="182875">
            <a:noAutofit/>
          </a:bodyPr>
          <a:lstStyle/>
          <a:p>
            <a:pPr indent="0" lvl="0" marL="0" rtl="0" algn="ctr">
              <a:lnSpc>
                <a:spcPct val="100000"/>
              </a:lnSpc>
              <a:spcBef>
                <a:spcPts val="0"/>
              </a:spcBef>
              <a:spcAft>
                <a:spcPts val="0"/>
              </a:spcAft>
              <a:buNone/>
            </a:pPr>
            <a:r>
              <a:rPr lang="en">
                <a:solidFill>
                  <a:schemeClr val="lt1"/>
                </a:solidFill>
              </a:rPr>
              <a:t>There is an unbalance toward manufacturing, that is the 3th for number of firms.</a:t>
            </a:r>
            <a:endParaRPr>
              <a:solidFill>
                <a:schemeClr val="lt1"/>
              </a:solidFill>
            </a:endParaRPr>
          </a:p>
        </p:txBody>
      </p:sp>
      <p:sp>
        <p:nvSpPr>
          <p:cNvPr id="575" name="Google Shape;575;p36"/>
          <p:cNvSpPr txBox="1"/>
          <p:nvPr>
            <p:ph type="title"/>
          </p:nvPr>
        </p:nvSpPr>
        <p:spPr>
          <a:xfrm>
            <a:off x="1713150" y="0"/>
            <a:ext cx="5717700" cy="1144200"/>
          </a:xfrm>
          <a:prstGeom prst="rect">
            <a:avLst/>
          </a:prstGeom>
        </p:spPr>
        <p:txBody>
          <a:bodyPr anchorCtr="0" anchor="ctr" bIns="0" lIns="90000" spcFirstLastPara="1" rIns="91425" wrap="square" tIns="270000">
            <a:noAutofit/>
          </a:bodyPr>
          <a:lstStyle/>
          <a:p>
            <a:pPr indent="0" lvl="0" marL="0" rtl="0" algn="ctr">
              <a:spcBef>
                <a:spcPts val="0"/>
              </a:spcBef>
              <a:spcAft>
                <a:spcPts val="0"/>
              </a:spcAft>
              <a:buNone/>
            </a:pPr>
            <a:r>
              <a:rPr b="0" lang="en"/>
              <a:t>DATASET </a:t>
            </a:r>
            <a:r>
              <a:rPr lang="en"/>
              <a:t>HOURS</a:t>
            </a:r>
            <a:r>
              <a:rPr lang="en"/>
              <a:t>	</a:t>
            </a:r>
            <a:endParaRPr/>
          </a:p>
        </p:txBody>
      </p:sp>
      <p:pic>
        <p:nvPicPr>
          <p:cNvPr id="576" name="Google Shape;576;p36"/>
          <p:cNvPicPr preferRelativeResize="0"/>
          <p:nvPr/>
        </p:nvPicPr>
        <p:blipFill>
          <a:blip r:embed="rId3">
            <a:alphaModFix/>
          </a:blip>
          <a:stretch>
            <a:fillRect/>
          </a:stretch>
        </p:blipFill>
        <p:spPr>
          <a:xfrm>
            <a:off x="2276425" y="1234450"/>
            <a:ext cx="6715176" cy="3849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Breakthrough by Slidesgo">
  <a:themeElements>
    <a:clrScheme name="Simple Light">
      <a:dk1>
        <a:srgbClr val="02336A"/>
      </a:dk1>
      <a:lt1>
        <a:srgbClr val="FFFFFF"/>
      </a:lt1>
      <a:dk2>
        <a:srgbClr val="02336A"/>
      </a:dk2>
      <a:lt2>
        <a:srgbClr val="02336A"/>
      </a:lt2>
      <a:accent1>
        <a:srgbClr val="8DEEF5"/>
      </a:accent1>
      <a:accent2>
        <a:srgbClr val="00D2DC"/>
      </a:accent2>
      <a:accent3>
        <a:srgbClr val="4796FF"/>
      </a:accent3>
      <a:accent4>
        <a:srgbClr val="085FBA"/>
      </a:accent4>
      <a:accent5>
        <a:srgbClr val="02336A"/>
      </a:accent5>
      <a:accent6>
        <a:srgbClr val="02336A"/>
      </a:accent6>
      <a:hlink>
        <a:srgbClr val="4796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