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0" r:id="rId5"/>
  </p:sldMasterIdLst>
  <p:notesMasterIdLst>
    <p:notesMasterId r:id="rId31"/>
  </p:notesMasterIdLst>
  <p:handoutMasterIdLst>
    <p:handoutMasterId r:id="rId32"/>
  </p:handoutMasterIdLst>
  <p:sldIdLst>
    <p:sldId id="260" r:id="rId6"/>
    <p:sldId id="29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5" r:id="rId24"/>
    <p:sldId id="286" r:id="rId25"/>
    <p:sldId id="287" r:id="rId26"/>
    <p:sldId id="289" r:id="rId27"/>
    <p:sldId id="290" r:id="rId28"/>
    <p:sldId id="29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, Krisha" initials="LK" lastIdx="2" clrIdx="0">
    <p:extLst>
      <p:ext uri="{19B8F6BF-5375-455C-9EA6-DF929625EA0E}">
        <p15:presenceInfo xmlns:p15="http://schemas.microsoft.com/office/powerpoint/2012/main" userId="S-1-5-21-3458574638-2780845101-4193349012-477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244"/>
    <a:srgbClr val="17A488"/>
    <a:srgbClr val="002047"/>
    <a:srgbClr val="5A5F68"/>
    <a:srgbClr val="404B5C"/>
    <a:srgbClr val="FFFFFF"/>
    <a:srgbClr val="363636"/>
    <a:srgbClr val="555556"/>
    <a:srgbClr val="6464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95084" autoAdjust="0"/>
  </p:normalViewPr>
  <p:slideViewPr>
    <p:cSldViewPr snapToGrid="0" snapToObjects="1">
      <p:cViewPr varScale="1">
        <p:scale>
          <a:sx n="76" d="100"/>
          <a:sy n="76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2D747CA4-2E5A-4D38-AE35-A260E93FEDAE}"/>
    <pc:docChg chg="undo custSel addSld delSld modSld sldOrd">
      <pc:chgData name="Lim, Krisha" userId="d6b91ba6-cd94-4226-a7ac-204f415fadfd" providerId="ADAL" clId="{2D747CA4-2E5A-4D38-AE35-A260E93FEDAE}" dt="2022-04-19T03:15:59.381" v="7354" actId="1076"/>
      <pc:docMkLst>
        <pc:docMk/>
      </pc:docMkLst>
      <pc:sldChg chg="modSp">
        <pc:chgData name="Lim, Krisha" userId="d6b91ba6-cd94-4226-a7ac-204f415fadfd" providerId="ADAL" clId="{2D747CA4-2E5A-4D38-AE35-A260E93FEDAE}" dt="2022-04-19T03:12:43.358" v="7339" actId="20577"/>
        <pc:sldMkLst>
          <pc:docMk/>
          <pc:sldMk cId="1784189900" sldId="260"/>
        </pc:sldMkLst>
        <pc:spChg chg="mod">
          <ac:chgData name="Lim, Krisha" userId="d6b91ba6-cd94-4226-a7ac-204f415fadfd" providerId="ADAL" clId="{2D747CA4-2E5A-4D38-AE35-A260E93FEDAE}" dt="2022-04-19T03:12:43.358" v="7339" actId="20577"/>
          <ac:spMkLst>
            <pc:docMk/>
            <pc:sldMk cId="1784189900" sldId="260"/>
            <ac:spMk id="2" creationId="{B105E445-B861-4282-9979-68ED7431C5F7}"/>
          </ac:spMkLst>
        </pc:spChg>
      </pc:sldChg>
      <pc:sldChg chg="modSp">
        <pc:chgData name="Lim, Krisha" userId="d6b91ba6-cd94-4226-a7ac-204f415fadfd" providerId="ADAL" clId="{2D747CA4-2E5A-4D38-AE35-A260E93FEDAE}" dt="2022-04-19T01:54:41.604" v="93" actId="20577"/>
        <pc:sldMkLst>
          <pc:docMk/>
          <pc:sldMk cId="491477818" sldId="266"/>
        </pc:sldMkLst>
        <pc:spChg chg="mod">
          <ac:chgData name="Lim, Krisha" userId="d6b91ba6-cd94-4226-a7ac-204f415fadfd" providerId="ADAL" clId="{2D747CA4-2E5A-4D38-AE35-A260E93FEDAE}" dt="2022-04-19T01:54:41.604" v="93" actId="20577"/>
          <ac:spMkLst>
            <pc:docMk/>
            <pc:sldMk cId="491477818" sldId="266"/>
            <ac:spMk id="3" creationId="{52456806-1FE1-4AA1-BDA2-A0D429B24335}"/>
          </ac:spMkLst>
        </pc:spChg>
      </pc:sldChg>
      <pc:sldChg chg="addSp delSp modSp add">
        <pc:chgData name="Lim, Krisha" userId="d6b91ba6-cd94-4226-a7ac-204f415fadfd" providerId="ADAL" clId="{2D747CA4-2E5A-4D38-AE35-A260E93FEDAE}" dt="2022-04-19T02:03:22.243" v="349"/>
        <pc:sldMkLst>
          <pc:docMk/>
          <pc:sldMk cId="4212108286" sldId="267"/>
        </pc:sldMkLst>
        <pc:spChg chg="mod">
          <ac:chgData name="Lim, Krisha" userId="d6b91ba6-cd94-4226-a7ac-204f415fadfd" providerId="ADAL" clId="{2D747CA4-2E5A-4D38-AE35-A260E93FEDAE}" dt="2022-04-19T01:54:56.748" v="111" actId="20577"/>
          <ac:spMkLst>
            <pc:docMk/>
            <pc:sldMk cId="4212108286" sldId="267"/>
            <ac:spMk id="2" creationId="{B0A9C7EA-5CCA-4F5A-BCBA-A0D3B008EE08}"/>
          </ac:spMkLst>
        </pc:spChg>
        <pc:spChg chg="mod">
          <ac:chgData name="Lim, Krisha" userId="d6b91ba6-cd94-4226-a7ac-204f415fadfd" providerId="ADAL" clId="{2D747CA4-2E5A-4D38-AE35-A260E93FEDAE}" dt="2022-04-19T02:03:17.687" v="347"/>
          <ac:spMkLst>
            <pc:docMk/>
            <pc:sldMk cId="4212108286" sldId="267"/>
            <ac:spMk id="3" creationId="{06913504-A041-4E51-8341-574D095CBCE8}"/>
          </ac:spMkLst>
        </pc:spChg>
        <pc:spChg chg="add mod">
          <ac:chgData name="Lim, Krisha" userId="d6b91ba6-cd94-4226-a7ac-204f415fadfd" providerId="ADAL" clId="{2D747CA4-2E5A-4D38-AE35-A260E93FEDAE}" dt="2022-04-19T02:00:57.072" v="263" actId="1076"/>
          <ac:spMkLst>
            <pc:docMk/>
            <pc:sldMk cId="4212108286" sldId="267"/>
            <ac:spMk id="4" creationId="{BB39FBC1-B8FD-40FA-9A19-5A9615C3E1E4}"/>
          </ac:spMkLst>
        </pc:spChg>
        <pc:spChg chg="add mod">
          <ac:chgData name="Lim, Krisha" userId="d6b91ba6-cd94-4226-a7ac-204f415fadfd" providerId="ADAL" clId="{2D747CA4-2E5A-4D38-AE35-A260E93FEDAE}" dt="2022-04-19T02:03:12.966" v="344" actId="571"/>
          <ac:spMkLst>
            <pc:docMk/>
            <pc:sldMk cId="4212108286" sldId="267"/>
            <ac:spMk id="6" creationId="{A1EEC28B-D1F0-4A3D-85A3-58AABA1315CB}"/>
          </ac:spMkLst>
        </pc:spChg>
        <pc:picChg chg="add del mod">
          <ac:chgData name="Lim, Krisha" userId="d6b91ba6-cd94-4226-a7ac-204f415fadfd" providerId="ADAL" clId="{2D747CA4-2E5A-4D38-AE35-A260E93FEDAE}" dt="2022-04-19T02:03:22.243" v="349"/>
          <ac:picMkLst>
            <pc:docMk/>
            <pc:sldMk cId="4212108286" sldId="267"/>
            <ac:picMk id="5" creationId="{8EBA64FA-BD71-4A53-809B-5DB3B20D3B65}"/>
          </ac:picMkLst>
        </pc:picChg>
        <pc:picChg chg="add mod">
          <ac:chgData name="Lim, Krisha" userId="d6b91ba6-cd94-4226-a7ac-204f415fadfd" providerId="ADAL" clId="{2D747CA4-2E5A-4D38-AE35-A260E93FEDAE}" dt="2022-04-19T02:03:12.966" v="344" actId="571"/>
          <ac:picMkLst>
            <pc:docMk/>
            <pc:sldMk cId="4212108286" sldId="267"/>
            <ac:picMk id="7" creationId="{4BF70672-3987-44FA-B672-663E80C4EC34}"/>
          </ac:picMkLst>
        </pc:picChg>
      </pc:sldChg>
      <pc:sldChg chg="addSp modSp add">
        <pc:chgData name="Lim, Krisha" userId="d6b91ba6-cd94-4226-a7ac-204f415fadfd" providerId="ADAL" clId="{2D747CA4-2E5A-4D38-AE35-A260E93FEDAE}" dt="2022-04-19T02:07:38.439" v="1219" actId="20577"/>
        <pc:sldMkLst>
          <pc:docMk/>
          <pc:sldMk cId="4225498006" sldId="268"/>
        </pc:sldMkLst>
        <pc:spChg chg="mod">
          <ac:chgData name="Lim, Krisha" userId="d6b91ba6-cd94-4226-a7ac-204f415fadfd" providerId="ADAL" clId="{2D747CA4-2E5A-4D38-AE35-A260E93FEDAE}" dt="2022-04-19T02:04:52.514" v="741" actId="20577"/>
          <ac:spMkLst>
            <pc:docMk/>
            <pc:sldMk cId="4225498006" sldId="268"/>
            <ac:spMk id="2" creationId="{80820CB3-EA99-4D77-B74E-4AE785AF7546}"/>
          </ac:spMkLst>
        </pc:spChg>
        <pc:spChg chg="mod">
          <ac:chgData name="Lim, Krisha" userId="d6b91ba6-cd94-4226-a7ac-204f415fadfd" providerId="ADAL" clId="{2D747CA4-2E5A-4D38-AE35-A260E93FEDAE}" dt="2022-04-19T02:07:38.439" v="1219" actId="20577"/>
          <ac:spMkLst>
            <pc:docMk/>
            <pc:sldMk cId="4225498006" sldId="268"/>
            <ac:spMk id="3" creationId="{EF509B02-CAF1-4BD9-AEC0-635FF97AD16F}"/>
          </ac:spMkLst>
        </pc:spChg>
        <pc:picChg chg="add mod">
          <ac:chgData name="Lim, Krisha" userId="d6b91ba6-cd94-4226-a7ac-204f415fadfd" providerId="ADAL" clId="{2D747CA4-2E5A-4D38-AE35-A260E93FEDAE}" dt="2022-04-19T02:03:26.889" v="351" actId="1076"/>
          <ac:picMkLst>
            <pc:docMk/>
            <pc:sldMk cId="4225498006" sldId="268"/>
            <ac:picMk id="4" creationId="{2801984F-230F-445D-B602-5BD9EE6F0F38}"/>
          </ac:picMkLst>
        </pc:picChg>
      </pc:sldChg>
      <pc:sldChg chg="modSp add">
        <pc:chgData name="Lim, Krisha" userId="d6b91ba6-cd94-4226-a7ac-204f415fadfd" providerId="ADAL" clId="{2D747CA4-2E5A-4D38-AE35-A260E93FEDAE}" dt="2022-04-19T03:14:46.801" v="7345" actId="20577"/>
        <pc:sldMkLst>
          <pc:docMk/>
          <pc:sldMk cId="2167335577" sldId="269"/>
        </pc:sldMkLst>
        <pc:spChg chg="mod">
          <ac:chgData name="Lim, Krisha" userId="d6b91ba6-cd94-4226-a7ac-204f415fadfd" providerId="ADAL" clId="{2D747CA4-2E5A-4D38-AE35-A260E93FEDAE}" dt="2022-04-19T02:04:58.814" v="751" actId="20577"/>
          <ac:spMkLst>
            <pc:docMk/>
            <pc:sldMk cId="2167335577" sldId="269"/>
            <ac:spMk id="2" creationId="{78C13B75-C12C-4E4E-BE8E-FB0C1D7F6D19}"/>
          </ac:spMkLst>
        </pc:spChg>
        <pc:spChg chg="mod">
          <ac:chgData name="Lim, Krisha" userId="d6b91ba6-cd94-4226-a7ac-204f415fadfd" providerId="ADAL" clId="{2D747CA4-2E5A-4D38-AE35-A260E93FEDAE}" dt="2022-04-19T03:14:46.801" v="7345" actId="20577"/>
          <ac:spMkLst>
            <pc:docMk/>
            <pc:sldMk cId="2167335577" sldId="269"/>
            <ac:spMk id="3" creationId="{5AE5242A-93A2-4724-9D2A-5203F27DE476}"/>
          </ac:spMkLst>
        </pc:spChg>
      </pc:sldChg>
      <pc:sldChg chg="modSp add">
        <pc:chgData name="Lim, Krisha" userId="d6b91ba6-cd94-4226-a7ac-204f415fadfd" providerId="ADAL" clId="{2D747CA4-2E5A-4D38-AE35-A260E93FEDAE}" dt="2022-04-19T03:14:56.238" v="7347" actId="20577"/>
        <pc:sldMkLst>
          <pc:docMk/>
          <pc:sldMk cId="3849423061" sldId="270"/>
        </pc:sldMkLst>
        <pc:spChg chg="mod">
          <ac:chgData name="Lim, Krisha" userId="d6b91ba6-cd94-4226-a7ac-204f415fadfd" providerId="ADAL" clId="{2D747CA4-2E5A-4D38-AE35-A260E93FEDAE}" dt="2022-04-19T02:10:30.292" v="1301" actId="20577"/>
          <ac:spMkLst>
            <pc:docMk/>
            <pc:sldMk cId="3849423061" sldId="270"/>
            <ac:spMk id="2" creationId="{6E26051F-77A7-4C76-8755-0C4DB6FF1397}"/>
          </ac:spMkLst>
        </pc:spChg>
        <pc:spChg chg="mod">
          <ac:chgData name="Lim, Krisha" userId="d6b91ba6-cd94-4226-a7ac-204f415fadfd" providerId="ADAL" clId="{2D747CA4-2E5A-4D38-AE35-A260E93FEDAE}" dt="2022-04-19T03:14:56.238" v="7347" actId="20577"/>
          <ac:spMkLst>
            <pc:docMk/>
            <pc:sldMk cId="3849423061" sldId="270"/>
            <ac:spMk id="3" creationId="{C7265242-5848-425D-BE8C-446DC248E43A}"/>
          </ac:spMkLst>
        </pc:spChg>
      </pc:sldChg>
      <pc:sldChg chg="modSp add">
        <pc:chgData name="Lim, Krisha" userId="d6b91ba6-cd94-4226-a7ac-204f415fadfd" providerId="ADAL" clId="{2D747CA4-2E5A-4D38-AE35-A260E93FEDAE}" dt="2022-04-19T03:15:09.443" v="7349" actId="20577"/>
        <pc:sldMkLst>
          <pc:docMk/>
          <pc:sldMk cId="876551667" sldId="271"/>
        </pc:sldMkLst>
        <pc:spChg chg="mod">
          <ac:chgData name="Lim, Krisha" userId="d6b91ba6-cd94-4226-a7ac-204f415fadfd" providerId="ADAL" clId="{2D747CA4-2E5A-4D38-AE35-A260E93FEDAE}" dt="2022-04-19T02:27:07.517" v="1878"/>
          <ac:spMkLst>
            <pc:docMk/>
            <pc:sldMk cId="876551667" sldId="271"/>
            <ac:spMk id="2" creationId="{5259CA89-9326-4794-A441-E17F99D6130A}"/>
          </ac:spMkLst>
        </pc:spChg>
        <pc:spChg chg="mod">
          <ac:chgData name="Lim, Krisha" userId="d6b91ba6-cd94-4226-a7ac-204f415fadfd" providerId="ADAL" clId="{2D747CA4-2E5A-4D38-AE35-A260E93FEDAE}" dt="2022-04-19T03:15:09.443" v="7349" actId="20577"/>
          <ac:spMkLst>
            <pc:docMk/>
            <pc:sldMk cId="876551667" sldId="271"/>
            <ac:spMk id="3" creationId="{A96673DB-F565-4D0B-ABE0-6D6909CD60C9}"/>
          </ac:spMkLst>
        </pc:spChg>
      </pc:sldChg>
      <pc:sldChg chg="addSp modSp add">
        <pc:chgData name="Lim, Krisha" userId="d6b91ba6-cd94-4226-a7ac-204f415fadfd" providerId="ADAL" clId="{2D747CA4-2E5A-4D38-AE35-A260E93FEDAE}" dt="2022-04-19T02:36:06.751" v="3081"/>
        <pc:sldMkLst>
          <pc:docMk/>
          <pc:sldMk cId="2284300838" sldId="272"/>
        </pc:sldMkLst>
        <pc:spChg chg="mod">
          <ac:chgData name="Lim, Krisha" userId="d6b91ba6-cd94-4226-a7ac-204f415fadfd" providerId="ADAL" clId="{2D747CA4-2E5A-4D38-AE35-A260E93FEDAE}" dt="2022-04-19T02:28:30.987" v="2353" actId="20577"/>
          <ac:spMkLst>
            <pc:docMk/>
            <pc:sldMk cId="2284300838" sldId="272"/>
            <ac:spMk id="2" creationId="{5259B694-1CE3-4EAB-8F5C-CD214AAD7CDF}"/>
          </ac:spMkLst>
        </pc:spChg>
        <pc:spChg chg="mod">
          <ac:chgData name="Lim, Krisha" userId="d6b91ba6-cd94-4226-a7ac-204f415fadfd" providerId="ADAL" clId="{2D747CA4-2E5A-4D38-AE35-A260E93FEDAE}" dt="2022-04-19T02:36:06.751" v="3081"/>
          <ac:spMkLst>
            <pc:docMk/>
            <pc:sldMk cId="2284300838" sldId="272"/>
            <ac:spMk id="3" creationId="{C0C55AC4-7FF4-43D6-826D-467B67E7867F}"/>
          </ac:spMkLst>
        </pc:spChg>
        <pc:spChg chg="add mod">
          <ac:chgData name="Lim, Krisha" userId="d6b91ba6-cd94-4226-a7ac-204f415fadfd" providerId="ADAL" clId="{2D747CA4-2E5A-4D38-AE35-A260E93FEDAE}" dt="2022-04-19T02:30:34.707" v="2595" actId="1076"/>
          <ac:spMkLst>
            <pc:docMk/>
            <pc:sldMk cId="2284300838" sldId="272"/>
            <ac:spMk id="4" creationId="{DA3B6E4C-F083-4B51-80FA-68384CEDED09}"/>
          </ac:spMkLst>
        </pc:spChg>
      </pc:sldChg>
      <pc:sldChg chg="addSp delSp modSp add">
        <pc:chgData name="Lim, Krisha" userId="d6b91ba6-cd94-4226-a7ac-204f415fadfd" providerId="ADAL" clId="{2D747CA4-2E5A-4D38-AE35-A260E93FEDAE}" dt="2022-04-19T02:42:35.520" v="3535" actId="14100"/>
        <pc:sldMkLst>
          <pc:docMk/>
          <pc:sldMk cId="3271449444" sldId="273"/>
        </pc:sldMkLst>
        <pc:spChg chg="mod">
          <ac:chgData name="Lim, Krisha" userId="d6b91ba6-cd94-4226-a7ac-204f415fadfd" providerId="ADAL" clId="{2D747CA4-2E5A-4D38-AE35-A260E93FEDAE}" dt="2022-04-19T02:36:16.579" v="3103" actId="20577"/>
          <ac:spMkLst>
            <pc:docMk/>
            <pc:sldMk cId="3271449444" sldId="273"/>
            <ac:spMk id="2" creationId="{94CFCECE-49BF-48D9-9B0E-1F8655067070}"/>
          </ac:spMkLst>
        </pc:spChg>
        <pc:spChg chg="mod">
          <ac:chgData name="Lim, Krisha" userId="d6b91ba6-cd94-4226-a7ac-204f415fadfd" providerId="ADAL" clId="{2D747CA4-2E5A-4D38-AE35-A260E93FEDAE}" dt="2022-04-19T02:37:28.019" v="3147" actId="12"/>
          <ac:spMkLst>
            <pc:docMk/>
            <pc:sldMk cId="3271449444" sldId="273"/>
            <ac:spMk id="3" creationId="{E7A1A5FE-0CB4-45F5-981E-BA51E2F86E9D}"/>
          </ac:spMkLst>
        </pc:spChg>
        <pc:picChg chg="add mod">
          <ac:chgData name="Lim, Krisha" userId="d6b91ba6-cd94-4226-a7ac-204f415fadfd" providerId="ADAL" clId="{2D747CA4-2E5A-4D38-AE35-A260E93FEDAE}" dt="2022-04-19T02:42:35.520" v="3535" actId="14100"/>
          <ac:picMkLst>
            <pc:docMk/>
            <pc:sldMk cId="3271449444" sldId="273"/>
            <ac:picMk id="4" creationId="{C04A3897-A357-4EF3-951F-D509FB0D13C8}"/>
          </ac:picMkLst>
        </pc:picChg>
        <pc:picChg chg="add del mod">
          <ac:chgData name="Lim, Krisha" userId="d6b91ba6-cd94-4226-a7ac-204f415fadfd" providerId="ADAL" clId="{2D747CA4-2E5A-4D38-AE35-A260E93FEDAE}" dt="2022-04-19T02:38:19.299" v="3163"/>
          <ac:picMkLst>
            <pc:docMk/>
            <pc:sldMk cId="3271449444" sldId="273"/>
            <ac:picMk id="5" creationId="{12D77272-A1A4-4216-985C-C9D9AC2EEBB2}"/>
          </ac:picMkLst>
        </pc:picChg>
      </pc:sldChg>
      <pc:sldChg chg="addSp delSp modSp add">
        <pc:chgData name="Lim, Krisha" userId="d6b91ba6-cd94-4226-a7ac-204f415fadfd" providerId="ADAL" clId="{2D747CA4-2E5A-4D38-AE35-A260E93FEDAE}" dt="2022-04-19T02:42:41.205" v="3536" actId="14100"/>
        <pc:sldMkLst>
          <pc:docMk/>
          <pc:sldMk cId="3158706018" sldId="274"/>
        </pc:sldMkLst>
        <pc:spChg chg="mod">
          <ac:chgData name="Lim, Krisha" userId="d6b91ba6-cd94-4226-a7ac-204f415fadfd" providerId="ADAL" clId="{2D747CA4-2E5A-4D38-AE35-A260E93FEDAE}" dt="2022-04-19T02:36:40.205" v="3111"/>
          <ac:spMkLst>
            <pc:docMk/>
            <pc:sldMk cId="3158706018" sldId="274"/>
            <ac:spMk id="2" creationId="{E86BF498-1BC0-4236-ABB7-909BB1796A39}"/>
          </ac:spMkLst>
        </pc:spChg>
        <pc:spChg chg="mod">
          <ac:chgData name="Lim, Krisha" userId="d6b91ba6-cd94-4226-a7ac-204f415fadfd" providerId="ADAL" clId="{2D747CA4-2E5A-4D38-AE35-A260E93FEDAE}" dt="2022-04-19T02:37:37.377" v="3154" actId="12"/>
          <ac:spMkLst>
            <pc:docMk/>
            <pc:sldMk cId="3158706018" sldId="274"/>
            <ac:spMk id="3" creationId="{355A16A7-B21A-4702-820C-2F3EEA30565F}"/>
          </ac:spMkLst>
        </pc:spChg>
        <pc:picChg chg="add del mod">
          <ac:chgData name="Lim, Krisha" userId="d6b91ba6-cd94-4226-a7ac-204f415fadfd" providerId="ADAL" clId="{2D747CA4-2E5A-4D38-AE35-A260E93FEDAE}" dt="2022-04-19T02:37:53.612" v="3158" actId="478"/>
          <ac:picMkLst>
            <pc:docMk/>
            <pc:sldMk cId="3158706018" sldId="274"/>
            <ac:picMk id="4" creationId="{B6E6ECF1-B0B7-49A5-9712-DEE2FF764484}"/>
          </ac:picMkLst>
        </pc:picChg>
        <pc:picChg chg="add del mod">
          <ac:chgData name="Lim, Krisha" userId="d6b91ba6-cd94-4226-a7ac-204f415fadfd" providerId="ADAL" clId="{2D747CA4-2E5A-4D38-AE35-A260E93FEDAE}" dt="2022-04-19T02:38:22.089" v="3164" actId="478"/>
          <ac:picMkLst>
            <pc:docMk/>
            <pc:sldMk cId="3158706018" sldId="274"/>
            <ac:picMk id="5" creationId="{4C1115F1-09C7-4729-8368-449D202DB245}"/>
          </ac:picMkLst>
        </pc:picChg>
        <pc:picChg chg="add mod">
          <ac:chgData name="Lim, Krisha" userId="d6b91ba6-cd94-4226-a7ac-204f415fadfd" providerId="ADAL" clId="{2D747CA4-2E5A-4D38-AE35-A260E93FEDAE}" dt="2022-04-19T02:42:41.205" v="3536" actId="14100"/>
          <ac:picMkLst>
            <pc:docMk/>
            <pc:sldMk cId="3158706018" sldId="274"/>
            <ac:picMk id="6" creationId="{5061E2CF-643A-46A7-99DB-A08E336C221E}"/>
          </ac:picMkLst>
        </pc:picChg>
      </pc:sldChg>
      <pc:sldChg chg="addSp delSp modSp add">
        <pc:chgData name="Lim, Krisha" userId="d6b91ba6-cd94-4226-a7ac-204f415fadfd" providerId="ADAL" clId="{2D747CA4-2E5A-4D38-AE35-A260E93FEDAE}" dt="2022-04-19T02:42:03.263" v="3529" actId="1076"/>
        <pc:sldMkLst>
          <pc:docMk/>
          <pc:sldMk cId="4238112453" sldId="275"/>
        </pc:sldMkLst>
        <pc:spChg chg="mod">
          <ac:chgData name="Lim, Krisha" userId="d6b91ba6-cd94-4226-a7ac-204f415fadfd" providerId="ADAL" clId="{2D747CA4-2E5A-4D38-AE35-A260E93FEDAE}" dt="2022-04-19T02:39:38.219" v="3170"/>
          <ac:spMkLst>
            <pc:docMk/>
            <pc:sldMk cId="4238112453" sldId="275"/>
            <ac:spMk id="2" creationId="{AF7B74BC-7AD2-4CD2-AF0A-8D721E49B98B}"/>
          </ac:spMkLst>
        </pc:spChg>
        <pc:spChg chg="add del mod">
          <ac:chgData name="Lim, Krisha" userId="d6b91ba6-cd94-4226-a7ac-204f415fadfd" providerId="ADAL" clId="{2D747CA4-2E5A-4D38-AE35-A260E93FEDAE}" dt="2022-04-19T02:41:44.325" v="3525" actId="20577"/>
          <ac:spMkLst>
            <pc:docMk/>
            <pc:sldMk cId="4238112453" sldId="275"/>
            <ac:spMk id="3" creationId="{170682C3-6C4E-4529-8B34-DC4BFCF8D27B}"/>
          </ac:spMkLst>
        </pc:spChg>
        <pc:spChg chg="add del">
          <ac:chgData name="Lim, Krisha" userId="d6b91ba6-cd94-4226-a7ac-204f415fadfd" providerId="ADAL" clId="{2D747CA4-2E5A-4D38-AE35-A260E93FEDAE}" dt="2022-04-19T02:39:42.413" v="3172"/>
          <ac:spMkLst>
            <pc:docMk/>
            <pc:sldMk cId="4238112453" sldId="275"/>
            <ac:spMk id="4" creationId="{E6BDC26A-0DEB-47B5-AD94-16AF552D8D54}"/>
          </ac:spMkLst>
        </pc:spChg>
        <pc:spChg chg="add del">
          <ac:chgData name="Lim, Krisha" userId="d6b91ba6-cd94-4226-a7ac-204f415fadfd" providerId="ADAL" clId="{2D747CA4-2E5A-4D38-AE35-A260E93FEDAE}" dt="2022-04-19T02:39:44.262" v="3174"/>
          <ac:spMkLst>
            <pc:docMk/>
            <pc:sldMk cId="4238112453" sldId="275"/>
            <ac:spMk id="5" creationId="{605EF7A0-F951-4B19-9004-886C31920638}"/>
          </ac:spMkLst>
        </pc:spChg>
        <pc:picChg chg="add mod">
          <ac:chgData name="Lim, Krisha" userId="d6b91ba6-cd94-4226-a7ac-204f415fadfd" providerId="ADAL" clId="{2D747CA4-2E5A-4D38-AE35-A260E93FEDAE}" dt="2022-04-19T02:42:03.263" v="3529" actId="1076"/>
          <ac:picMkLst>
            <pc:docMk/>
            <pc:sldMk cId="4238112453" sldId="275"/>
            <ac:picMk id="6" creationId="{E187C70B-164A-4E19-9C74-539AF7BA5FF5}"/>
          </ac:picMkLst>
        </pc:picChg>
      </pc:sldChg>
      <pc:sldChg chg="modSp add">
        <pc:chgData name="Lim, Krisha" userId="d6b91ba6-cd94-4226-a7ac-204f415fadfd" providerId="ADAL" clId="{2D747CA4-2E5A-4D38-AE35-A260E93FEDAE}" dt="2022-04-19T02:44:17.012" v="3939"/>
        <pc:sldMkLst>
          <pc:docMk/>
          <pc:sldMk cId="3388190025" sldId="276"/>
        </pc:sldMkLst>
        <pc:spChg chg="mod">
          <ac:chgData name="Lim, Krisha" userId="d6b91ba6-cd94-4226-a7ac-204f415fadfd" providerId="ADAL" clId="{2D747CA4-2E5A-4D38-AE35-A260E93FEDAE}" dt="2022-04-19T02:42:50.844" v="3538"/>
          <ac:spMkLst>
            <pc:docMk/>
            <pc:sldMk cId="3388190025" sldId="276"/>
            <ac:spMk id="2" creationId="{D983249F-5D49-4B10-9BCF-2CFB96BB3180}"/>
          </ac:spMkLst>
        </pc:spChg>
        <pc:spChg chg="mod">
          <ac:chgData name="Lim, Krisha" userId="d6b91ba6-cd94-4226-a7ac-204f415fadfd" providerId="ADAL" clId="{2D747CA4-2E5A-4D38-AE35-A260E93FEDAE}" dt="2022-04-19T02:44:17.012" v="3939"/>
          <ac:spMkLst>
            <pc:docMk/>
            <pc:sldMk cId="3388190025" sldId="276"/>
            <ac:spMk id="3" creationId="{286BF60F-C7E1-4BED-ADC1-D3A31DEB02CA}"/>
          </ac:spMkLst>
        </pc:spChg>
      </pc:sldChg>
      <pc:sldChg chg="addSp modSp add">
        <pc:chgData name="Lim, Krisha" userId="d6b91ba6-cd94-4226-a7ac-204f415fadfd" providerId="ADAL" clId="{2D747CA4-2E5A-4D38-AE35-A260E93FEDAE}" dt="2022-04-19T02:44:36.739" v="3947"/>
        <pc:sldMkLst>
          <pc:docMk/>
          <pc:sldMk cId="123314202" sldId="277"/>
        </pc:sldMkLst>
        <pc:spChg chg="mod">
          <ac:chgData name="Lim, Krisha" userId="d6b91ba6-cd94-4226-a7ac-204f415fadfd" providerId="ADAL" clId="{2D747CA4-2E5A-4D38-AE35-A260E93FEDAE}" dt="2022-04-19T02:44:36.739" v="3947"/>
          <ac:spMkLst>
            <pc:docMk/>
            <pc:sldMk cId="123314202" sldId="277"/>
            <ac:spMk id="2" creationId="{7265F6E5-E581-4A12-9A4B-0FD4266CD759}"/>
          </ac:spMkLst>
        </pc:spChg>
        <pc:spChg chg="mod">
          <ac:chgData name="Lim, Krisha" userId="d6b91ba6-cd94-4226-a7ac-204f415fadfd" providerId="ADAL" clId="{2D747CA4-2E5A-4D38-AE35-A260E93FEDAE}" dt="2022-04-19T02:44:31.898" v="3946" actId="1076"/>
          <ac:spMkLst>
            <pc:docMk/>
            <pc:sldMk cId="123314202" sldId="277"/>
            <ac:spMk id="3" creationId="{6661162C-807A-4954-8E85-80E677127ADA}"/>
          </ac:spMkLst>
        </pc:spChg>
        <pc:picChg chg="add mod">
          <ac:chgData name="Lim, Krisha" userId="d6b91ba6-cd94-4226-a7ac-204f415fadfd" providerId="ADAL" clId="{2D747CA4-2E5A-4D38-AE35-A260E93FEDAE}" dt="2022-04-19T02:44:25.943" v="3944" actId="1076"/>
          <ac:picMkLst>
            <pc:docMk/>
            <pc:sldMk cId="123314202" sldId="277"/>
            <ac:picMk id="4" creationId="{AEE6C0B3-B9B3-423D-A88C-363DDEB21BA0}"/>
          </ac:picMkLst>
        </pc:picChg>
      </pc:sldChg>
      <pc:sldChg chg="modSp add del">
        <pc:chgData name="Lim, Krisha" userId="d6b91ba6-cd94-4226-a7ac-204f415fadfd" providerId="ADAL" clId="{2D747CA4-2E5A-4D38-AE35-A260E93FEDAE}" dt="2022-04-19T02:45:40.879" v="4241" actId="2696"/>
        <pc:sldMkLst>
          <pc:docMk/>
          <pc:sldMk cId="3470448268" sldId="278"/>
        </pc:sldMkLst>
        <pc:spChg chg="mod">
          <ac:chgData name="Lim, Krisha" userId="d6b91ba6-cd94-4226-a7ac-204f415fadfd" providerId="ADAL" clId="{2D747CA4-2E5A-4D38-AE35-A260E93FEDAE}" dt="2022-04-19T02:44:39.151" v="3949"/>
          <ac:spMkLst>
            <pc:docMk/>
            <pc:sldMk cId="3470448268" sldId="278"/>
            <ac:spMk id="2" creationId="{347D852E-B3BB-43DC-AEE6-F7C3FBDD2270}"/>
          </ac:spMkLst>
        </pc:spChg>
      </pc:sldChg>
      <pc:sldChg chg="modSp add">
        <pc:chgData name="Lim, Krisha" userId="d6b91ba6-cd94-4226-a7ac-204f415fadfd" providerId="ADAL" clId="{2D747CA4-2E5A-4D38-AE35-A260E93FEDAE}" dt="2022-04-19T02:45:56.036" v="4245" actId="207"/>
        <pc:sldMkLst>
          <pc:docMk/>
          <pc:sldMk cId="2468406484" sldId="279"/>
        </pc:sldMkLst>
        <pc:spChg chg="mod">
          <ac:chgData name="Lim, Krisha" userId="d6b91ba6-cd94-4226-a7ac-204f415fadfd" providerId="ADAL" clId="{2D747CA4-2E5A-4D38-AE35-A260E93FEDAE}" dt="2022-04-19T02:45:56.036" v="4245" actId="207"/>
          <ac:spMkLst>
            <pc:docMk/>
            <pc:sldMk cId="2468406484" sldId="279"/>
            <ac:spMk id="3" creationId="{6661162C-807A-4954-8E85-80E677127ADA}"/>
          </ac:spMkLst>
        </pc:spChg>
      </pc:sldChg>
      <pc:sldChg chg="modSp add">
        <pc:chgData name="Lim, Krisha" userId="d6b91ba6-cd94-4226-a7ac-204f415fadfd" providerId="ADAL" clId="{2D747CA4-2E5A-4D38-AE35-A260E93FEDAE}" dt="2022-04-19T03:15:32.439" v="7350" actId="1076"/>
        <pc:sldMkLst>
          <pc:docMk/>
          <pc:sldMk cId="608958168" sldId="280"/>
        </pc:sldMkLst>
        <pc:spChg chg="mod">
          <ac:chgData name="Lim, Krisha" userId="d6b91ba6-cd94-4226-a7ac-204f415fadfd" providerId="ADAL" clId="{2D747CA4-2E5A-4D38-AE35-A260E93FEDAE}" dt="2022-04-19T03:15:32.439" v="7350" actId="1076"/>
          <ac:spMkLst>
            <pc:docMk/>
            <pc:sldMk cId="608958168" sldId="280"/>
            <ac:spMk id="3" creationId="{6661162C-807A-4954-8E85-80E677127ADA}"/>
          </ac:spMkLst>
        </pc:spChg>
      </pc:sldChg>
      <pc:sldChg chg="modSp add">
        <pc:chgData name="Lim, Krisha" userId="d6b91ba6-cd94-4226-a7ac-204f415fadfd" providerId="ADAL" clId="{2D747CA4-2E5A-4D38-AE35-A260E93FEDAE}" dt="2022-04-19T02:48:24.732" v="4822" actId="1076"/>
        <pc:sldMkLst>
          <pc:docMk/>
          <pc:sldMk cId="2379928602" sldId="281"/>
        </pc:sldMkLst>
        <pc:spChg chg="mod">
          <ac:chgData name="Lim, Krisha" userId="d6b91ba6-cd94-4226-a7ac-204f415fadfd" providerId="ADAL" clId="{2D747CA4-2E5A-4D38-AE35-A260E93FEDAE}" dt="2022-04-19T02:48:24.732" v="4822" actId="1076"/>
          <ac:spMkLst>
            <pc:docMk/>
            <pc:sldMk cId="2379928602" sldId="281"/>
            <ac:spMk id="3" creationId="{6661162C-807A-4954-8E85-80E677127ADA}"/>
          </ac:spMkLst>
        </pc:spChg>
      </pc:sldChg>
      <pc:sldChg chg="add del">
        <pc:chgData name="Lim, Krisha" userId="d6b91ba6-cd94-4226-a7ac-204f415fadfd" providerId="ADAL" clId="{2D747CA4-2E5A-4D38-AE35-A260E93FEDAE}" dt="2022-04-19T02:54:23.518" v="5562" actId="2696"/>
        <pc:sldMkLst>
          <pc:docMk/>
          <pc:sldMk cId="3350386322" sldId="282"/>
        </pc:sldMkLst>
      </pc:sldChg>
      <pc:sldChg chg="modSp add">
        <pc:chgData name="Lim, Krisha" userId="d6b91ba6-cd94-4226-a7ac-204f415fadfd" providerId="ADAL" clId="{2D747CA4-2E5A-4D38-AE35-A260E93FEDAE}" dt="2022-04-19T03:15:41.793" v="7351" actId="1076"/>
        <pc:sldMkLst>
          <pc:docMk/>
          <pc:sldMk cId="2168222362" sldId="283"/>
        </pc:sldMkLst>
        <pc:spChg chg="mod">
          <ac:chgData name="Lim, Krisha" userId="d6b91ba6-cd94-4226-a7ac-204f415fadfd" providerId="ADAL" clId="{2D747CA4-2E5A-4D38-AE35-A260E93FEDAE}" dt="2022-04-19T03:15:41.793" v="7351" actId="1076"/>
          <ac:spMkLst>
            <pc:docMk/>
            <pc:sldMk cId="2168222362" sldId="283"/>
            <ac:spMk id="3" creationId="{6661162C-807A-4954-8E85-80E677127ADA}"/>
          </ac:spMkLst>
        </pc:spChg>
      </pc:sldChg>
      <pc:sldChg chg="modSp add del">
        <pc:chgData name="Lim, Krisha" userId="d6b91ba6-cd94-4226-a7ac-204f415fadfd" providerId="ADAL" clId="{2D747CA4-2E5A-4D38-AE35-A260E93FEDAE}" dt="2022-04-19T03:12:23.841" v="7308" actId="2696"/>
        <pc:sldMkLst>
          <pc:docMk/>
          <pc:sldMk cId="4091282852" sldId="284"/>
        </pc:sldMkLst>
        <pc:spChg chg="mod">
          <ac:chgData name="Lim, Krisha" userId="d6b91ba6-cd94-4226-a7ac-204f415fadfd" providerId="ADAL" clId="{2D747CA4-2E5A-4D38-AE35-A260E93FEDAE}" dt="2022-04-19T02:53:42.674" v="5553"/>
          <ac:spMkLst>
            <pc:docMk/>
            <pc:sldMk cId="4091282852" sldId="284"/>
            <ac:spMk id="3" creationId="{6661162C-807A-4954-8E85-80E677127ADA}"/>
          </ac:spMkLst>
        </pc:spChg>
      </pc:sldChg>
      <pc:sldChg chg="modSp add">
        <pc:chgData name="Lim, Krisha" userId="d6b91ba6-cd94-4226-a7ac-204f415fadfd" providerId="ADAL" clId="{2D747CA4-2E5A-4D38-AE35-A260E93FEDAE}" dt="2022-04-19T02:54:21.737" v="5561"/>
        <pc:sldMkLst>
          <pc:docMk/>
          <pc:sldMk cId="1824589090" sldId="285"/>
        </pc:sldMkLst>
        <pc:spChg chg="mod">
          <ac:chgData name="Lim, Krisha" userId="d6b91ba6-cd94-4226-a7ac-204f415fadfd" providerId="ADAL" clId="{2D747CA4-2E5A-4D38-AE35-A260E93FEDAE}" dt="2022-04-19T02:54:21.737" v="5561"/>
          <ac:spMkLst>
            <pc:docMk/>
            <pc:sldMk cId="1824589090" sldId="285"/>
            <ac:spMk id="2" creationId="{40367249-A5FE-4806-B17D-0A09C5205569}"/>
          </ac:spMkLst>
        </pc:spChg>
        <pc:spChg chg="mod">
          <ac:chgData name="Lim, Krisha" userId="d6b91ba6-cd94-4226-a7ac-204f415fadfd" providerId="ADAL" clId="{2D747CA4-2E5A-4D38-AE35-A260E93FEDAE}" dt="2022-04-19T02:53:55.795" v="5560" actId="20577"/>
          <ac:spMkLst>
            <pc:docMk/>
            <pc:sldMk cId="1824589090" sldId="285"/>
            <ac:spMk id="3" creationId="{88408ECD-950D-4698-B981-9A249BCE42B2}"/>
          </ac:spMkLst>
        </pc:spChg>
      </pc:sldChg>
      <pc:sldChg chg="addSp modSp add">
        <pc:chgData name="Lim, Krisha" userId="d6b91ba6-cd94-4226-a7ac-204f415fadfd" providerId="ADAL" clId="{2D747CA4-2E5A-4D38-AE35-A260E93FEDAE}" dt="2022-04-19T02:59:45.006" v="5888" actId="20577"/>
        <pc:sldMkLst>
          <pc:docMk/>
          <pc:sldMk cId="3328004474" sldId="286"/>
        </pc:sldMkLst>
        <pc:spChg chg="mod">
          <ac:chgData name="Lim, Krisha" userId="d6b91ba6-cd94-4226-a7ac-204f415fadfd" providerId="ADAL" clId="{2D747CA4-2E5A-4D38-AE35-A260E93FEDAE}" dt="2022-04-19T02:59:45.006" v="5888" actId="20577"/>
          <ac:spMkLst>
            <pc:docMk/>
            <pc:sldMk cId="3328004474" sldId="286"/>
            <ac:spMk id="2" creationId="{6E595FBC-9C3F-41F9-9F6A-B79A7EAB0903}"/>
          </ac:spMkLst>
        </pc:spChg>
        <pc:spChg chg="mod">
          <ac:chgData name="Lim, Krisha" userId="d6b91ba6-cd94-4226-a7ac-204f415fadfd" providerId="ADAL" clId="{2D747CA4-2E5A-4D38-AE35-A260E93FEDAE}" dt="2022-04-19T02:59:36.615" v="5869" actId="5793"/>
          <ac:spMkLst>
            <pc:docMk/>
            <pc:sldMk cId="3328004474" sldId="286"/>
            <ac:spMk id="3" creationId="{D7055D5F-FE8D-402A-A91B-9ED56BD6F684}"/>
          </ac:spMkLst>
        </pc:spChg>
        <pc:picChg chg="add mod">
          <ac:chgData name="Lim, Krisha" userId="d6b91ba6-cd94-4226-a7ac-204f415fadfd" providerId="ADAL" clId="{2D747CA4-2E5A-4D38-AE35-A260E93FEDAE}" dt="2022-04-19T02:59:06.954" v="5855" actId="1076"/>
          <ac:picMkLst>
            <pc:docMk/>
            <pc:sldMk cId="3328004474" sldId="286"/>
            <ac:picMk id="4" creationId="{EAC0B7DB-D34F-400C-A161-EECD42D29B8C}"/>
          </ac:picMkLst>
        </pc:picChg>
      </pc:sldChg>
      <pc:sldChg chg="modSp add">
        <pc:chgData name="Lim, Krisha" userId="d6b91ba6-cd94-4226-a7ac-204f415fadfd" providerId="ADAL" clId="{2D747CA4-2E5A-4D38-AE35-A260E93FEDAE}" dt="2022-04-19T03:15:48.142" v="7352" actId="113"/>
        <pc:sldMkLst>
          <pc:docMk/>
          <pc:sldMk cId="864564695" sldId="287"/>
        </pc:sldMkLst>
        <pc:spChg chg="mod">
          <ac:chgData name="Lim, Krisha" userId="d6b91ba6-cd94-4226-a7ac-204f415fadfd" providerId="ADAL" clId="{2D747CA4-2E5A-4D38-AE35-A260E93FEDAE}" dt="2022-04-19T02:59:54.441" v="5914" actId="20577"/>
          <ac:spMkLst>
            <pc:docMk/>
            <pc:sldMk cId="864564695" sldId="287"/>
            <ac:spMk id="2" creationId="{FA2ACCF7-1A4E-4516-BF8E-9B729D18A4DE}"/>
          </ac:spMkLst>
        </pc:spChg>
        <pc:spChg chg="mod">
          <ac:chgData name="Lim, Krisha" userId="d6b91ba6-cd94-4226-a7ac-204f415fadfd" providerId="ADAL" clId="{2D747CA4-2E5A-4D38-AE35-A260E93FEDAE}" dt="2022-04-19T03:15:48.142" v="7352" actId="113"/>
          <ac:spMkLst>
            <pc:docMk/>
            <pc:sldMk cId="864564695" sldId="287"/>
            <ac:spMk id="3" creationId="{2A74C35B-9515-469D-A742-AFD47D40A190}"/>
          </ac:spMkLst>
        </pc:spChg>
      </pc:sldChg>
      <pc:sldChg chg="modSp add del">
        <pc:chgData name="Lim, Krisha" userId="d6b91ba6-cd94-4226-a7ac-204f415fadfd" providerId="ADAL" clId="{2D747CA4-2E5A-4D38-AE35-A260E93FEDAE}" dt="2022-04-19T03:02:45.149" v="6297" actId="2696"/>
        <pc:sldMkLst>
          <pc:docMk/>
          <pc:sldMk cId="2476440424" sldId="288"/>
        </pc:sldMkLst>
        <pc:spChg chg="mod">
          <ac:chgData name="Lim, Krisha" userId="d6b91ba6-cd94-4226-a7ac-204f415fadfd" providerId="ADAL" clId="{2D747CA4-2E5A-4D38-AE35-A260E93FEDAE}" dt="2022-04-19T03:00:42.833" v="6107" actId="20577"/>
          <ac:spMkLst>
            <pc:docMk/>
            <pc:sldMk cId="2476440424" sldId="288"/>
            <ac:spMk id="2" creationId="{1BB7964B-48E1-4AF8-A0FE-4234A684060D}"/>
          </ac:spMkLst>
        </pc:spChg>
      </pc:sldChg>
      <pc:sldChg chg="addSp delSp modSp add">
        <pc:chgData name="Lim, Krisha" userId="d6b91ba6-cd94-4226-a7ac-204f415fadfd" providerId="ADAL" clId="{2D747CA4-2E5A-4D38-AE35-A260E93FEDAE}" dt="2022-04-19T03:15:59.381" v="7354" actId="1076"/>
        <pc:sldMkLst>
          <pc:docMk/>
          <pc:sldMk cId="2591131388" sldId="289"/>
        </pc:sldMkLst>
        <pc:spChg chg="mod">
          <ac:chgData name="Lim, Krisha" userId="d6b91ba6-cd94-4226-a7ac-204f415fadfd" providerId="ADAL" clId="{2D747CA4-2E5A-4D38-AE35-A260E93FEDAE}" dt="2022-04-19T03:15:59.381" v="7354" actId="1076"/>
          <ac:spMkLst>
            <pc:docMk/>
            <pc:sldMk cId="2591131388" sldId="289"/>
            <ac:spMk id="3" creationId="{D7055D5F-FE8D-402A-A91B-9ED56BD6F684}"/>
          </ac:spMkLst>
        </pc:spChg>
        <pc:picChg chg="del">
          <ac:chgData name="Lim, Krisha" userId="d6b91ba6-cd94-4226-a7ac-204f415fadfd" providerId="ADAL" clId="{2D747CA4-2E5A-4D38-AE35-A260E93FEDAE}" dt="2022-04-19T03:00:56.566" v="6109" actId="478"/>
          <ac:picMkLst>
            <pc:docMk/>
            <pc:sldMk cId="2591131388" sldId="289"/>
            <ac:picMk id="4" creationId="{EAC0B7DB-D34F-400C-A161-EECD42D29B8C}"/>
          </ac:picMkLst>
        </pc:picChg>
        <pc:picChg chg="add mod">
          <ac:chgData name="Lim, Krisha" userId="d6b91ba6-cd94-4226-a7ac-204f415fadfd" providerId="ADAL" clId="{2D747CA4-2E5A-4D38-AE35-A260E93FEDAE}" dt="2022-04-19T03:00:59.477" v="6111" actId="1076"/>
          <ac:picMkLst>
            <pc:docMk/>
            <pc:sldMk cId="2591131388" sldId="289"/>
            <ac:picMk id="5" creationId="{029C4941-6F1F-4542-81AE-BE266976D09B}"/>
          </ac:picMkLst>
        </pc:picChg>
      </pc:sldChg>
      <pc:sldChg chg="modSp add">
        <pc:chgData name="Lim, Krisha" userId="d6b91ba6-cd94-4226-a7ac-204f415fadfd" providerId="ADAL" clId="{2D747CA4-2E5A-4D38-AE35-A260E93FEDAE}" dt="2022-04-19T03:03:29.524" v="6578" actId="20577"/>
        <pc:sldMkLst>
          <pc:docMk/>
          <pc:sldMk cId="4144352607" sldId="290"/>
        </pc:sldMkLst>
        <pc:spChg chg="mod">
          <ac:chgData name="Lim, Krisha" userId="d6b91ba6-cd94-4226-a7ac-204f415fadfd" providerId="ADAL" clId="{2D747CA4-2E5A-4D38-AE35-A260E93FEDAE}" dt="2022-04-19T03:02:52.312" v="6329" actId="20577"/>
          <ac:spMkLst>
            <pc:docMk/>
            <pc:sldMk cId="4144352607" sldId="290"/>
            <ac:spMk id="2" creationId="{6409321D-855C-43D5-8DF8-CED2504606F9}"/>
          </ac:spMkLst>
        </pc:spChg>
        <pc:spChg chg="mod">
          <ac:chgData name="Lim, Krisha" userId="d6b91ba6-cd94-4226-a7ac-204f415fadfd" providerId="ADAL" clId="{2D747CA4-2E5A-4D38-AE35-A260E93FEDAE}" dt="2022-04-19T03:03:29.524" v="6578" actId="20577"/>
          <ac:spMkLst>
            <pc:docMk/>
            <pc:sldMk cId="4144352607" sldId="290"/>
            <ac:spMk id="3" creationId="{2399DCA1-0646-42DF-B314-FEA49DC936F3}"/>
          </ac:spMkLst>
        </pc:spChg>
      </pc:sldChg>
      <pc:sldChg chg="modSp add ord">
        <pc:chgData name="Lim, Krisha" userId="d6b91ba6-cd94-4226-a7ac-204f415fadfd" providerId="ADAL" clId="{2D747CA4-2E5A-4D38-AE35-A260E93FEDAE}" dt="2022-04-19T03:08:19.546" v="6679" actId="20577"/>
        <pc:sldMkLst>
          <pc:docMk/>
          <pc:sldMk cId="315204385" sldId="291"/>
        </pc:sldMkLst>
        <pc:spChg chg="mod">
          <ac:chgData name="Lim, Krisha" userId="d6b91ba6-cd94-4226-a7ac-204f415fadfd" providerId="ADAL" clId="{2D747CA4-2E5A-4D38-AE35-A260E93FEDAE}" dt="2022-04-19T03:07:28.750" v="6601" actId="20577"/>
          <ac:spMkLst>
            <pc:docMk/>
            <pc:sldMk cId="315204385" sldId="291"/>
            <ac:spMk id="2" creationId="{ED4C1879-7742-4F47-B41A-3BCE8F6634B8}"/>
          </ac:spMkLst>
        </pc:spChg>
        <pc:spChg chg="mod">
          <ac:chgData name="Lim, Krisha" userId="d6b91ba6-cd94-4226-a7ac-204f415fadfd" providerId="ADAL" clId="{2D747CA4-2E5A-4D38-AE35-A260E93FEDAE}" dt="2022-04-19T03:08:19.546" v="6679" actId="20577"/>
          <ac:spMkLst>
            <pc:docMk/>
            <pc:sldMk cId="315204385" sldId="291"/>
            <ac:spMk id="3" creationId="{B499319E-0597-41D8-BD5B-415DAC0F85D3}"/>
          </ac:spMkLst>
        </pc:spChg>
      </pc:sldChg>
      <pc:sldChg chg="add del">
        <pc:chgData name="Lim, Krisha" userId="d6b91ba6-cd94-4226-a7ac-204f415fadfd" providerId="ADAL" clId="{2D747CA4-2E5A-4D38-AE35-A260E93FEDAE}" dt="2022-04-19T03:07:20.367" v="6580"/>
        <pc:sldMkLst>
          <pc:docMk/>
          <pc:sldMk cId="3271091828" sldId="291"/>
        </pc:sldMkLst>
      </pc:sldChg>
      <pc:sldChg chg="modSp add">
        <pc:chgData name="Lim, Krisha" userId="d6b91ba6-cd94-4226-a7ac-204f415fadfd" providerId="ADAL" clId="{2D747CA4-2E5A-4D38-AE35-A260E93FEDAE}" dt="2022-04-19T03:10:23.748" v="7307" actId="20577"/>
        <pc:sldMkLst>
          <pc:docMk/>
          <pc:sldMk cId="2337919282" sldId="292"/>
        </pc:sldMkLst>
        <pc:spChg chg="mod">
          <ac:chgData name="Lim, Krisha" userId="d6b91ba6-cd94-4226-a7ac-204f415fadfd" providerId="ADAL" clId="{2D747CA4-2E5A-4D38-AE35-A260E93FEDAE}" dt="2022-04-19T03:08:36.260" v="6699" actId="20577"/>
          <ac:spMkLst>
            <pc:docMk/>
            <pc:sldMk cId="2337919282" sldId="292"/>
            <ac:spMk id="2" creationId="{74CB82D9-AB63-44D9-AB21-4CA8555B964B}"/>
          </ac:spMkLst>
        </pc:spChg>
        <pc:spChg chg="mod">
          <ac:chgData name="Lim, Krisha" userId="d6b91ba6-cd94-4226-a7ac-204f415fadfd" providerId="ADAL" clId="{2D747CA4-2E5A-4D38-AE35-A260E93FEDAE}" dt="2022-04-19T03:10:23.748" v="7307" actId="20577"/>
          <ac:spMkLst>
            <pc:docMk/>
            <pc:sldMk cId="2337919282" sldId="292"/>
            <ac:spMk id="3" creationId="{79BBD90C-8DA2-4A14-BD4E-1F78F72C0DEE}"/>
          </ac:spMkLst>
        </pc:spChg>
      </pc:sldChg>
    </pc:docChg>
  </pc:docChgLst>
  <pc:docChgLst>
    <pc:chgData name="Lim, Krisha" userId="d6b91ba6-cd94-4226-a7ac-204f415fadfd" providerId="ADAL" clId="{0E7A0F0A-6BA8-4E74-809C-7C076C278AFC}"/>
    <pc:docChg chg="undo addSld delSld modSld">
      <pc:chgData name="Lim, Krisha" userId="d6b91ba6-cd94-4226-a7ac-204f415fadfd" providerId="ADAL" clId="{0E7A0F0A-6BA8-4E74-809C-7C076C278AFC}" dt="2022-04-19T01:41:06.647" v="241" actId="20577"/>
      <pc:docMkLst>
        <pc:docMk/>
      </pc:docMkLst>
      <pc:sldChg chg="modSp add del">
        <pc:chgData name="Lim, Krisha" userId="d6b91ba6-cd94-4226-a7ac-204f415fadfd" providerId="ADAL" clId="{0E7A0F0A-6BA8-4E74-809C-7C076C278AFC}" dt="2022-04-19T01:41:06.647" v="241" actId="20577"/>
        <pc:sldMkLst>
          <pc:docMk/>
          <pc:sldMk cId="491477818" sldId="266"/>
        </pc:sldMkLst>
        <pc:spChg chg="mod">
          <ac:chgData name="Lim, Krisha" userId="d6b91ba6-cd94-4226-a7ac-204f415fadfd" providerId="ADAL" clId="{0E7A0F0A-6BA8-4E74-809C-7C076C278AFC}" dt="2022-04-19T01:37:32.678" v="63" actId="20577"/>
          <ac:spMkLst>
            <pc:docMk/>
            <pc:sldMk cId="491477818" sldId="266"/>
            <ac:spMk id="2" creationId="{9FFB4B02-F433-497A-BBD5-C779F8FB24B7}"/>
          </ac:spMkLst>
        </pc:spChg>
        <pc:spChg chg="mod">
          <ac:chgData name="Lim, Krisha" userId="d6b91ba6-cd94-4226-a7ac-204f415fadfd" providerId="ADAL" clId="{0E7A0F0A-6BA8-4E74-809C-7C076C278AFC}" dt="2022-04-19T01:41:06.647" v="241" actId="20577"/>
          <ac:spMkLst>
            <pc:docMk/>
            <pc:sldMk cId="491477818" sldId="266"/>
            <ac:spMk id="3" creationId="{52456806-1FE1-4AA1-BDA2-A0D429B24335}"/>
          </ac:spMkLst>
        </pc:spChg>
      </pc:sldChg>
      <pc:sldChg chg="add del">
        <pc:chgData name="Lim, Krisha" userId="d6b91ba6-cd94-4226-a7ac-204f415fadfd" providerId="ADAL" clId="{0E7A0F0A-6BA8-4E74-809C-7C076C278AFC}" dt="2022-04-19T01:36:55.076" v="38" actId="2696"/>
        <pc:sldMkLst>
          <pc:docMk/>
          <pc:sldMk cId="775681229" sldId="269"/>
        </pc:sldMkLst>
      </pc:sldChg>
      <pc:sldChg chg="add del">
        <pc:chgData name="Lim, Krisha" userId="d6b91ba6-cd94-4226-a7ac-204f415fadfd" providerId="ADAL" clId="{0E7A0F0A-6BA8-4E74-809C-7C076C278AFC}" dt="2022-04-19T01:36:55.093" v="40" actId="2696"/>
        <pc:sldMkLst>
          <pc:docMk/>
          <pc:sldMk cId="2838454443" sldId="280"/>
        </pc:sldMkLst>
      </pc:sldChg>
      <pc:sldChg chg="add del">
        <pc:chgData name="Lim, Krisha" userId="d6b91ba6-cd94-4226-a7ac-204f415fadfd" providerId="ADAL" clId="{0E7A0F0A-6BA8-4E74-809C-7C076C278AFC}" dt="2022-04-19T01:36:55.100" v="41" actId="2696"/>
        <pc:sldMkLst>
          <pc:docMk/>
          <pc:sldMk cId="945019177" sldId="281"/>
        </pc:sldMkLst>
      </pc:sldChg>
      <pc:sldChg chg="add del">
        <pc:chgData name="Lim, Krisha" userId="d6b91ba6-cd94-4226-a7ac-204f415fadfd" providerId="ADAL" clId="{0E7A0F0A-6BA8-4E74-809C-7C076C278AFC}" dt="2022-04-19T01:36:55.107" v="42" actId="2696"/>
        <pc:sldMkLst>
          <pc:docMk/>
          <pc:sldMk cId="817626717" sldId="282"/>
        </pc:sldMkLst>
      </pc:sldChg>
      <pc:sldChg chg="add del">
        <pc:chgData name="Lim, Krisha" userId="d6b91ba6-cd94-4226-a7ac-204f415fadfd" providerId="ADAL" clId="{0E7A0F0A-6BA8-4E74-809C-7C076C278AFC}" dt="2022-04-19T01:36:55.120" v="44" actId="2696"/>
        <pc:sldMkLst>
          <pc:docMk/>
          <pc:sldMk cId="3901999284" sldId="283"/>
        </pc:sldMkLst>
      </pc:sldChg>
      <pc:sldChg chg="add del">
        <pc:chgData name="Lim, Krisha" userId="d6b91ba6-cd94-4226-a7ac-204f415fadfd" providerId="ADAL" clId="{0E7A0F0A-6BA8-4E74-809C-7C076C278AFC}" dt="2022-04-19T01:36:55.193" v="51" actId="2696"/>
        <pc:sldMkLst>
          <pc:docMk/>
          <pc:sldMk cId="520555698" sldId="285"/>
        </pc:sldMkLst>
      </pc:sldChg>
      <pc:sldChg chg="add del">
        <pc:chgData name="Lim, Krisha" userId="d6b91ba6-cd94-4226-a7ac-204f415fadfd" providerId="ADAL" clId="{0E7A0F0A-6BA8-4E74-809C-7C076C278AFC}" dt="2022-04-19T01:36:55.147" v="46" actId="2696"/>
        <pc:sldMkLst>
          <pc:docMk/>
          <pc:sldMk cId="161621168" sldId="286"/>
        </pc:sldMkLst>
      </pc:sldChg>
      <pc:sldChg chg="add del">
        <pc:chgData name="Lim, Krisha" userId="d6b91ba6-cd94-4226-a7ac-204f415fadfd" providerId="ADAL" clId="{0E7A0F0A-6BA8-4E74-809C-7C076C278AFC}" dt="2022-04-19T01:36:55.198" v="52" actId="2696"/>
        <pc:sldMkLst>
          <pc:docMk/>
          <pc:sldMk cId="3201456647" sldId="287"/>
        </pc:sldMkLst>
      </pc:sldChg>
      <pc:sldChg chg="add del">
        <pc:chgData name="Lim, Krisha" userId="d6b91ba6-cd94-4226-a7ac-204f415fadfd" providerId="ADAL" clId="{0E7A0F0A-6BA8-4E74-809C-7C076C278AFC}" dt="2022-04-19T01:36:55.203" v="53" actId="2696"/>
        <pc:sldMkLst>
          <pc:docMk/>
          <pc:sldMk cId="1488971302" sldId="288"/>
        </pc:sldMkLst>
      </pc:sldChg>
      <pc:sldChg chg="add del">
        <pc:chgData name="Lim, Krisha" userId="d6b91ba6-cd94-4226-a7ac-204f415fadfd" providerId="ADAL" clId="{0E7A0F0A-6BA8-4E74-809C-7C076C278AFC}" dt="2022-04-19T01:36:55.218" v="55" actId="2696"/>
        <pc:sldMkLst>
          <pc:docMk/>
          <pc:sldMk cId="3985831415" sldId="289"/>
        </pc:sldMkLst>
      </pc:sldChg>
      <pc:sldChg chg="add del">
        <pc:chgData name="Lim, Krisha" userId="d6b91ba6-cd94-4226-a7ac-204f415fadfd" providerId="ADAL" clId="{0E7A0F0A-6BA8-4E74-809C-7C076C278AFC}" dt="2022-04-19T01:36:55.184" v="50" actId="2696"/>
        <pc:sldMkLst>
          <pc:docMk/>
          <pc:sldMk cId="4212738960" sldId="304"/>
        </pc:sldMkLst>
      </pc:sldChg>
      <pc:sldChg chg="add del">
        <pc:chgData name="Lim, Krisha" userId="d6b91ba6-cd94-4226-a7ac-204f415fadfd" providerId="ADAL" clId="{0E7A0F0A-6BA8-4E74-809C-7C076C278AFC}" dt="2022-04-19T01:36:55.169" v="49" actId="2696"/>
        <pc:sldMkLst>
          <pc:docMk/>
          <pc:sldMk cId="2867944536" sldId="375"/>
        </pc:sldMkLst>
      </pc:sldChg>
      <pc:sldChg chg="add del">
        <pc:chgData name="Lim, Krisha" userId="d6b91ba6-cd94-4226-a7ac-204f415fadfd" providerId="ADAL" clId="{0E7A0F0A-6BA8-4E74-809C-7C076C278AFC}" dt="2022-04-19T01:36:55.214" v="54" actId="2696"/>
        <pc:sldMkLst>
          <pc:docMk/>
          <pc:sldMk cId="481441124" sldId="376"/>
        </pc:sldMkLst>
      </pc:sldChg>
      <pc:sldChg chg="add del">
        <pc:chgData name="Lim, Krisha" userId="d6b91ba6-cd94-4226-a7ac-204f415fadfd" providerId="ADAL" clId="{0E7A0F0A-6BA8-4E74-809C-7C076C278AFC}" dt="2022-04-19T01:36:55.154" v="47" actId="2696"/>
        <pc:sldMkLst>
          <pc:docMk/>
          <pc:sldMk cId="243223456" sldId="418"/>
        </pc:sldMkLst>
      </pc:sldChg>
      <pc:sldChg chg="add del">
        <pc:chgData name="Lim, Krisha" userId="d6b91ba6-cd94-4226-a7ac-204f415fadfd" providerId="ADAL" clId="{0E7A0F0A-6BA8-4E74-809C-7C076C278AFC}" dt="2022-04-19T01:36:55.133" v="45" actId="2696"/>
        <pc:sldMkLst>
          <pc:docMk/>
          <pc:sldMk cId="3333840011" sldId="419"/>
        </pc:sldMkLst>
      </pc:sldChg>
      <pc:sldChg chg="add del">
        <pc:chgData name="Lim, Krisha" userId="d6b91ba6-cd94-4226-a7ac-204f415fadfd" providerId="ADAL" clId="{0E7A0F0A-6BA8-4E74-809C-7C076C278AFC}" dt="2022-04-19T01:36:55.085" v="39" actId="2696"/>
        <pc:sldMkLst>
          <pc:docMk/>
          <pc:sldMk cId="2792359202" sldId="422"/>
        </pc:sldMkLst>
      </pc:sldChg>
      <pc:sldChg chg="add del">
        <pc:chgData name="Lim, Krisha" userId="d6b91ba6-cd94-4226-a7ac-204f415fadfd" providerId="ADAL" clId="{0E7A0F0A-6BA8-4E74-809C-7C076C278AFC}" dt="2022-04-19T01:36:55.113" v="43" actId="2696"/>
        <pc:sldMkLst>
          <pc:docMk/>
          <pc:sldMk cId="2699025316" sldId="450"/>
        </pc:sldMkLst>
      </pc:sldChg>
      <pc:sldChg chg="add del">
        <pc:chgData name="Lim, Krisha" userId="d6b91ba6-cd94-4226-a7ac-204f415fadfd" providerId="ADAL" clId="{0E7A0F0A-6BA8-4E74-809C-7C076C278AFC}" dt="2022-04-19T01:36:55.164" v="48" actId="2696"/>
        <pc:sldMkLst>
          <pc:docMk/>
          <pc:sldMk cId="1794531218" sldId="4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B557-68BD-4EB5-BC0F-14247F99E1C6}" type="datetimeFigureOut">
              <a:rPr lang="en-CA" smtClean="0"/>
              <a:t>2022-04-19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A959-F140-4DE7-AE87-4D93140DC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10A9-06EA-6C44-A9A9-88F3B5C25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480919"/>
            <a:ext cx="6034619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CB6EA-EB61-DB42-8A1B-BE594F626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D438F-D3D1-0449-B4C8-1AFB8592A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515209"/>
            <a:ext cx="5930685" cy="9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96370-4200-9240-8DFB-AB1A3731A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2622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D5290C-EE4B-A04F-85DD-B77DD1B55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654" y="5975896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908C6F-18B0-924C-9C03-11AFA8AE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36238"/>
            <a:ext cx="3736060" cy="2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5A647-277F-8D40-8168-7B7E64301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351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6153194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0231D2-D652-284F-BE2F-BB056E13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479" y="6250704"/>
            <a:ext cx="790153" cy="5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231572" y="3629"/>
            <a:ext cx="996042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>
            <a:cxnSpLocks/>
          </p:cNvCxnSpPr>
          <p:nvPr userDrawn="1"/>
        </p:nvCxnSpPr>
        <p:spPr>
          <a:xfrm>
            <a:off x="2231572" y="0"/>
            <a:ext cx="0" cy="6854228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AF0DF-0A0B-AB45-8121-3DFC34FEB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58" y="5660262"/>
            <a:ext cx="1468907" cy="9393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4B7148-B6C0-7140-BFBE-4E5AD00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310696"/>
            <a:ext cx="909814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ECFF-62BA-C547-9E34-224C73C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58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C0CA-1804-4E45-8E20-EE71A4CAB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173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B71CA6-D241-AD42-B17A-93058CEEF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899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4F6C677-B25C-A349-BF9F-9E90E3821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B7D-32CF-3E42-96A8-9C0264F53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42184"/>
            <a:ext cx="3726763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357B0B-E2A7-A845-B6F4-D027CEB9A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18" y="6073812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09EACE-EDDB-3C4D-B1BB-AF35AE51B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D1DD52-D5BA-AA46-BB93-BDF0139EB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73" r:id="rId4"/>
    <p:sldLayoutId id="2147483678" r:id="rId5"/>
    <p:sldLayoutId id="2147483689" r:id="rId6"/>
    <p:sldLayoutId id="2147483679" r:id="rId7"/>
    <p:sldLayoutId id="2147483691" r:id="rId8"/>
    <p:sldLayoutId id="214748366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0" r:id="rId6"/>
    <p:sldLayoutId id="2147483692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lco.io/2018/11/05/why-should-i-use-the-here-package-when-i-m-already-using-projects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ats.wtf/project-oriented-workflow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5" Type="http://schemas.openxmlformats.org/officeDocument/2006/relationships/hyperlink" Target="https://malco.io/2018/11/05/why-should-i-use-the-here-package-when-i-m-already-using-projects/" TargetMode="External"/><Relationship Id="rId4" Type="http://schemas.openxmlformats.org/officeDocument/2006/relationships/hyperlink" Target="https://r4ds.had.co.nz/workflow-projec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re.r-lib.org/" TargetMode="External"/><Relationship Id="rId2" Type="http://schemas.openxmlformats.org/officeDocument/2006/relationships/hyperlink" Target="https://support.rstudio.com/hc/en-us/articles/200526207-Using-RStudio-Projects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tidyverse.org/blog/2017/12/workflow-vs-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45-B861-4282-9979-68ED743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 Bootcamp: R Projects and {here}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1296-A1D1-46AB-977E-C59BEB66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August 23-24, 2021</a:t>
            </a:r>
          </a:p>
        </p:txBody>
      </p:sp>
    </p:spTree>
    <p:extLst>
      <p:ext uri="{BB962C8B-B14F-4D97-AF65-F5344CB8AC3E}">
        <p14:creationId xmlns:p14="http://schemas.microsoft.com/office/powerpoint/2010/main" val="17841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ECE-49BF-48D9-9B0E-1F865506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A5FE-0CB4-45F5-981E-BA51E2F8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Organize all your files into folders in your computer. For example you can create an </a:t>
            </a:r>
            <a:r>
              <a:rPr lang="en-US" b="1"/>
              <a:t>mfre </a:t>
            </a:r>
            <a:r>
              <a:rPr lang="en-US"/>
              <a:t>folder in your Desktop with fre501, fre502, fre516, fre528 as subfolders. </a:t>
            </a:r>
          </a:p>
          <a:p>
            <a:pPr lvl="1"/>
            <a:r>
              <a:rPr lang="en-US"/>
              <a:t>This folder structure means that all relevant FRE501 files (that you created or downloaded from Canvas) should “live” in your fre501 folder, not in your Downloads or Documents folders.</a:t>
            </a: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A3897-A357-4EF3-951F-D509FB0D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488" y="4402074"/>
            <a:ext cx="2706624" cy="26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498-1BC0-4236-ABB7-909BB179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16A7-B21A-4702-820C-2F3EEA30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may opt to create folders within each course to be even more organized. For example, you may create a “lectures” folder that will contain all the lecture notes, and a “lab” folder that will contain all the data and code you may use in the course.</a:t>
            </a:r>
          </a:p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1E2CF-643A-46A7-99DB-A08E336C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4" y="3822331"/>
            <a:ext cx="2890579" cy="2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74BC-7AD2-4CD2-AF0A-8D721E49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82C3-6C4E-4529-8B34-DC4BFCF8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R Project by clicking </a:t>
            </a:r>
            <a:r>
              <a:rPr lang="en-US" b="1"/>
              <a:t>File</a:t>
            </a:r>
            <a:r>
              <a:rPr lang="en-US"/>
              <a:t> </a:t>
            </a:r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-&gt;</a:t>
            </a:r>
            <a:r>
              <a:rPr lang="en-US"/>
              <a:t> </a:t>
            </a:r>
            <a:r>
              <a:rPr lang="en-US" b="1"/>
              <a:t>New Project  </a:t>
            </a:r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-&gt;</a:t>
            </a:r>
            <a:r>
              <a:rPr lang="en-US"/>
              <a:t> </a:t>
            </a:r>
            <a:r>
              <a:rPr lang="en-US" b="1"/>
              <a:t>Existing Directory </a:t>
            </a:r>
            <a:r>
              <a:rPr lang="en-US"/>
              <a:t>then locate the mfre folder you just created in your Desktop. This will create a file called mfre.Rproj in the top-level folder. 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7C70B-164A-4E19-9C74-539AF7BA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46" y="3668947"/>
            <a:ext cx="2724233" cy="2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1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249F-5D49-4B10-9BCF-2CFB96BB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F60F-C7E1-4BED-ADC1-D3A31DEB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click mfre.Rproj </a:t>
            </a:r>
            <a:r>
              <a:rPr lang="en-US" b="1"/>
              <a:t>every time before</a:t>
            </a:r>
            <a:r>
              <a:rPr lang="en-US"/>
              <a:t> you open an R script. This will open a new instance of Rstudio with the working directory set to your mfre folder. </a:t>
            </a:r>
          </a:p>
        </p:txBody>
      </p:sp>
    </p:spTree>
    <p:extLst>
      <p:ext uri="{BB962C8B-B14F-4D97-AF65-F5344CB8AC3E}">
        <p14:creationId xmlns:p14="http://schemas.microsoft.com/office/powerpoint/2010/main" val="338819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6E5-E581-4A12-9A4B-0FD4266C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62C-807A-4954-8E85-80E6771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218" y="2476292"/>
            <a:ext cx="5747658" cy="3110343"/>
          </a:xfrm>
        </p:spPr>
        <p:txBody>
          <a:bodyPr/>
          <a:lstStyle/>
          <a:p>
            <a:r>
              <a:rPr lang="en-US"/>
              <a:t>Let’s say you want to run the law_of_one_price.R script that is stored in the labs folder of fre501. You will need to double click the mfre.Rproj, which will launch Rstudio, before opening the law_of_one_price.R script. </a:t>
            </a:r>
            <a:endParaRPr lang="en-CA"/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6C0B3-B9B3-423D-A88C-363DDEB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2442456"/>
            <a:ext cx="3805298" cy="3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6E5-E581-4A12-9A4B-0FD4266C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62C-807A-4954-8E85-80E6771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24" y="1938728"/>
            <a:ext cx="5864876" cy="4590288"/>
          </a:xfrm>
        </p:spPr>
        <p:txBody>
          <a:bodyPr/>
          <a:lstStyle/>
          <a:p>
            <a:r>
              <a:rPr lang="en-US"/>
              <a:t>Let’s say you have opened your law_of_one_price.R script and you want to read in wheat_prices.csv. </a:t>
            </a:r>
          </a:p>
          <a:p>
            <a:r>
              <a:rPr lang="en-US"/>
              <a:t>Our recommendation is that you use the here() function, so your code will look like </a:t>
            </a:r>
            <a:r>
              <a:rPr lang="en-US" b="1">
                <a:solidFill>
                  <a:srgbClr val="17A488"/>
                </a:solidFill>
              </a:rPr>
              <a:t>read_csv(here(“fre501”, “labs”, “data”, “wheat_prices.csv”)) </a:t>
            </a:r>
            <a:endParaRPr lang="en-CA" b="1">
              <a:solidFill>
                <a:srgbClr val="17A488"/>
              </a:solidFill>
            </a:endParaRP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6C0B3-B9B3-423D-A88C-363DDEB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2442456"/>
            <a:ext cx="3805298" cy="3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6E5-E581-4A12-9A4B-0FD4266C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62C-807A-4954-8E85-80E6771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7016"/>
            <a:ext cx="5864876" cy="4590288"/>
          </a:xfrm>
        </p:spPr>
        <p:txBody>
          <a:bodyPr/>
          <a:lstStyle/>
          <a:p>
            <a:r>
              <a:rPr lang="en-US"/>
              <a:t>The here() function sets the starting point fo the directory from the project level (i.e. the mfre folder). So the code </a:t>
            </a:r>
            <a:r>
              <a:rPr lang="en-US" b="1">
                <a:solidFill>
                  <a:srgbClr val="17A488"/>
                </a:solidFill>
              </a:rPr>
              <a:t>read_csv(here(“fre501”, “labs”, “data”, “wheat_prices.csv”)) </a:t>
            </a:r>
            <a:r>
              <a:rPr lang="en-US"/>
              <a:t>tells R to start at the mfre folder then go to the fre501 folder then go to the labs folder then go to the data folder and then find the wheat_prices.csv. </a:t>
            </a:r>
            <a:endParaRPr lang="en-CA" b="1"/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6C0B3-B9B3-423D-A88C-363DDEB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2442456"/>
            <a:ext cx="3805298" cy="3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6E5-E581-4A12-9A4B-0FD4266C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62C-807A-4954-8E85-80E6771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66" y="2442456"/>
            <a:ext cx="5864876" cy="3614071"/>
          </a:xfrm>
        </p:spPr>
        <p:txBody>
          <a:bodyPr/>
          <a:lstStyle/>
          <a:p>
            <a:r>
              <a:rPr lang="en-US" b="1">
                <a:solidFill>
                  <a:srgbClr val="17A488"/>
                </a:solidFill>
              </a:rPr>
              <a:t>read_csv(here(“fre501”, “labs”, “data”, “wheat_prices.csv”))</a:t>
            </a:r>
          </a:p>
          <a:p>
            <a:r>
              <a:rPr lang="en-US"/>
              <a:t>Each subfolder will go into a pair of quotation marks. With this function, you don’t have to remember if you use front or back slashes to indicate the next level of the file path.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6C0B3-B9B3-423D-A88C-363DDEB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2442456"/>
            <a:ext cx="3805298" cy="3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2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6E5-E581-4A12-9A4B-0FD4266C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62C-807A-4954-8E85-80E6771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2438517"/>
            <a:ext cx="5864876" cy="3110343"/>
          </a:xfrm>
        </p:spPr>
        <p:txBody>
          <a:bodyPr/>
          <a:lstStyle/>
          <a:p>
            <a:r>
              <a:rPr lang="en-US"/>
              <a:t>If you wanted to save a plot you created from the law_of_one_price.R script in the assignments folder, you can use </a:t>
            </a:r>
            <a:r>
              <a:rPr lang="en-US" b="1">
                <a:solidFill>
                  <a:srgbClr val="17A488"/>
                </a:solidFill>
              </a:rPr>
              <a:t>ggsave(here(“fre501”, “assignments”, “image01.png”)). </a:t>
            </a:r>
          </a:p>
          <a:p>
            <a:pPr marL="0" indent="0">
              <a:buNone/>
            </a:pP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6C0B3-B9B3-423D-A88C-363DDEB2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2442456"/>
            <a:ext cx="3805298" cy="3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7249-A5FE-4806-B17D-0A09C520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8ECD-950D-4698-B981-9A249BCE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don’t use the here() function, you will have to “go up” one level form the labs folder to the 501 folder, and then go into the assignments folder. </a:t>
            </a:r>
          </a:p>
          <a:p>
            <a:endParaRPr lang="en-US"/>
          </a:p>
          <a:p>
            <a:r>
              <a:rPr lang="en-US"/>
              <a:t>The codes differ if you run it within the console and if you run it in R Markdown. </a:t>
            </a:r>
          </a:p>
          <a:p>
            <a:endParaRPr lang="en-US"/>
          </a:p>
          <a:p>
            <a:r>
              <a:rPr lang="en-US"/>
              <a:t>The advantage of the here() function uses the same syntax either in console or Markdown, hence our strong recommendation to use the here() function. Read </a:t>
            </a:r>
            <a:r>
              <a:rPr lang="en-US">
                <a:hlinkClick r:id="rId2"/>
              </a:rPr>
              <a:t>here</a:t>
            </a:r>
            <a:r>
              <a:rPr lang="en-US"/>
              <a:t> for more details. 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5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879-7742-4F47-B41A-3BCE8F66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319E-0597-41D8-BD5B-415DAC0F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the benefit of organizing files by course/project</a:t>
            </a:r>
          </a:p>
          <a:p>
            <a:r>
              <a:rPr lang="en-US"/>
              <a:t>Set up the working directory in R</a:t>
            </a:r>
          </a:p>
          <a:p>
            <a:r>
              <a:rPr lang="en-US"/>
              <a:t>Understand file paths</a:t>
            </a:r>
          </a:p>
          <a:p>
            <a:r>
              <a:rPr lang="en-US"/>
              <a:t>Understand what an R Project is</a:t>
            </a:r>
          </a:p>
          <a:p>
            <a:r>
              <a:rPr lang="en-US"/>
              <a:t>Describe the advantages of using R Projects for your data analytics workflow</a:t>
            </a:r>
          </a:p>
          <a:p>
            <a:r>
              <a:rPr lang="en-US"/>
              <a:t>Understand how to use the here() function in locating files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0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0B7DB-D34F-400C-A161-EECD42D2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41" y="2332439"/>
            <a:ext cx="3621084" cy="293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95FBC-9C3F-41F9-9F6A-B79A7EA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5D5F-FE8D-402A-A91B-9ED56BD6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77" y="1771196"/>
            <a:ext cx="5871882" cy="4828410"/>
          </a:xfrm>
        </p:spPr>
        <p:txBody>
          <a:bodyPr/>
          <a:lstStyle/>
          <a:p>
            <a:r>
              <a:rPr lang="en-US"/>
              <a:t>Let’s say you wanted to open reg_houses.R script. First open the mfre.Rproj file. Then open the reg_houses.R script. </a:t>
            </a:r>
          </a:p>
          <a:p>
            <a:r>
              <a:rPr lang="en-US"/>
              <a:t>If you want to read in the vancouver_prices.csv data saved in the fre528/labs folder, then run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read_csv(here(“fre528”, “labs”, “vancouver_prices.csv”) 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0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CCF7-1A4E-4516-BF8E-9B729D18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C35B-9515-469D-A742-AFD47D40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</p:spPr>
        <p:txBody>
          <a:bodyPr/>
          <a:lstStyle/>
          <a:p>
            <a:r>
              <a:rPr lang="en-US" b="1">
                <a:solidFill>
                  <a:srgbClr val="17A488"/>
                </a:solidFill>
              </a:rPr>
              <a:t>read_csv(here(“fre528”, “labs”, “vancouver_prices.csv”)</a:t>
            </a:r>
          </a:p>
          <a:p>
            <a:r>
              <a:rPr lang="en-US"/>
              <a:t> This code can be read as, starting from the mfre folder, go into the fre528 folder then the labs folder and then read the Vancouver_prices.csv file.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56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5FBC-9C3F-41F9-9F6A-B79A7EA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5D5F-FE8D-402A-A91B-9ED56BD6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466" y="2784473"/>
            <a:ext cx="5871882" cy="2519975"/>
          </a:xfrm>
        </p:spPr>
        <p:txBody>
          <a:bodyPr/>
          <a:lstStyle/>
          <a:p>
            <a:r>
              <a:rPr lang="en-US"/>
              <a:t>Let’s say that you saved the csv file inside a data folder within the labs folder, then your code should be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read_csv(here(“fre528”, “labs”, ”data”,  “vancouver_prices.csv”) </a:t>
            </a:r>
            <a:endParaRPr lang="en-CA" b="1">
              <a:solidFill>
                <a:srgbClr val="17A48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C4941-6F1F-4542-81AE-BE266976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2352675"/>
            <a:ext cx="3619814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321D-855C-43D5-8DF8-CED25046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Practice, practice, practice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DCA1-0646-42DF-B314-FEA49DC9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may be a bit confusing at first, but with practice and good file organization, using R Projects and here() function will make sense!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35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82D9-AB63-44D9-AB21-4CA8555B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D90C-8DA2-4A14-BD4E-1F78F72C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R Projects and the here() function will facilitate eaiser code collaboration and organize your workflow.</a:t>
            </a:r>
          </a:p>
          <a:p>
            <a:r>
              <a:rPr lang="en-US"/>
              <a:t>Create an mfre folder in your Desktop and one folder for each course. After downloading any file from Canvas, make sure you move that file to the relevant course folder.</a:t>
            </a:r>
          </a:p>
          <a:p>
            <a:r>
              <a:rPr lang="en-US"/>
              <a:t>Create an R Project for each of your MFRE courses.</a:t>
            </a:r>
          </a:p>
          <a:p>
            <a:r>
              <a:rPr lang="en-US"/>
              <a:t>Open this R Project before creating/opening any script. </a:t>
            </a:r>
          </a:p>
          <a:p>
            <a:r>
              <a:rPr lang="en-US"/>
              <a:t>Use here() for file paths.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91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4B02-F433-497A-BBD5-C779F8FB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6806-1FE1-4AA1-BDA2-A0D429B2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</p:spPr>
        <p:txBody>
          <a:bodyPr/>
          <a:lstStyle/>
          <a:p>
            <a:r>
              <a:rPr lang="en-CA">
                <a:hlinkClick r:id="rId3"/>
              </a:rPr>
              <a:t>Project-oriented workflow</a:t>
            </a:r>
            <a:r>
              <a:rPr lang="en-CA"/>
              <a:t> by Jenny Bryan and Jim Hester</a:t>
            </a:r>
          </a:p>
          <a:p>
            <a:r>
              <a:rPr lang="en-CA">
                <a:hlinkClick r:id="rId4"/>
              </a:rPr>
              <a:t>Workflow: projects</a:t>
            </a:r>
            <a:r>
              <a:rPr lang="en-CA"/>
              <a:t> in R for Data Science </a:t>
            </a:r>
          </a:p>
          <a:p>
            <a:r>
              <a:rPr lang="en-US">
                <a:hlinkClick r:id="rId5"/>
              </a:rPr>
              <a:t>W</a:t>
            </a:r>
            <a:r>
              <a:rPr lang="en-CA">
                <a:hlinkClick r:id="rId5"/>
              </a:rPr>
              <a:t>hy should I use the here package when I’m already using projects</a:t>
            </a:r>
            <a:r>
              <a:rPr lang="en-CA"/>
              <a:t> by Malcolm Barreett</a:t>
            </a:r>
          </a:p>
        </p:txBody>
      </p:sp>
      <p:pic>
        <p:nvPicPr>
          <p:cNvPr id="2052" name="Picture 4" descr="File:R logo.svg - Wikimedia Commons">
            <a:extLst>
              <a:ext uri="{FF2B5EF4-FFF2-40B4-BE49-F238E27FC236}">
                <a16:creationId xmlns:a16="http://schemas.microsoft.com/office/drawing/2014/main" id="{F87FEC3A-14B2-4793-AAC0-C4768FD7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42" y="6094836"/>
            <a:ext cx="681319" cy="5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tudio Logo Usage Guidelines - RStudio">
            <a:extLst>
              <a:ext uri="{FF2B5EF4-FFF2-40B4-BE49-F238E27FC236}">
                <a16:creationId xmlns:a16="http://schemas.microsoft.com/office/drawing/2014/main" id="{0170007D-53A2-40C1-B335-CF0D7FDB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740" y="6104636"/>
            <a:ext cx="1479592" cy="5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C7EA-5CCA-4F5A-BCBA-A0D3B008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directory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3504-A041-4E51-8341-574D095C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“The </a:t>
            </a:r>
            <a:r>
              <a:rPr lang="en-US" b="1"/>
              <a:t>working directory</a:t>
            </a:r>
            <a:r>
              <a:rPr lang="en-US"/>
              <a:t> is just a file path on your computer that sets the default location of any files you read into R, or save out of R.”</a:t>
            </a:r>
            <a:r>
              <a:rPr lang="en-US" baseline="30000"/>
              <a:t> 1</a:t>
            </a:r>
            <a:endParaRPr lang="en-US"/>
          </a:p>
          <a:p>
            <a:pPr lvl="1"/>
            <a:r>
              <a:rPr lang="en-US"/>
              <a:t>In R, you can only have one working directory at any point in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9FBC1-B8FD-40FA-9A19-5A9615C3E1E4}"/>
              </a:ext>
            </a:extLst>
          </p:cNvPr>
          <p:cNvSpPr txBox="1"/>
          <p:nvPr/>
        </p:nvSpPr>
        <p:spPr>
          <a:xfrm>
            <a:off x="2745508" y="6365211"/>
            <a:ext cx="664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/>
              <a:t>1</a:t>
            </a:r>
            <a:r>
              <a:rPr lang="en-US"/>
              <a:t> https://bookdown.org/ndphillips/YaRrr/the-working-directory.html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10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0CB3-EA99-4D77-B74E-4AE785AF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directory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9B02-CAF1-4BD9-AEC0-635FF97A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print your current working directory, you use </a:t>
            </a:r>
            <a:r>
              <a:rPr lang="en-US" b="1">
                <a:solidFill>
                  <a:srgbClr val="17A488"/>
                </a:solidFill>
              </a:rPr>
              <a:t>getwd()</a:t>
            </a:r>
          </a:p>
          <a:p>
            <a:endParaRPr lang="en-US" b="1">
              <a:solidFill>
                <a:srgbClr val="17A488"/>
              </a:solidFill>
            </a:endParaRPr>
          </a:p>
          <a:p>
            <a:endParaRPr lang="en-US"/>
          </a:p>
          <a:p>
            <a:r>
              <a:rPr lang="en-US"/>
              <a:t>T</a:t>
            </a:r>
            <a:r>
              <a:rPr lang="en-CA"/>
              <a:t>his file path means that if I ask R to import a dataset (or export a file out of R), it will look for that file (or export a file) in the mfredataportal folder I have saved in the mfre folder in my Desktop. </a:t>
            </a:r>
          </a:p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1984F-230F-445D-B602-5BD9EE6F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08" y="2758964"/>
            <a:ext cx="8743426" cy="6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9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3B75-C12C-4E4E-BE8E-FB0C1D7F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setwd()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242A-93A2-4724-9D2A-5203F27D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change your working directory using the </a:t>
            </a:r>
            <a:r>
              <a:rPr lang="en-US" b="1">
                <a:solidFill>
                  <a:srgbClr val="17A488"/>
                </a:solidFill>
              </a:rPr>
              <a:t>setwd() </a:t>
            </a:r>
            <a:r>
              <a:rPr lang="en-US"/>
              <a:t>function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For example, if I want to change the working directory from the </a:t>
            </a:r>
            <a:r>
              <a:rPr lang="en-US" i="1"/>
              <a:t>mfredataportal </a:t>
            </a:r>
            <a:r>
              <a:rPr lang="en-US"/>
              <a:t>folder in my Desktop to </a:t>
            </a:r>
            <a:r>
              <a:rPr lang="en-US" i="1"/>
              <a:t>summerbootcamp </a:t>
            </a:r>
            <a:r>
              <a:rPr lang="en-US"/>
              <a:t>folder, I will run the following code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setwd("C:/Users/krishlim/OneDrive - UBC/Desktop/mfre/summerbootcamp")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3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51F-77A7-4C76-8755-0C4DB6F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with setwd()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242-5848-425D-BE8C-446DC24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challenge in using setwd() is that </a:t>
            </a:r>
            <a:r>
              <a:rPr lang="en-US" i="1" u="sng"/>
              <a:t>this file path only works on my computer.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You will get an error if you specified your working directory as </a:t>
            </a:r>
            <a:r>
              <a:rPr lang="en-US" b="1">
                <a:solidFill>
                  <a:srgbClr val="17A488"/>
                </a:solidFill>
              </a:rPr>
              <a:t>setwd("C:/Users/krishlim/OneDrive - UBC/Desktop/mfre/summerbootcamp") </a:t>
            </a:r>
          </a:p>
          <a:p>
            <a:pPr lvl="1"/>
            <a:r>
              <a:rPr lang="en-US"/>
              <a:t>The reason is that you don’t have C:/Users/krishlim/OneDrive – UBC/Desktop/mfre/summerbootcamp folder structure in your computer. 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4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CA89-9326-4794-A441-E17F99D6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with setwd()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73DB-F565-4D0B-ABE0-6D6909CD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Because setwd(…) is so prevalent, it is quite common to see your colleagues use this code to set the working directory. </a:t>
            </a:r>
          </a:p>
          <a:p>
            <a:endParaRPr lang="en-US"/>
          </a:p>
          <a:p>
            <a:r>
              <a:rPr lang="en-US"/>
              <a:t>You will also usually see them include a comment to change the working directory to a path that works in your computer.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5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B694-1CE3-4EAB-8F5C-CD214AA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Projects and here()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AC4-7FF4-43D6-826D-467B67E7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way to avoid starting your script with setwd() is to use </a:t>
            </a:r>
            <a:r>
              <a:rPr lang="en-US">
                <a:hlinkClick r:id="rId2"/>
              </a:rPr>
              <a:t>R Projects</a:t>
            </a:r>
            <a:r>
              <a:rPr lang="en-US"/>
              <a:t> and the {</a:t>
            </a:r>
            <a:r>
              <a:rPr lang="en-US">
                <a:hlinkClick r:id="rId3"/>
              </a:rPr>
              <a:t>here</a:t>
            </a:r>
            <a:r>
              <a:rPr lang="en-US"/>
              <a:t>} package.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B6E4C-F083-4B51-80FA-68384CEDED09}"/>
              </a:ext>
            </a:extLst>
          </p:cNvPr>
          <p:cNvSpPr txBox="1"/>
          <p:nvPr/>
        </p:nvSpPr>
        <p:spPr>
          <a:xfrm>
            <a:off x="2745508" y="6414940"/>
            <a:ext cx="596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linkClick r:id="rId4"/>
              </a:rPr>
              <a:t>https://www.tidyverse.org/blog/2017/12/workflow-vs-script/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0083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3FC3A78D-EAAA-41AC-A941-A462738759BD}"/>
    </a:ext>
  </a:extLst>
</a:theme>
</file>

<file path=ppt/theme/theme2.xml><?xml version="1.0" encoding="utf-8"?>
<a:theme xmlns:a="http://schemas.openxmlformats.org/drawingml/2006/main" name="Blu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05998B78-6AC2-4DC1-B7C9-1CD0A75B8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9548E-E89B-4F1C-B597-2392A650D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54FCBE-0C13-4DF0-9AA3-D4CCAC90DC77}">
  <ds:schemaRefs>
    <ds:schemaRef ds:uri="http://www.w3.org/XML/1998/namespace"/>
    <ds:schemaRef ds:uri="360018dd-41eb-4458-b1d4-4b46a95a2b02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c008993-a31f-4b40-b1f3-88dd9c6e192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8A2789-2E95-4681-9032-9F7F952F3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16044</TotalTime>
  <Words>1385</Words>
  <Application>Microsoft Office PowerPoint</Application>
  <PresentationFormat>Widescreen</PresentationFormat>
  <Paragraphs>86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Gothic</vt:lpstr>
      <vt:lpstr>Arial</vt:lpstr>
      <vt:lpstr>Calibri</vt:lpstr>
      <vt:lpstr>Open Sans</vt:lpstr>
      <vt:lpstr>Open Sans Light</vt:lpstr>
      <vt:lpstr>Open Sans SemiBold</vt:lpstr>
      <vt:lpstr>White MFRE Template</vt:lpstr>
      <vt:lpstr>Blue MFRE Template</vt:lpstr>
      <vt:lpstr>R Bootcamp: R Projects and {here}</vt:lpstr>
      <vt:lpstr>Learning Objectives</vt:lpstr>
      <vt:lpstr>Readings</vt:lpstr>
      <vt:lpstr>Working directory</vt:lpstr>
      <vt:lpstr>Working directory</vt:lpstr>
      <vt:lpstr>setwd()</vt:lpstr>
      <vt:lpstr>Issue with setwd()</vt:lpstr>
      <vt:lpstr>Issue with setwd()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R Projects and here()</vt:lpstr>
      <vt:lpstr>Another example</vt:lpstr>
      <vt:lpstr>Another example</vt:lpstr>
      <vt:lpstr>Another example</vt:lpstr>
      <vt:lpstr>Practice, practice, practice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645</cp:revision>
  <dcterms:created xsi:type="dcterms:W3CDTF">2020-06-08T21:42:39Z</dcterms:created>
  <dcterms:modified xsi:type="dcterms:W3CDTF">2022-04-19T03:16:04Z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