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80" r:id="rId5"/>
  </p:sldMasterIdLst>
  <p:notesMasterIdLst>
    <p:notesMasterId r:id="rId29"/>
  </p:notesMasterIdLst>
  <p:handoutMasterIdLst>
    <p:handoutMasterId r:id="rId30"/>
  </p:handoutMasterIdLst>
  <p:sldIdLst>
    <p:sldId id="260" r:id="rId6"/>
    <p:sldId id="452" r:id="rId7"/>
    <p:sldId id="266" r:id="rId8"/>
    <p:sldId id="269" r:id="rId9"/>
    <p:sldId id="422" r:id="rId10"/>
    <p:sldId id="280" r:id="rId11"/>
    <p:sldId id="281" r:id="rId12"/>
    <p:sldId id="282" r:id="rId13"/>
    <p:sldId id="450" r:id="rId14"/>
    <p:sldId id="283" r:id="rId15"/>
    <p:sldId id="419" r:id="rId16"/>
    <p:sldId id="286" r:id="rId17"/>
    <p:sldId id="418" r:id="rId18"/>
    <p:sldId id="451" r:id="rId19"/>
    <p:sldId id="375" r:id="rId20"/>
    <p:sldId id="304" r:id="rId21"/>
    <p:sldId id="285" r:id="rId22"/>
    <p:sldId id="287" r:id="rId23"/>
    <p:sldId id="288" r:id="rId24"/>
    <p:sldId id="376" r:id="rId25"/>
    <p:sldId id="289" r:id="rId26"/>
    <p:sldId id="453"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m, Krisha" initials="LK" lastIdx="2" clrIdx="0">
    <p:extLst>
      <p:ext uri="{19B8F6BF-5375-455C-9EA6-DF929625EA0E}">
        <p15:presenceInfo xmlns:p15="http://schemas.microsoft.com/office/powerpoint/2012/main" userId="S-1-5-21-3458574638-2780845101-4193349012-4772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488"/>
    <a:srgbClr val="0D2244"/>
    <a:srgbClr val="002047"/>
    <a:srgbClr val="5A5F68"/>
    <a:srgbClr val="404B5C"/>
    <a:srgbClr val="FFFFFF"/>
    <a:srgbClr val="363636"/>
    <a:srgbClr val="555556"/>
    <a:srgbClr val="646464"/>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2" autoAdjust="0"/>
    <p:restoredTop sz="95084" autoAdjust="0"/>
  </p:normalViewPr>
  <p:slideViewPr>
    <p:cSldViewPr snapToGrid="0" snapToObjects="1">
      <p:cViewPr varScale="1">
        <p:scale>
          <a:sx n="65" d="100"/>
          <a:sy n="65" d="100"/>
        </p:scale>
        <p:origin x="72" y="494"/>
      </p:cViewPr>
      <p:guideLst/>
    </p:cSldViewPr>
  </p:slideViewPr>
  <p:notesTextViewPr>
    <p:cViewPr>
      <p:scale>
        <a:sx n="1" d="1"/>
        <a:sy n="1" d="1"/>
      </p:scale>
      <p:origin x="0" y="0"/>
    </p:cViewPr>
  </p:notesTextViewPr>
  <p:notesViewPr>
    <p:cSldViewPr snapToGrid="0" snapToObjects="1">
      <p:cViewPr varScale="1">
        <p:scale>
          <a:sx n="59" d="100"/>
          <a:sy n="59" d="100"/>
        </p:scale>
        <p:origin x="2251"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Krisha" userId="d6b91ba6-cd94-4226-a7ac-204f415fadfd" providerId="ADAL" clId="{0E7A0F0A-6BA8-4E74-809C-7C076C278AFC}"/>
    <pc:docChg chg="undo custSel addSld delSld modSld delSection modSection">
      <pc:chgData name="Lim, Krisha" userId="d6b91ba6-cd94-4226-a7ac-204f415fadfd" providerId="ADAL" clId="{0E7A0F0A-6BA8-4E74-809C-7C076C278AFC}" dt="2022-04-19T05:51:09.395" v="5552" actId="20577"/>
      <pc:docMkLst>
        <pc:docMk/>
      </pc:docMkLst>
      <pc:sldChg chg="modSp">
        <pc:chgData name="Lim, Krisha" userId="d6b91ba6-cd94-4226-a7ac-204f415fadfd" providerId="ADAL" clId="{0E7A0F0A-6BA8-4E74-809C-7C076C278AFC}" dt="2022-04-19T05:47:16.974" v="4460" actId="14100"/>
        <pc:sldMkLst>
          <pc:docMk/>
          <pc:sldMk cId="1784189900" sldId="260"/>
        </pc:sldMkLst>
        <pc:spChg chg="mod">
          <ac:chgData name="Lim, Krisha" userId="d6b91ba6-cd94-4226-a7ac-204f415fadfd" providerId="ADAL" clId="{0E7A0F0A-6BA8-4E74-809C-7C076C278AFC}" dt="2022-04-19T05:47:16.974" v="4460" actId="14100"/>
          <ac:spMkLst>
            <pc:docMk/>
            <pc:sldMk cId="1784189900" sldId="260"/>
            <ac:spMk id="2" creationId="{B105E445-B861-4282-9979-68ED7431C5F7}"/>
          </ac:spMkLst>
        </pc:spChg>
      </pc:sldChg>
      <pc:sldChg chg="addSp delSp modSp">
        <pc:chgData name="Lim, Krisha" userId="d6b91ba6-cd94-4226-a7ac-204f415fadfd" providerId="ADAL" clId="{0E7A0F0A-6BA8-4E74-809C-7C076C278AFC}" dt="2022-04-18T06:26:37.541" v="3789" actId="20577"/>
        <pc:sldMkLst>
          <pc:docMk/>
          <pc:sldMk cId="775681229" sldId="269"/>
        </pc:sldMkLst>
        <pc:spChg chg="add mod">
          <ac:chgData name="Lim, Krisha" userId="d6b91ba6-cd94-4226-a7ac-204f415fadfd" providerId="ADAL" clId="{0E7A0F0A-6BA8-4E74-809C-7C076C278AFC}" dt="2022-04-18T06:26:34.212" v="3785" actId="20577"/>
          <ac:spMkLst>
            <pc:docMk/>
            <pc:sldMk cId="775681229" sldId="269"/>
            <ac:spMk id="4" creationId="{98E2BB56-0486-4007-B687-34F3530D231D}"/>
          </ac:spMkLst>
        </pc:spChg>
        <pc:spChg chg="add mod">
          <ac:chgData name="Lim, Krisha" userId="d6b91ba6-cd94-4226-a7ac-204f415fadfd" providerId="ADAL" clId="{0E7A0F0A-6BA8-4E74-809C-7C076C278AFC}" dt="2022-04-18T06:26:37.541" v="3789" actId="20577"/>
          <ac:spMkLst>
            <pc:docMk/>
            <pc:sldMk cId="775681229" sldId="269"/>
            <ac:spMk id="13" creationId="{A98EB632-2CAE-49A4-B8A2-715923113625}"/>
          </ac:spMkLst>
        </pc:spChg>
        <pc:spChg chg="add mod">
          <ac:chgData name="Lim, Krisha" userId="d6b91ba6-cd94-4226-a7ac-204f415fadfd" providerId="ADAL" clId="{0E7A0F0A-6BA8-4E74-809C-7C076C278AFC}" dt="2022-04-08T18:41:04.131" v="1335" actId="1076"/>
          <ac:spMkLst>
            <pc:docMk/>
            <pc:sldMk cId="775681229" sldId="269"/>
            <ac:spMk id="14" creationId="{7AEF24EA-4C1E-470B-940F-C173724DB78C}"/>
          </ac:spMkLst>
        </pc:spChg>
        <pc:spChg chg="add del mod">
          <ac:chgData name="Lim, Krisha" userId="d6b91ba6-cd94-4226-a7ac-204f415fadfd" providerId="ADAL" clId="{0E7A0F0A-6BA8-4E74-809C-7C076C278AFC}" dt="2022-04-08T18:33:07.062" v="810" actId="478"/>
          <ac:spMkLst>
            <pc:docMk/>
            <pc:sldMk cId="775681229" sldId="269"/>
            <ac:spMk id="15" creationId="{6621302F-8C36-495B-BDE5-332B0E613DC3}"/>
          </ac:spMkLst>
        </pc:spChg>
        <pc:spChg chg="add mod">
          <ac:chgData name="Lim, Krisha" userId="d6b91ba6-cd94-4226-a7ac-204f415fadfd" providerId="ADAL" clId="{0E7A0F0A-6BA8-4E74-809C-7C076C278AFC}" dt="2022-04-08T18:41:23.230" v="1356" actId="1076"/>
          <ac:spMkLst>
            <pc:docMk/>
            <pc:sldMk cId="775681229" sldId="269"/>
            <ac:spMk id="16" creationId="{48F3A236-2E5B-43D4-9017-42FDA9372A29}"/>
          </ac:spMkLst>
        </pc:spChg>
        <pc:picChg chg="add del">
          <ac:chgData name="Lim, Krisha" userId="d6b91ba6-cd94-4226-a7ac-204f415fadfd" providerId="ADAL" clId="{0E7A0F0A-6BA8-4E74-809C-7C076C278AFC}" dt="2022-04-08T18:33:05.051" v="809" actId="478"/>
          <ac:picMkLst>
            <pc:docMk/>
            <pc:sldMk cId="775681229" sldId="269"/>
            <ac:picMk id="9" creationId="{2E468883-442E-4E1B-82D3-5B3D1888F006}"/>
          </ac:picMkLst>
        </pc:picChg>
      </pc:sldChg>
      <pc:sldChg chg="modSp add del">
        <pc:chgData name="Lim, Krisha" userId="d6b91ba6-cd94-4226-a7ac-204f415fadfd" providerId="ADAL" clId="{0E7A0F0A-6BA8-4E74-809C-7C076C278AFC}" dt="2022-04-08T19:13:02.521" v="1423" actId="20577"/>
        <pc:sldMkLst>
          <pc:docMk/>
          <pc:sldMk cId="2838454443" sldId="280"/>
        </pc:sldMkLst>
        <pc:spChg chg="mod">
          <ac:chgData name="Lim, Krisha" userId="d6b91ba6-cd94-4226-a7ac-204f415fadfd" providerId="ADAL" clId="{0E7A0F0A-6BA8-4E74-809C-7C076C278AFC}" dt="2022-04-08T19:13:02.521" v="1423" actId="20577"/>
          <ac:spMkLst>
            <pc:docMk/>
            <pc:sldMk cId="2838454443" sldId="280"/>
            <ac:spMk id="3" creationId="{4CF45878-1DB3-46BF-A1AE-A00014F01BB7}"/>
          </ac:spMkLst>
        </pc:spChg>
      </pc:sldChg>
      <pc:sldChg chg="modSp add del">
        <pc:chgData name="Lim, Krisha" userId="d6b91ba6-cd94-4226-a7ac-204f415fadfd" providerId="ADAL" clId="{0E7A0F0A-6BA8-4E74-809C-7C076C278AFC}" dt="2022-04-08T19:13:15.774" v="1448" actId="313"/>
        <pc:sldMkLst>
          <pc:docMk/>
          <pc:sldMk cId="945019177" sldId="281"/>
        </pc:sldMkLst>
        <pc:spChg chg="mod">
          <ac:chgData name="Lim, Krisha" userId="d6b91ba6-cd94-4226-a7ac-204f415fadfd" providerId="ADAL" clId="{0E7A0F0A-6BA8-4E74-809C-7C076C278AFC}" dt="2022-04-08T19:13:15.774" v="1448" actId="313"/>
          <ac:spMkLst>
            <pc:docMk/>
            <pc:sldMk cId="945019177" sldId="281"/>
            <ac:spMk id="3" creationId="{F59B3285-921A-4A8F-B9BF-C362C6FFE4AD}"/>
          </ac:spMkLst>
        </pc:spChg>
      </pc:sldChg>
      <pc:sldChg chg="modSp add del">
        <pc:chgData name="Lim, Krisha" userId="d6b91ba6-cd94-4226-a7ac-204f415fadfd" providerId="ADAL" clId="{0E7A0F0A-6BA8-4E74-809C-7C076C278AFC}" dt="2022-04-08T19:14:25.095" v="1463"/>
        <pc:sldMkLst>
          <pc:docMk/>
          <pc:sldMk cId="817626717" sldId="282"/>
        </pc:sldMkLst>
        <pc:spChg chg="mod">
          <ac:chgData name="Lim, Krisha" userId="d6b91ba6-cd94-4226-a7ac-204f415fadfd" providerId="ADAL" clId="{0E7A0F0A-6BA8-4E74-809C-7C076C278AFC}" dt="2022-04-08T19:14:25.095" v="1463"/>
          <ac:spMkLst>
            <pc:docMk/>
            <pc:sldMk cId="817626717" sldId="282"/>
            <ac:spMk id="3" creationId="{84D9682F-7DBA-4A32-833D-35E61E08C272}"/>
          </ac:spMkLst>
        </pc:spChg>
      </pc:sldChg>
      <pc:sldChg chg="add del">
        <pc:chgData name="Lim, Krisha" userId="d6b91ba6-cd94-4226-a7ac-204f415fadfd" providerId="ADAL" clId="{0E7A0F0A-6BA8-4E74-809C-7C076C278AFC}" dt="2022-04-08T19:01:29.513" v="1369"/>
        <pc:sldMkLst>
          <pc:docMk/>
          <pc:sldMk cId="3901999284" sldId="283"/>
        </pc:sldMkLst>
      </pc:sldChg>
      <pc:sldChg chg="addSp modSp add del">
        <pc:chgData name="Lim, Krisha" userId="d6b91ba6-cd94-4226-a7ac-204f415fadfd" providerId="ADAL" clId="{0E7A0F0A-6BA8-4E74-809C-7C076C278AFC}" dt="2022-04-18T06:45:18.270" v="4299" actId="20577"/>
        <pc:sldMkLst>
          <pc:docMk/>
          <pc:sldMk cId="520555698" sldId="285"/>
        </pc:sldMkLst>
        <pc:spChg chg="mod">
          <ac:chgData name="Lim, Krisha" userId="d6b91ba6-cd94-4226-a7ac-204f415fadfd" providerId="ADAL" clId="{0E7A0F0A-6BA8-4E74-809C-7C076C278AFC}" dt="2022-04-18T06:45:18.270" v="4299" actId="20577"/>
          <ac:spMkLst>
            <pc:docMk/>
            <pc:sldMk cId="520555698" sldId="285"/>
            <ac:spMk id="3" creationId="{9585C3AE-1331-48D6-8D12-BE97A31DE4AC}"/>
          </ac:spMkLst>
        </pc:spChg>
        <pc:spChg chg="add mod">
          <ac:chgData name="Lim, Krisha" userId="d6b91ba6-cd94-4226-a7ac-204f415fadfd" providerId="ADAL" clId="{0E7A0F0A-6BA8-4E74-809C-7C076C278AFC}" dt="2022-04-18T06:42:58.896" v="4225" actId="1076"/>
          <ac:spMkLst>
            <pc:docMk/>
            <pc:sldMk cId="520555698" sldId="285"/>
            <ac:spMk id="4" creationId="{9EDD3F1E-AFEE-493E-B530-D6084F763253}"/>
          </ac:spMkLst>
        </pc:spChg>
      </pc:sldChg>
      <pc:sldChg chg="modSp add del">
        <pc:chgData name="Lim, Krisha" userId="d6b91ba6-cd94-4226-a7ac-204f415fadfd" providerId="ADAL" clId="{0E7A0F0A-6BA8-4E74-809C-7C076C278AFC}" dt="2022-04-08T19:16:50.690" v="1875" actId="20577"/>
        <pc:sldMkLst>
          <pc:docMk/>
          <pc:sldMk cId="161621168" sldId="286"/>
        </pc:sldMkLst>
        <pc:spChg chg="mod">
          <ac:chgData name="Lim, Krisha" userId="d6b91ba6-cd94-4226-a7ac-204f415fadfd" providerId="ADAL" clId="{0E7A0F0A-6BA8-4E74-809C-7C076C278AFC}" dt="2022-04-08T19:16:50.690" v="1875" actId="20577"/>
          <ac:spMkLst>
            <pc:docMk/>
            <pc:sldMk cId="161621168" sldId="286"/>
            <ac:spMk id="3" creationId="{4CEED23A-FF1E-4183-8116-C6127072491B}"/>
          </ac:spMkLst>
        </pc:spChg>
      </pc:sldChg>
      <pc:sldChg chg="modSp add del">
        <pc:chgData name="Lim, Krisha" userId="d6b91ba6-cd94-4226-a7ac-204f415fadfd" providerId="ADAL" clId="{0E7A0F0A-6BA8-4E74-809C-7C076C278AFC}" dt="2022-04-18T06:45:36.244" v="4303" actId="12"/>
        <pc:sldMkLst>
          <pc:docMk/>
          <pc:sldMk cId="3201456647" sldId="287"/>
        </pc:sldMkLst>
        <pc:spChg chg="mod">
          <ac:chgData name="Lim, Krisha" userId="d6b91ba6-cd94-4226-a7ac-204f415fadfd" providerId="ADAL" clId="{0E7A0F0A-6BA8-4E74-809C-7C076C278AFC}" dt="2022-04-18T06:45:36.244" v="4303" actId="12"/>
          <ac:spMkLst>
            <pc:docMk/>
            <pc:sldMk cId="3201456647" sldId="287"/>
            <ac:spMk id="3" creationId="{D8B747BB-AC43-4E6A-92A7-710C6849D946}"/>
          </ac:spMkLst>
        </pc:spChg>
      </pc:sldChg>
      <pc:sldChg chg="modSp add del">
        <pc:chgData name="Lim, Krisha" userId="d6b91ba6-cd94-4226-a7ac-204f415fadfd" providerId="ADAL" clId="{0E7A0F0A-6BA8-4E74-809C-7C076C278AFC}" dt="2022-04-18T06:46:03.658" v="4362" actId="20577"/>
        <pc:sldMkLst>
          <pc:docMk/>
          <pc:sldMk cId="1488971302" sldId="288"/>
        </pc:sldMkLst>
        <pc:spChg chg="mod">
          <ac:chgData name="Lim, Krisha" userId="d6b91ba6-cd94-4226-a7ac-204f415fadfd" providerId="ADAL" clId="{0E7A0F0A-6BA8-4E74-809C-7C076C278AFC}" dt="2022-04-18T06:46:03.658" v="4362" actId="20577"/>
          <ac:spMkLst>
            <pc:docMk/>
            <pc:sldMk cId="1488971302" sldId="288"/>
            <ac:spMk id="3" creationId="{FE421BA6-939E-4638-87AD-EE317009EA1C}"/>
          </ac:spMkLst>
        </pc:spChg>
      </pc:sldChg>
      <pc:sldChg chg="add del">
        <pc:chgData name="Lim, Krisha" userId="d6b91ba6-cd94-4226-a7ac-204f415fadfd" providerId="ADAL" clId="{0E7A0F0A-6BA8-4E74-809C-7C076C278AFC}" dt="2022-04-08T19:05:05.206" v="1370"/>
        <pc:sldMkLst>
          <pc:docMk/>
          <pc:sldMk cId="3985831415" sldId="289"/>
        </pc:sldMkLst>
      </pc:sldChg>
      <pc:sldChg chg="add del">
        <pc:chgData name="Lim, Krisha" userId="d6b91ba6-cd94-4226-a7ac-204f415fadfd" providerId="ADAL" clId="{0E7A0F0A-6BA8-4E74-809C-7C076C278AFC}" dt="2022-04-08T19:05:05.206" v="1370"/>
        <pc:sldMkLst>
          <pc:docMk/>
          <pc:sldMk cId="4212738960" sldId="304"/>
        </pc:sldMkLst>
      </pc:sldChg>
      <pc:sldChg chg="add del">
        <pc:chgData name="Lim, Krisha" userId="d6b91ba6-cd94-4226-a7ac-204f415fadfd" providerId="ADAL" clId="{0E7A0F0A-6BA8-4E74-809C-7C076C278AFC}" dt="2022-04-08T19:05:05.206" v="1370"/>
        <pc:sldMkLst>
          <pc:docMk/>
          <pc:sldMk cId="2867944536" sldId="375"/>
        </pc:sldMkLst>
      </pc:sldChg>
      <pc:sldChg chg="add del">
        <pc:chgData name="Lim, Krisha" userId="d6b91ba6-cd94-4226-a7ac-204f415fadfd" providerId="ADAL" clId="{0E7A0F0A-6BA8-4E74-809C-7C076C278AFC}" dt="2022-04-08T19:05:05.206" v="1370"/>
        <pc:sldMkLst>
          <pc:docMk/>
          <pc:sldMk cId="481441124" sldId="376"/>
        </pc:sldMkLst>
      </pc:sldChg>
      <pc:sldChg chg="modSp add del">
        <pc:chgData name="Lim, Krisha" userId="d6b91ba6-cd94-4226-a7ac-204f415fadfd" providerId="ADAL" clId="{0E7A0F0A-6BA8-4E74-809C-7C076C278AFC}" dt="2022-04-08T19:17:08.223" v="1876"/>
        <pc:sldMkLst>
          <pc:docMk/>
          <pc:sldMk cId="243223456" sldId="418"/>
        </pc:sldMkLst>
        <pc:spChg chg="mod">
          <ac:chgData name="Lim, Krisha" userId="d6b91ba6-cd94-4226-a7ac-204f415fadfd" providerId="ADAL" clId="{0E7A0F0A-6BA8-4E74-809C-7C076C278AFC}" dt="2022-04-08T19:17:08.223" v="1876"/>
          <ac:spMkLst>
            <pc:docMk/>
            <pc:sldMk cId="243223456" sldId="418"/>
            <ac:spMk id="3" creationId="{47AA5EA2-5437-44E4-92BF-AF8A3A3FB9BE}"/>
          </ac:spMkLst>
        </pc:spChg>
      </pc:sldChg>
      <pc:sldChg chg="add del">
        <pc:chgData name="Lim, Krisha" userId="d6b91ba6-cd94-4226-a7ac-204f415fadfd" providerId="ADAL" clId="{0E7A0F0A-6BA8-4E74-809C-7C076C278AFC}" dt="2022-04-08T19:01:29.513" v="1369"/>
        <pc:sldMkLst>
          <pc:docMk/>
          <pc:sldMk cId="3333840011" sldId="419"/>
        </pc:sldMkLst>
      </pc:sldChg>
      <pc:sldChg chg="modSp add">
        <pc:chgData name="Lim, Krisha" userId="d6b91ba6-cd94-4226-a7ac-204f415fadfd" providerId="ADAL" clId="{0E7A0F0A-6BA8-4E74-809C-7C076C278AFC}" dt="2022-04-08T21:27:20.089" v="2239" actId="20577"/>
        <pc:sldMkLst>
          <pc:docMk/>
          <pc:sldMk cId="2699025316" sldId="450"/>
        </pc:sldMkLst>
        <pc:spChg chg="mod">
          <ac:chgData name="Lim, Krisha" userId="d6b91ba6-cd94-4226-a7ac-204f415fadfd" providerId="ADAL" clId="{0E7A0F0A-6BA8-4E74-809C-7C076C278AFC}" dt="2022-04-08T19:14:28.444" v="1472" actId="20577"/>
          <ac:spMkLst>
            <pc:docMk/>
            <pc:sldMk cId="2699025316" sldId="450"/>
            <ac:spMk id="2" creationId="{10691E3F-FE76-4F90-BFD9-8436C511952F}"/>
          </ac:spMkLst>
        </pc:spChg>
        <pc:spChg chg="mod">
          <ac:chgData name="Lim, Krisha" userId="d6b91ba6-cd94-4226-a7ac-204f415fadfd" providerId="ADAL" clId="{0E7A0F0A-6BA8-4E74-809C-7C076C278AFC}" dt="2022-04-08T21:27:20.089" v="2239" actId="20577"/>
          <ac:spMkLst>
            <pc:docMk/>
            <pc:sldMk cId="2699025316" sldId="450"/>
            <ac:spMk id="3" creationId="{7D227CA8-B354-4F70-A114-1A52CCD6CA06}"/>
          </ac:spMkLst>
        </pc:spChg>
      </pc:sldChg>
      <pc:sldChg chg="modSp add">
        <pc:chgData name="Lim, Krisha" userId="d6b91ba6-cd94-4226-a7ac-204f415fadfd" providerId="ADAL" clId="{0E7A0F0A-6BA8-4E74-809C-7C076C278AFC}" dt="2022-04-12T08:58:09.792" v="3767" actId="20577"/>
        <pc:sldMkLst>
          <pc:docMk/>
          <pc:sldMk cId="1794531218" sldId="451"/>
        </pc:sldMkLst>
        <pc:spChg chg="mod">
          <ac:chgData name="Lim, Krisha" userId="d6b91ba6-cd94-4226-a7ac-204f415fadfd" providerId="ADAL" clId="{0E7A0F0A-6BA8-4E74-809C-7C076C278AFC}" dt="2022-04-08T19:17:13.550" v="1907" actId="20577"/>
          <ac:spMkLst>
            <pc:docMk/>
            <pc:sldMk cId="1794531218" sldId="451"/>
            <ac:spMk id="2" creationId="{18A291FA-6FA2-4467-B45A-736314AF5A7C}"/>
          </ac:spMkLst>
        </pc:spChg>
        <pc:spChg chg="mod">
          <ac:chgData name="Lim, Krisha" userId="d6b91ba6-cd94-4226-a7ac-204f415fadfd" providerId="ADAL" clId="{0E7A0F0A-6BA8-4E74-809C-7C076C278AFC}" dt="2022-04-12T08:58:09.792" v="3767" actId="20577"/>
          <ac:spMkLst>
            <pc:docMk/>
            <pc:sldMk cId="1794531218" sldId="451"/>
            <ac:spMk id="3" creationId="{38C5E270-1225-4927-A8E6-F7AD2B960FAD}"/>
          </ac:spMkLst>
        </pc:spChg>
      </pc:sldChg>
      <pc:sldChg chg="delSp modSp add">
        <pc:chgData name="Lim, Krisha" userId="d6b91ba6-cd94-4226-a7ac-204f415fadfd" providerId="ADAL" clId="{0E7A0F0A-6BA8-4E74-809C-7C076C278AFC}" dt="2022-04-19T05:48:46.430" v="4865" actId="20577"/>
        <pc:sldMkLst>
          <pc:docMk/>
          <pc:sldMk cId="1072849775" sldId="452"/>
        </pc:sldMkLst>
        <pc:spChg chg="mod">
          <ac:chgData name="Lim, Krisha" userId="d6b91ba6-cd94-4226-a7ac-204f415fadfd" providerId="ADAL" clId="{0E7A0F0A-6BA8-4E74-809C-7C076C278AFC}" dt="2022-04-19T05:47:29.178" v="4487" actId="20577"/>
          <ac:spMkLst>
            <pc:docMk/>
            <pc:sldMk cId="1072849775" sldId="452"/>
            <ac:spMk id="2" creationId="{9FFB4B02-F433-497A-BBD5-C779F8FB24B7}"/>
          </ac:spMkLst>
        </pc:spChg>
        <pc:spChg chg="mod">
          <ac:chgData name="Lim, Krisha" userId="d6b91ba6-cd94-4226-a7ac-204f415fadfd" providerId="ADAL" clId="{0E7A0F0A-6BA8-4E74-809C-7C076C278AFC}" dt="2022-04-19T05:48:46.430" v="4865" actId="20577"/>
          <ac:spMkLst>
            <pc:docMk/>
            <pc:sldMk cId="1072849775" sldId="452"/>
            <ac:spMk id="3" creationId="{52456806-1FE1-4AA1-BDA2-A0D429B24335}"/>
          </ac:spMkLst>
        </pc:spChg>
        <pc:picChg chg="del">
          <ac:chgData name="Lim, Krisha" userId="d6b91ba6-cd94-4226-a7ac-204f415fadfd" providerId="ADAL" clId="{0E7A0F0A-6BA8-4E74-809C-7C076C278AFC}" dt="2022-04-19T05:47:53.383" v="4569" actId="478"/>
          <ac:picMkLst>
            <pc:docMk/>
            <pc:sldMk cId="1072849775" sldId="452"/>
            <ac:picMk id="2052" creationId="{F87FEC3A-14B2-4793-AAC0-C4768FD77501}"/>
          </ac:picMkLst>
        </pc:picChg>
        <pc:picChg chg="del">
          <ac:chgData name="Lim, Krisha" userId="d6b91ba6-cd94-4226-a7ac-204f415fadfd" providerId="ADAL" clId="{0E7A0F0A-6BA8-4E74-809C-7C076C278AFC}" dt="2022-04-19T05:47:53.044" v="4568" actId="478"/>
          <ac:picMkLst>
            <pc:docMk/>
            <pc:sldMk cId="1072849775" sldId="452"/>
            <ac:picMk id="2054" creationId="{0170007D-53A2-40C1-B335-CF0D7FDBEB69}"/>
          </ac:picMkLst>
        </pc:picChg>
      </pc:sldChg>
      <pc:sldChg chg="add del">
        <pc:chgData name="Lim, Krisha" userId="d6b91ba6-cd94-4226-a7ac-204f415fadfd" providerId="ADAL" clId="{0E7A0F0A-6BA8-4E74-809C-7C076C278AFC}" dt="2022-04-19T05:47:21.859" v="4462"/>
        <pc:sldMkLst>
          <pc:docMk/>
          <pc:sldMk cId="4086972647" sldId="452"/>
        </pc:sldMkLst>
      </pc:sldChg>
      <pc:sldChg chg="modSp add">
        <pc:chgData name="Lim, Krisha" userId="d6b91ba6-cd94-4226-a7ac-204f415fadfd" providerId="ADAL" clId="{0E7A0F0A-6BA8-4E74-809C-7C076C278AFC}" dt="2022-04-19T05:51:09.395" v="5552" actId="20577"/>
        <pc:sldMkLst>
          <pc:docMk/>
          <pc:sldMk cId="3481682988" sldId="453"/>
        </pc:sldMkLst>
        <pc:spChg chg="mod">
          <ac:chgData name="Lim, Krisha" userId="d6b91ba6-cd94-4226-a7ac-204f415fadfd" providerId="ADAL" clId="{0E7A0F0A-6BA8-4E74-809C-7C076C278AFC}" dt="2022-04-19T05:48:59.775" v="4873" actId="20577"/>
          <ac:spMkLst>
            <pc:docMk/>
            <pc:sldMk cId="3481682988" sldId="453"/>
            <ac:spMk id="2" creationId="{9FFB4B02-F433-497A-BBD5-C779F8FB24B7}"/>
          </ac:spMkLst>
        </pc:spChg>
        <pc:spChg chg="mod">
          <ac:chgData name="Lim, Krisha" userId="d6b91ba6-cd94-4226-a7ac-204f415fadfd" providerId="ADAL" clId="{0E7A0F0A-6BA8-4E74-809C-7C076C278AFC}" dt="2022-04-19T05:51:09.395" v="5552" actId="20577"/>
          <ac:spMkLst>
            <pc:docMk/>
            <pc:sldMk cId="3481682988" sldId="453"/>
            <ac:spMk id="3" creationId="{52456806-1FE1-4AA1-BDA2-A0D429B2433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AC5887-B343-1D4C-9540-711B41B3DF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E0540F-8E69-5C4D-853B-447AE43EF8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B8B54B-C6F3-634A-A175-A438C4A5EC70}" type="datetimeFigureOut">
              <a:rPr lang="en-US" smtClean="0"/>
              <a:t>4/19/2022</a:t>
            </a:fld>
            <a:endParaRPr lang="en-US"/>
          </a:p>
        </p:txBody>
      </p:sp>
      <p:sp>
        <p:nvSpPr>
          <p:cNvPr id="4" name="Footer Placeholder 3">
            <a:extLst>
              <a:ext uri="{FF2B5EF4-FFF2-40B4-BE49-F238E27FC236}">
                <a16:creationId xmlns:a16="http://schemas.microsoft.com/office/drawing/2014/main" id="{B84235AA-0587-7A44-845C-5CBDE443E9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C3471D-FF42-1E42-86A3-3C7CC97317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C4F1BB-8698-D146-90BF-BC7E85376B99}" type="slidenum">
              <a:rPr lang="en-US" smtClean="0"/>
              <a:t>‹#›</a:t>
            </a:fld>
            <a:endParaRPr lang="en-US"/>
          </a:p>
        </p:txBody>
      </p:sp>
    </p:spTree>
    <p:extLst>
      <p:ext uri="{BB962C8B-B14F-4D97-AF65-F5344CB8AC3E}">
        <p14:creationId xmlns:p14="http://schemas.microsoft.com/office/powerpoint/2010/main" val="1674397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AB557-68BD-4EB5-BC0F-14247F99E1C6}" type="datetimeFigureOut">
              <a:rPr lang="en-CA" smtClean="0"/>
              <a:t>2022-04-19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FA959-F140-4DE7-AE87-4D93140DC48B}" type="slidenum">
              <a:rPr lang="en-CA" smtClean="0"/>
              <a:t>‹#›</a:t>
            </a:fld>
            <a:endParaRPr lang="en-CA"/>
          </a:p>
        </p:txBody>
      </p:sp>
    </p:spTree>
    <p:extLst>
      <p:ext uri="{BB962C8B-B14F-4D97-AF65-F5344CB8AC3E}">
        <p14:creationId xmlns:p14="http://schemas.microsoft.com/office/powerpoint/2010/main" val="255426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1</a:t>
            </a:fld>
            <a:endParaRPr lang="en-CA"/>
          </a:p>
        </p:txBody>
      </p:sp>
    </p:spTree>
    <p:extLst>
      <p:ext uri="{BB962C8B-B14F-4D97-AF65-F5344CB8AC3E}">
        <p14:creationId xmlns:p14="http://schemas.microsoft.com/office/powerpoint/2010/main" val="598270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16</a:t>
            </a:fld>
            <a:endParaRPr lang="en-CA"/>
          </a:p>
        </p:txBody>
      </p:sp>
    </p:spTree>
    <p:extLst>
      <p:ext uri="{BB962C8B-B14F-4D97-AF65-F5344CB8AC3E}">
        <p14:creationId xmlns:p14="http://schemas.microsoft.com/office/powerpoint/2010/main" val="3810637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18</a:t>
            </a:fld>
            <a:endParaRPr lang="en-CA"/>
          </a:p>
        </p:txBody>
      </p:sp>
    </p:spTree>
    <p:extLst>
      <p:ext uri="{BB962C8B-B14F-4D97-AF65-F5344CB8AC3E}">
        <p14:creationId xmlns:p14="http://schemas.microsoft.com/office/powerpoint/2010/main" val="2878212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19</a:t>
            </a:fld>
            <a:endParaRPr lang="en-CA"/>
          </a:p>
        </p:txBody>
      </p:sp>
    </p:spTree>
    <p:extLst>
      <p:ext uri="{BB962C8B-B14F-4D97-AF65-F5344CB8AC3E}">
        <p14:creationId xmlns:p14="http://schemas.microsoft.com/office/powerpoint/2010/main" val="52642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22</a:t>
            </a:fld>
            <a:endParaRPr lang="en-CA"/>
          </a:p>
        </p:txBody>
      </p:sp>
    </p:spTree>
    <p:extLst>
      <p:ext uri="{BB962C8B-B14F-4D97-AF65-F5344CB8AC3E}">
        <p14:creationId xmlns:p14="http://schemas.microsoft.com/office/powerpoint/2010/main" val="4140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2</a:t>
            </a:fld>
            <a:endParaRPr lang="en-CA"/>
          </a:p>
        </p:txBody>
      </p:sp>
    </p:spTree>
    <p:extLst>
      <p:ext uri="{BB962C8B-B14F-4D97-AF65-F5344CB8AC3E}">
        <p14:creationId xmlns:p14="http://schemas.microsoft.com/office/powerpoint/2010/main" val="143871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3</a:t>
            </a:fld>
            <a:endParaRPr lang="en-CA"/>
          </a:p>
        </p:txBody>
      </p:sp>
    </p:spTree>
    <p:extLst>
      <p:ext uri="{BB962C8B-B14F-4D97-AF65-F5344CB8AC3E}">
        <p14:creationId xmlns:p14="http://schemas.microsoft.com/office/powerpoint/2010/main" val="30098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When you open </a:t>
            </a:r>
            <a:r>
              <a:rPr lang="en-CA" err="1"/>
              <a:t>Rstudio</a:t>
            </a:r>
            <a:r>
              <a:rPr lang="en-CA"/>
              <a:t> for the first time, you will see the following interface</a:t>
            </a:r>
          </a:p>
          <a:p>
            <a:endParaRPr lang="en-CA"/>
          </a:p>
          <a:p>
            <a:r>
              <a:rPr lang="en-CA"/>
              <a:t>The upper left is the source editor. This is like Stata’s do file. This is where you write your code, which we call “script.” Basically it’s just a </a:t>
            </a:r>
            <a:r>
              <a:rPr lang="en-CA" err="1"/>
              <a:t>textfile</a:t>
            </a:r>
            <a:r>
              <a:rPr lang="en-CA"/>
              <a:t> but saved with a .R extension. You will likely spend most of your time writing in </a:t>
            </a:r>
            <a:r>
              <a:rPr lang="en-CA" err="1"/>
              <a:t>Rstudio</a:t>
            </a:r>
            <a:r>
              <a:rPr lang="en-CA"/>
              <a:t> on the source editor. Your code will not be evaluated until you click “run” or ctrl/</a:t>
            </a:r>
            <a:r>
              <a:rPr lang="en-CA" err="1"/>
              <a:t>cmd+enter</a:t>
            </a:r>
            <a:r>
              <a:rPr lang="en-CA"/>
              <a:t>. You should do most of your coding here, so you can save it and get back to it later. </a:t>
            </a:r>
          </a:p>
          <a:p>
            <a:endParaRPr lang="en-CA"/>
          </a:p>
          <a:p>
            <a:r>
              <a:rPr lang="en-CA"/>
              <a:t>The lower left window is the R Console. It’s the brain or the heart of R. If you were to run your codes in R instead of </a:t>
            </a:r>
            <a:r>
              <a:rPr lang="en-CA" err="1"/>
              <a:t>Rstudio</a:t>
            </a:r>
            <a:r>
              <a:rPr lang="en-CA"/>
              <a:t>, you would only see this window. If you type a code here, it will execute it immediately. For example, you can type 1+1 into the console, and R will give you an output of 2. </a:t>
            </a:r>
          </a:p>
          <a:p>
            <a:endParaRPr lang="en-CA"/>
          </a:p>
          <a:p>
            <a:r>
              <a:rPr lang="en-CA"/>
              <a:t>The upper right is the workspace browser and history. You can see the objects in your workspace as well as the commands you have executed. </a:t>
            </a:r>
          </a:p>
          <a:p>
            <a:endParaRPr lang="en-CA"/>
          </a:p>
          <a:p>
            <a:r>
              <a:rPr lang="en-CA"/>
              <a:t>The lower right contains the files/plots/packages/help/viewer and also access R help. </a:t>
            </a:r>
          </a:p>
        </p:txBody>
      </p:sp>
      <p:sp>
        <p:nvSpPr>
          <p:cNvPr id="4" name="Slide Number Placeholder 3"/>
          <p:cNvSpPr>
            <a:spLocks noGrp="1"/>
          </p:cNvSpPr>
          <p:nvPr>
            <p:ph type="sldNum" sz="quarter" idx="5"/>
          </p:nvPr>
        </p:nvSpPr>
        <p:spPr/>
        <p:txBody>
          <a:bodyPr/>
          <a:lstStyle/>
          <a:p>
            <a:fld id="{81CFA959-F140-4DE7-AE87-4D93140DC48B}" type="slidenum">
              <a:rPr lang="en-CA" smtClean="0"/>
              <a:t>4</a:t>
            </a:fld>
            <a:endParaRPr lang="en-CA"/>
          </a:p>
        </p:txBody>
      </p:sp>
    </p:spTree>
    <p:extLst>
      <p:ext uri="{BB962C8B-B14F-4D97-AF65-F5344CB8AC3E}">
        <p14:creationId xmlns:p14="http://schemas.microsoft.com/office/powerpoint/2010/main" val="326310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basis of programming is that we write instructions for the computer to follow. And we tell the computer to follow those instructions. We write or code instructions in R because it is a common language that both you and the computer understand. We call the instructions commands, and we tell the computer to follow the instructions by executing/running those commands. </a:t>
            </a:r>
          </a:p>
          <a:p>
            <a:endParaRPr lang="en-CA"/>
          </a:p>
          <a:p>
            <a:r>
              <a:rPr lang="en-CA"/>
              <a:t>Because we want our code and workflow to be reproducible, it is better to type the commands in the script editor and save the script for later on. This way there is a complete record of what we did. </a:t>
            </a:r>
          </a:p>
          <a:p>
            <a:endParaRPr lang="en-CA"/>
          </a:p>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6</a:t>
            </a:fld>
            <a:endParaRPr lang="en-CA"/>
          </a:p>
        </p:txBody>
      </p:sp>
    </p:spTree>
    <p:extLst>
      <p:ext uri="{BB962C8B-B14F-4D97-AF65-F5344CB8AC3E}">
        <p14:creationId xmlns:p14="http://schemas.microsoft.com/office/powerpoint/2010/main" val="214580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10</a:t>
            </a:fld>
            <a:endParaRPr lang="en-CA"/>
          </a:p>
        </p:txBody>
      </p:sp>
    </p:spTree>
    <p:extLst>
      <p:ext uri="{BB962C8B-B14F-4D97-AF65-F5344CB8AC3E}">
        <p14:creationId xmlns:p14="http://schemas.microsoft.com/office/powerpoint/2010/main" val="1372683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12</a:t>
            </a:fld>
            <a:endParaRPr lang="en-CA"/>
          </a:p>
        </p:txBody>
      </p:sp>
    </p:spTree>
    <p:extLst>
      <p:ext uri="{BB962C8B-B14F-4D97-AF65-F5344CB8AC3E}">
        <p14:creationId xmlns:p14="http://schemas.microsoft.com/office/powerpoint/2010/main" val="531248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Package::function() makes it easy to identify which package that particular function lives in. Can be useful when there are multiple functions of the same name </a:t>
            </a:r>
          </a:p>
        </p:txBody>
      </p:sp>
      <p:sp>
        <p:nvSpPr>
          <p:cNvPr id="4" name="Slide Number Placeholder 3"/>
          <p:cNvSpPr>
            <a:spLocks noGrp="1"/>
          </p:cNvSpPr>
          <p:nvPr>
            <p:ph type="sldNum" sz="quarter" idx="5"/>
          </p:nvPr>
        </p:nvSpPr>
        <p:spPr/>
        <p:txBody>
          <a:bodyPr/>
          <a:lstStyle/>
          <a:p>
            <a:fld id="{81CFA959-F140-4DE7-AE87-4D93140DC48B}" type="slidenum">
              <a:rPr lang="en-CA" smtClean="0"/>
              <a:t>13</a:t>
            </a:fld>
            <a:endParaRPr lang="en-CA"/>
          </a:p>
        </p:txBody>
      </p:sp>
    </p:spTree>
    <p:extLst>
      <p:ext uri="{BB962C8B-B14F-4D97-AF65-F5344CB8AC3E}">
        <p14:creationId xmlns:p14="http://schemas.microsoft.com/office/powerpoint/2010/main" val="1377781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1CFA959-F140-4DE7-AE87-4D93140DC48B}" type="slidenum">
              <a:rPr lang="en-CA" smtClean="0"/>
              <a:t>15</a:t>
            </a:fld>
            <a:endParaRPr lang="en-CA"/>
          </a:p>
        </p:txBody>
      </p:sp>
    </p:spTree>
    <p:extLst>
      <p:ext uri="{BB962C8B-B14F-4D97-AF65-F5344CB8AC3E}">
        <p14:creationId xmlns:p14="http://schemas.microsoft.com/office/powerpoint/2010/main" val="687683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CD39CC-4F61-6C42-9AC1-CEDE2BEAEA65}"/>
              </a:ext>
            </a:extLst>
          </p:cNvPr>
          <p:cNvPicPr>
            <a:picLocks noChangeAspect="1"/>
          </p:cNvPicPr>
          <p:nvPr userDrawn="1"/>
        </p:nvPicPr>
        <p:blipFill>
          <a:blip r:embed="rId2"/>
          <a:stretch>
            <a:fillRect/>
          </a:stretch>
        </p:blipFill>
        <p:spPr>
          <a:xfrm>
            <a:off x="0" y="0"/>
            <a:ext cx="12197119" cy="5078437"/>
          </a:xfrm>
          <a:prstGeom prst="rect">
            <a:avLst/>
          </a:prstGeom>
        </p:spPr>
      </p:pic>
      <p:pic>
        <p:nvPicPr>
          <p:cNvPr id="3" name="Picture 2">
            <a:extLst>
              <a:ext uri="{FF2B5EF4-FFF2-40B4-BE49-F238E27FC236}">
                <a16:creationId xmlns:a16="http://schemas.microsoft.com/office/drawing/2014/main" id="{6CFD10A9-06EA-6C44-A9A9-88F3B5C25DB0}"/>
              </a:ext>
            </a:extLst>
          </p:cNvPr>
          <p:cNvPicPr>
            <a:picLocks noChangeAspect="1"/>
          </p:cNvPicPr>
          <p:nvPr userDrawn="1"/>
        </p:nvPicPr>
        <p:blipFill>
          <a:blip r:embed="rId3"/>
          <a:stretch>
            <a:fillRect/>
          </a:stretch>
        </p:blipFill>
        <p:spPr>
          <a:xfrm>
            <a:off x="365903" y="5480919"/>
            <a:ext cx="6034619" cy="952498"/>
          </a:xfrm>
          <a:prstGeom prst="rect">
            <a:avLst/>
          </a:prstGeom>
        </p:spPr>
      </p:pic>
    </p:spTree>
    <p:extLst>
      <p:ext uri="{BB962C8B-B14F-4D97-AF65-F5344CB8AC3E}">
        <p14:creationId xmlns:p14="http://schemas.microsoft.com/office/powerpoint/2010/main" val="29612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wo Column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758C-8024-AC4A-97CE-04A12CC4030D}"/>
              </a:ext>
            </a:extLst>
          </p:cNvPr>
          <p:cNvSpPr>
            <a:spLocks noGrp="1"/>
          </p:cNvSpPr>
          <p:nvPr>
            <p:ph type="title"/>
          </p:nvPr>
        </p:nvSpPr>
        <p:spPr>
          <a:xfrm>
            <a:off x="731520" y="457200"/>
            <a:ext cx="4040505" cy="1600200"/>
          </a:xfrm>
          <a:prstGeom prst="rect">
            <a:avLst/>
          </a:prstGeom>
        </p:spPr>
        <p:txBody>
          <a:bodyPr anchor="ctr"/>
          <a:lstStyle>
            <a:lvl1pPr>
              <a:defRPr sz="3200" b="1" i="0">
                <a:solidFill>
                  <a:srgbClr val="0D2244"/>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F713732A-E107-D544-BA7F-8E02FA390D5A}"/>
              </a:ext>
            </a:extLst>
          </p:cNvPr>
          <p:cNvSpPr>
            <a:spLocks noGrp="1"/>
          </p:cNvSpPr>
          <p:nvPr>
            <p:ph type="pic" idx="1"/>
          </p:nvPr>
        </p:nvSpPr>
        <p:spPr>
          <a:xfrm>
            <a:off x="5183188" y="457200"/>
            <a:ext cx="6348330" cy="5383760"/>
          </a:xfrm>
          <a:prstGeom prst="rect">
            <a:avLst/>
          </a:prstGeom>
        </p:spPr>
        <p:txBody>
          <a:bodyPr/>
          <a:lstStyle>
            <a:lvl1pPr marL="0" indent="0">
              <a:buNone/>
              <a:defRPr sz="3200">
                <a:solidFill>
                  <a:srgbClr val="0D2244"/>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C58DF-C432-B248-8DFE-B04BEE2ACBEF}"/>
              </a:ext>
            </a:extLst>
          </p:cNvPr>
          <p:cNvSpPr>
            <a:spLocks noGrp="1"/>
          </p:cNvSpPr>
          <p:nvPr>
            <p:ph type="body" sz="half" idx="2"/>
          </p:nvPr>
        </p:nvSpPr>
        <p:spPr>
          <a:xfrm>
            <a:off x="731520" y="2057400"/>
            <a:ext cx="4040505" cy="3783559"/>
          </a:xfrm>
          <a:prstGeom prst="rect">
            <a:avLst/>
          </a:prstGeom>
        </p:spPr>
        <p:txBody>
          <a:bodyPr anchor="t"/>
          <a:lstStyle>
            <a:lvl1pPr marL="0" indent="0">
              <a:buNone/>
              <a:defRPr sz="160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9" name="Straight Connector 8">
            <a:extLst>
              <a:ext uri="{FF2B5EF4-FFF2-40B4-BE49-F238E27FC236}">
                <a16:creationId xmlns:a16="http://schemas.microsoft.com/office/drawing/2014/main" id="{A75E9B5C-43DD-1443-98F9-101C05B1E9E4}"/>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5FCB6EA-EB61-DB42-8A1B-BE594F626992}"/>
              </a:ext>
            </a:extLst>
          </p:cNvPr>
          <p:cNvPicPr>
            <a:picLocks noChangeAspect="1"/>
          </p:cNvPicPr>
          <p:nvPr userDrawn="1"/>
        </p:nvPicPr>
        <p:blipFill>
          <a:blip r:embed="rId2"/>
          <a:stretch>
            <a:fillRect/>
          </a:stretch>
        </p:blipFill>
        <p:spPr>
          <a:xfrm>
            <a:off x="10507853" y="5975896"/>
            <a:ext cx="1116657" cy="714085"/>
          </a:xfrm>
          <a:prstGeom prst="rect">
            <a:avLst/>
          </a:prstGeom>
        </p:spPr>
      </p:pic>
    </p:spTree>
    <p:extLst>
      <p:ext uri="{BB962C8B-B14F-4D97-AF65-F5344CB8AC3E}">
        <p14:creationId xmlns:p14="http://schemas.microsoft.com/office/powerpoint/2010/main" val="402855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CD39CC-4F61-6C42-9AC1-CEDE2BEAEA65}"/>
              </a:ext>
            </a:extLst>
          </p:cNvPr>
          <p:cNvPicPr>
            <a:picLocks noChangeAspect="1"/>
          </p:cNvPicPr>
          <p:nvPr userDrawn="1"/>
        </p:nvPicPr>
        <p:blipFill>
          <a:blip r:embed="rId2"/>
          <a:stretch>
            <a:fillRect/>
          </a:stretch>
        </p:blipFill>
        <p:spPr>
          <a:xfrm>
            <a:off x="0" y="0"/>
            <a:ext cx="12197119" cy="5078437"/>
          </a:xfrm>
          <a:prstGeom prst="rect">
            <a:avLst/>
          </a:prstGeom>
        </p:spPr>
      </p:pic>
      <p:pic>
        <p:nvPicPr>
          <p:cNvPr id="9" name="Picture 8">
            <a:extLst>
              <a:ext uri="{FF2B5EF4-FFF2-40B4-BE49-F238E27FC236}">
                <a16:creationId xmlns:a16="http://schemas.microsoft.com/office/drawing/2014/main" id="{9C4D438F-D3D1-0449-B4C8-1AFB8592AE15}"/>
              </a:ext>
            </a:extLst>
          </p:cNvPr>
          <p:cNvPicPr>
            <a:picLocks noChangeAspect="1"/>
          </p:cNvPicPr>
          <p:nvPr userDrawn="1"/>
        </p:nvPicPr>
        <p:blipFill>
          <a:blip r:embed="rId3"/>
          <a:stretch>
            <a:fillRect/>
          </a:stretch>
        </p:blipFill>
        <p:spPr>
          <a:xfrm>
            <a:off x="365903" y="5515209"/>
            <a:ext cx="5930685" cy="936093"/>
          </a:xfrm>
          <a:prstGeom prst="rect">
            <a:avLst/>
          </a:prstGeom>
        </p:spPr>
      </p:pic>
    </p:spTree>
    <p:extLst>
      <p:ext uri="{BB962C8B-B14F-4D97-AF65-F5344CB8AC3E}">
        <p14:creationId xmlns:p14="http://schemas.microsoft.com/office/powerpoint/2010/main" val="2539284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 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D6DB8E-FB1D-CC4D-AB8D-C415B2D4BB91}"/>
              </a:ext>
            </a:extLst>
          </p:cNvPr>
          <p:cNvPicPr>
            <a:picLocks noChangeAspect="1"/>
          </p:cNvPicPr>
          <p:nvPr userDrawn="1"/>
        </p:nvPicPr>
        <p:blipFill rotWithShape="1">
          <a:blip r:embed="rId2"/>
          <a:srcRect t="15569"/>
          <a:stretch/>
        </p:blipFill>
        <p:spPr>
          <a:xfrm>
            <a:off x="0" y="0"/>
            <a:ext cx="12192000" cy="4286002"/>
          </a:xfrm>
          <a:prstGeom prst="rect">
            <a:avLst/>
          </a:prstGeom>
        </p:spPr>
      </p:pic>
      <p:sp>
        <p:nvSpPr>
          <p:cNvPr id="10" name="Title 10">
            <a:extLst>
              <a:ext uri="{FF2B5EF4-FFF2-40B4-BE49-F238E27FC236}">
                <a16:creationId xmlns:a16="http://schemas.microsoft.com/office/drawing/2014/main" id="{8D5FAD4D-1F50-2C42-A2B1-6EC133959D2F}"/>
              </a:ext>
            </a:extLst>
          </p:cNvPr>
          <p:cNvSpPr>
            <a:spLocks noGrp="1"/>
          </p:cNvSpPr>
          <p:nvPr>
            <p:ph type="title"/>
          </p:nvPr>
        </p:nvSpPr>
        <p:spPr>
          <a:xfrm>
            <a:off x="403302" y="4519573"/>
            <a:ext cx="10515600" cy="877617"/>
          </a:xfrm>
          <a:prstGeom prst="rect">
            <a:avLst/>
          </a:prstGeom>
        </p:spPr>
        <p:txBody>
          <a:bodyPr anchor="ctr"/>
          <a:lstStyle>
            <a:lvl1pPr>
              <a:defRPr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1" name="Text Placeholder 17">
            <a:extLst>
              <a:ext uri="{FF2B5EF4-FFF2-40B4-BE49-F238E27FC236}">
                <a16:creationId xmlns:a16="http://schemas.microsoft.com/office/drawing/2014/main" id="{519D5ECD-473D-344F-893F-97CB5AF76E0B}"/>
              </a:ext>
            </a:extLst>
          </p:cNvPr>
          <p:cNvSpPr>
            <a:spLocks noGrp="1"/>
          </p:cNvSpPr>
          <p:nvPr>
            <p:ph type="body" sz="quarter" idx="10" hasCustomPrompt="1"/>
          </p:nvPr>
        </p:nvSpPr>
        <p:spPr>
          <a:xfrm>
            <a:off x="403302" y="5392648"/>
            <a:ext cx="7224209" cy="645996"/>
          </a:xfrm>
          <a:prstGeom prst="rect">
            <a:avLst/>
          </a:prstGeom>
        </p:spPr>
        <p:txBody>
          <a:bodyPr/>
          <a:lstStyle>
            <a:lvl1pPr marL="0" indent="0">
              <a:buNone/>
              <a:defRPr sz="32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dirty="0"/>
              <a:t>Subtitle</a:t>
            </a:r>
          </a:p>
        </p:txBody>
      </p:sp>
      <p:pic>
        <p:nvPicPr>
          <p:cNvPr id="9" name="Picture 8">
            <a:extLst>
              <a:ext uri="{FF2B5EF4-FFF2-40B4-BE49-F238E27FC236}">
                <a16:creationId xmlns:a16="http://schemas.microsoft.com/office/drawing/2014/main" id="{B7696370-4200-9240-8DFB-AB1A3731AD14}"/>
              </a:ext>
            </a:extLst>
          </p:cNvPr>
          <p:cNvPicPr>
            <a:picLocks noChangeAspect="1"/>
          </p:cNvPicPr>
          <p:nvPr userDrawn="1"/>
        </p:nvPicPr>
        <p:blipFill>
          <a:blip r:embed="rId3"/>
          <a:stretch>
            <a:fillRect/>
          </a:stretch>
        </p:blipFill>
        <p:spPr>
          <a:xfrm>
            <a:off x="8059119" y="6002622"/>
            <a:ext cx="3918403" cy="618477"/>
          </a:xfrm>
          <a:prstGeom prst="rect">
            <a:avLst/>
          </a:prstGeom>
        </p:spPr>
      </p:pic>
    </p:spTree>
    <p:extLst>
      <p:ext uri="{BB962C8B-B14F-4D97-AF65-F5344CB8AC3E}">
        <p14:creationId xmlns:p14="http://schemas.microsoft.com/office/powerpoint/2010/main" val="3736096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3CC8-FFAC-B042-BD76-F6CB6A38F238}"/>
              </a:ext>
            </a:extLst>
          </p:cNvPr>
          <p:cNvSpPr>
            <a:spLocks noGrp="1"/>
          </p:cNvSpPr>
          <p:nvPr>
            <p:ph type="title"/>
          </p:nvPr>
        </p:nvSpPr>
        <p:spPr>
          <a:xfrm>
            <a:off x="731520" y="365125"/>
            <a:ext cx="10799998" cy="1325563"/>
          </a:xfrm>
          <a:prstGeom prst="rect">
            <a:avLst/>
          </a:prstGeom>
        </p:spPr>
        <p:txBody>
          <a:bodyPr anchor="ctr">
            <a:normAutofit/>
          </a:bodyPr>
          <a:lstStyle>
            <a:lvl1pPr>
              <a:defRPr sz="4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D54B4EA-259C-6446-BD42-D9DA7C879876}"/>
              </a:ext>
            </a:extLst>
          </p:cNvPr>
          <p:cNvSpPr>
            <a:spLocks noGrp="1"/>
          </p:cNvSpPr>
          <p:nvPr>
            <p:ph idx="1"/>
          </p:nvPr>
        </p:nvSpPr>
        <p:spPr>
          <a:xfrm>
            <a:off x="731520" y="1825625"/>
            <a:ext cx="10799998" cy="4015334"/>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BBF76BD5-526D-C54D-9821-B70AD59DB4D7}"/>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0D5290C-EE4B-A04F-85DD-B77DD1B5558A}"/>
              </a:ext>
            </a:extLst>
          </p:cNvPr>
          <p:cNvPicPr>
            <a:picLocks noChangeAspect="1"/>
          </p:cNvPicPr>
          <p:nvPr userDrawn="1"/>
        </p:nvPicPr>
        <p:blipFill>
          <a:blip r:embed="rId2"/>
          <a:stretch>
            <a:fillRect/>
          </a:stretch>
        </p:blipFill>
        <p:spPr>
          <a:xfrm>
            <a:off x="7733654" y="5975896"/>
            <a:ext cx="3918403" cy="618477"/>
          </a:xfrm>
          <a:prstGeom prst="rect">
            <a:avLst/>
          </a:prstGeom>
        </p:spPr>
      </p:pic>
    </p:spTree>
    <p:extLst>
      <p:ext uri="{BB962C8B-B14F-4D97-AF65-F5344CB8AC3E}">
        <p14:creationId xmlns:p14="http://schemas.microsoft.com/office/powerpoint/2010/main" val="2581352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76384-186B-184D-9D72-2691F8F2BDDA}"/>
              </a:ext>
            </a:extLst>
          </p:cNvPr>
          <p:cNvSpPr txBox="1"/>
          <p:nvPr userDrawn="1"/>
        </p:nvSpPr>
        <p:spPr>
          <a:xfrm>
            <a:off x="1842868" y="4225392"/>
            <a:ext cx="8567224" cy="523220"/>
          </a:xfrm>
          <a:prstGeom prst="rect">
            <a:avLst/>
          </a:prstGeom>
          <a:noFill/>
        </p:spPr>
        <p:txBody>
          <a:bodyPr wrap="square" rtlCol="0">
            <a:spAutoFit/>
          </a:bodyPr>
          <a:lstStyle/>
          <a:p>
            <a:pPr algn="ctr"/>
            <a:r>
              <a:rPr lang="en-US" sz="28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mfre.landfood.ubc.ca</a:t>
            </a:r>
          </a:p>
        </p:txBody>
      </p:sp>
      <p:cxnSp>
        <p:nvCxnSpPr>
          <p:cNvPr id="4" name="Straight Connector 3">
            <a:extLst>
              <a:ext uri="{FF2B5EF4-FFF2-40B4-BE49-F238E27FC236}">
                <a16:creationId xmlns:a16="http://schemas.microsoft.com/office/drawing/2014/main" id="{D19A337F-D19C-7348-AB6F-CC84607A4C5B}"/>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6908C6F-18B0-924C-9C03-11AFA8AE71D0}"/>
              </a:ext>
            </a:extLst>
          </p:cNvPr>
          <p:cNvPicPr>
            <a:picLocks noChangeAspect="1"/>
          </p:cNvPicPr>
          <p:nvPr userDrawn="1"/>
        </p:nvPicPr>
        <p:blipFill>
          <a:blip r:embed="rId2"/>
          <a:stretch>
            <a:fillRect/>
          </a:stretch>
        </p:blipFill>
        <p:spPr>
          <a:xfrm>
            <a:off x="4263098" y="1836238"/>
            <a:ext cx="3736060" cy="2389154"/>
          </a:xfrm>
          <a:prstGeom prst="rect">
            <a:avLst/>
          </a:prstGeom>
        </p:spPr>
      </p:pic>
    </p:spTree>
    <p:extLst>
      <p:ext uri="{BB962C8B-B14F-4D97-AF65-F5344CB8AC3E}">
        <p14:creationId xmlns:p14="http://schemas.microsoft.com/office/powerpoint/2010/main" val="747146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w/footer large logo">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19A337F-D19C-7348-AB6F-CC84607A4C5B}"/>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095A647-277F-8D40-8168-7B7E64301161}"/>
              </a:ext>
            </a:extLst>
          </p:cNvPr>
          <p:cNvPicPr>
            <a:picLocks noChangeAspect="1"/>
          </p:cNvPicPr>
          <p:nvPr userDrawn="1"/>
        </p:nvPicPr>
        <p:blipFill>
          <a:blip r:embed="rId2"/>
          <a:stretch>
            <a:fillRect/>
          </a:stretch>
        </p:blipFill>
        <p:spPr>
          <a:xfrm>
            <a:off x="10523351" y="5987989"/>
            <a:ext cx="1087097" cy="695182"/>
          </a:xfrm>
          <a:prstGeom prst="rect">
            <a:avLst/>
          </a:prstGeom>
        </p:spPr>
      </p:pic>
    </p:spTree>
    <p:extLst>
      <p:ext uri="{BB962C8B-B14F-4D97-AF65-F5344CB8AC3E}">
        <p14:creationId xmlns:p14="http://schemas.microsoft.com/office/powerpoint/2010/main" val="2274820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lank w/footer small logo">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19A337F-D19C-7348-AB6F-CC84607A4C5B}"/>
              </a:ext>
            </a:extLst>
          </p:cNvPr>
          <p:cNvCxnSpPr/>
          <p:nvPr userDrawn="1"/>
        </p:nvCxnSpPr>
        <p:spPr>
          <a:xfrm>
            <a:off x="731520" y="6153194"/>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20231D2-D652-284F-BE2F-BB056E139FB7}"/>
              </a:ext>
            </a:extLst>
          </p:cNvPr>
          <p:cNvPicPr>
            <a:picLocks noChangeAspect="1"/>
          </p:cNvPicPr>
          <p:nvPr userDrawn="1"/>
        </p:nvPicPr>
        <p:blipFill>
          <a:blip r:embed="rId2"/>
          <a:stretch>
            <a:fillRect/>
          </a:stretch>
        </p:blipFill>
        <p:spPr>
          <a:xfrm>
            <a:off x="10795479" y="6250704"/>
            <a:ext cx="790153" cy="505290"/>
          </a:xfrm>
          <a:prstGeom prst="rect">
            <a:avLst/>
          </a:prstGeom>
        </p:spPr>
      </p:pic>
    </p:spTree>
    <p:extLst>
      <p:ext uri="{BB962C8B-B14F-4D97-AF65-F5344CB8AC3E}">
        <p14:creationId xmlns:p14="http://schemas.microsoft.com/office/powerpoint/2010/main" val="1086821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w/footer large lo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1A9EC-84A3-3648-B014-69B29D64BDAC}"/>
              </a:ext>
            </a:extLst>
          </p:cNvPr>
          <p:cNvSpPr/>
          <p:nvPr userDrawn="1"/>
        </p:nvSpPr>
        <p:spPr>
          <a:xfrm>
            <a:off x="2231572" y="3629"/>
            <a:ext cx="996042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D19A337F-D19C-7348-AB6F-CC84607A4C5B}"/>
              </a:ext>
            </a:extLst>
          </p:cNvPr>
          <p:cNvCxnSpPr>
            <a:cxnSpLocks/>
          </p:cNvCxnSpPr>
          <p:nvPr userDrawn="1"/>
        </p:nvCxnSpPr>
        <p:spPr>
          <a:xfrm>
            <a:off x="2231572" y="0"/>
            <a:ext cx="0" cy="6854228"/>
          </a:xfrm>
          <a:prstGeom prst="line">
            <a:avLst/>
          </a:prstGeom>
          <a:ln w="381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FFAF0DF-0A0B-AB45-8121-3DFC34FEB4D5}"/>
              </a:ext>
            </a:extLst>
          </p:cNvPr>
          <p:cNvPicPr>
            <a:picLocks noChangeAspect="1"/>
          </p:cNvPicPr>
          <p:nvPr userDrawn="1"/>
        </p:nvPicPr>
        <p:blipFill>
          <a:blip r:embed="rId2"/>
          <a:stretch>
            <a:fillRect/>
          </a:stretch>
        </p:blipFill>
        <p:spPr>
          <a:xfrm>
            <a:off x="226958" y="5660262"/>
            <a:ext cx="1468907" cy="939344"/>
          </a:xfrm>
          <a:prstGeom prst="rect">
            <a:avLst/>
          </a:prstGeom>
        </p:spPr>
      </p:pic>
      <p:sp>
        <p:nvSpPr>
          <p:cNvPr id="9" name="Title 1">
            <a:extLst>
              <a:ext uri="{FF2B5EF4-FFF2-40B4-BE49-F238E27FC236}">
                <a16:creationId xmlns:a16="http://schemas.microsoft.com/office/drawing/2014/main" id="{1B4B7148-B6C0-7140-BFBE-4E5AD006F555}"/>
              </a:ext>
            </a:extLst>
          </p:cNvPr>
          <p:cNvSpPr>
            <a:spLocks noGrp="1"/>
          </p:cNvSpPr>
          <p:nvPr>
            <p:ph type="title"/>
          </p:nvPr>
        </p:nvSpPr>
        <p:spPr>
          <a:xfrm>
            <a:off x="2745508" y="310696"/>
            <a:ext cx="9098149" cy="1325563"/>
          </a:xfrm>
          <a:prstGeom prst="rect">
            <a:avLst/>
          </a:prstGeom>
        </p:spPr>
        <p:txBody>
          <a:bodyPr anchor="ctr">
            <a:normAutofit/>
          </a:bodyPr>
          <a:lstStyle>
            <a:lvl1pPr>
              <a:defRPr sz="4800" b="1" i="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290AECFF-62BA-C547-9E34-224C73C4E3C7}"/>
              </a:ext>
            </a:extLst>
          </p:cNvPr>
          <p:cNvSpPr>
            <a:spLocks noGrp="1"/>
          </p:cNvSpPr>
          <p:nvPr>
            <p:ph idx="1"/>
          </p:nvPr>
        </p:nvSpPr>
        <p:spPr>
          <a:xfrm>
            <a:off x="2745508" y="1771196"/>
            <a:ext cx="9098149" cy="4828410"/>
          </a:xfrm>
          <a:prstGeom prst="rect">
            <a:avLst/>
          </a:prstGeom>
        </p:spPr>
        <p:txBody>
          <a:bodyPr/>
          <a:lstStyle>
            <a:lvl1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2pPr>
            <a:lvl3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3pPr>
            <a:lvl4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4pPr>
            <a:lvl5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4580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139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2339-5932-054B-B659-838F6A648C0F}"/>
              </a:ext>
            </a:extLst>
          </p:cNvPr>
          <p:cNvSpPr>
            <a:spLocks noGrp="1"/>
          </p:cNvSpPr>
          <p:nvPr>
            <p:ph type="title"/>
          </p:nvPr>
        </p:nvSpPr>
        <p:spPr>
          <a:xfrm>
            <a:off x="731520" y="365125"/>
            <a:ext cx="10799998" cy="1325563"/>
          </a:xfrm>
          <a:prstGeom prst="rect">
            <a:avLst/>
          </a:prstGeom>
        </p:spPr>
        <p:txBody>
          <a:bodyPr anchor="ctr"/>
          <a:lstStyle>
            <a:lvl1pPr>
              <a:defRPr sz="4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6D817087-24A9-7D46-A049-7911C3C436BA}"/>
              </a:ext>
            </a:extLst>
          </p:cNvPr>
          <p:cNvSpPr>
            <a:spLocks noGrp="1"/>
          </p:cNvSpPr>
          <p:nvPr>
            <p:ph sz="half" idx="1"/>
          </p:nvPr>
        </p:nvSpPr>
        <p:spPr>
          <a:xfrm>
            <a:off x="731520" y="1825625"/>
            <a:ext cx="5288280" cy="4015334"/>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EF0311-B9C2-F14A-995C-73BBAE6F2A5A}"/>
              </a:ext>
            </a:extLst>
          </p:cNvPr>
          <p:cNvSpPr>
            <a:spLocks noGrp="1"/>
          </p:cNvSpPr>
          <p:nvPr>
            <p:ph sz="half" idx="2"/>
          </p:nvPr>
        </p:nvSpPr>
        <p:spPr>
          <a:xfrm>
            <a:off x="6172200" y="1825625"/>
            <a:ext cx="5359318" cy="4015334"/>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8DC1FA9E-145D-6547-8ADC-C033C3770FF4}"/>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19EC0CA-1804-4E45-8E20-EE71A4CAB9D8}"/>
              </a:ext>
            </a:extLst>
          </p:cNvPr>
          <p:cNvPicPr>
            <a:picLocks noChangeAspect="1"/>
          </p:cNvPicPr>
          <p:nvPr userDrawn="1"/>
        </p:nvPicPr>
        <p:blipFill>
          <a:blip r:embed="rId2"/>
          <a:stretch>
            <a:fillRect/>
          </a:stretch>
        </p:blipFill>
        <p:spPr>
          <a:xfrm>
            <a:off x="10554173" y="5987989"/>
            <a:ext cx="1087097" cy="695182"/>
          </a:xfrm>
          <a:prstGeom prst="rect">
            <a:avLst/>
          </a:prstGeom>
        </p:spPr>
      </p:pic>
    </p:spTree>
    <p:extLst>
      <p:ext uri="{BB962C8B-B14F-4D97-AF65-F5344CB8AC3E}">
        <p14:creationId xmlns:p14="http://schemas.microsoft.com/office/powerpoint/2010/main" val="3887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D6DB8E-FB1D-CC4D-AB8D-C415B2D4BB91}"/>
              </a:ext>
            </a:extLst>
          </p:cNvPr>
          <p:cNvPicPr>
            <a:picLocks noChangeAspect="1"/>
          </p:cNvPicPr>
          <p:nvPr userDrawn="1"/>
        </p:nvPicPr>
        <p:blipFill rotWithShape="1">
          <a:blip r:embed="rId2"/>
          <a:srcRect t="15569"/>
          <a:stretch/>
        </p:blipFill>
        <p:spPr>
          <a:xfrm>
            <a:off x="0" y="0"/>
            <a:ext cx="12192000" cy="4286002"/>
          </a:xfrm>
          <a:prstGeom prst="rect">
            <a:avLst/>
          </a:prstGeom>
        </p:spPr>
      </p:pic>
      <p:sp>
        <p:nvSpPr>
          <p:cNvPr id="10" name="Title 10">
            <a:extLst>
              <a:ext uri="{FF2B5EF4-FFF2-40B4-BE49-F238E27FC236}">
                <a16:creationId xmlns:a16="http://schemas.microsoft.com/office/drawing/2014/main" id="{8D5FAD4D-1F50-2C42-A2B1-6EC133959D2F}"/>
              </a:ext>
            </a:extLst>
          </p:cNvPr>
          <p:cNvSpPr>
            <a:spLocks noGrp="1"/>
          </p:cNvSpPr>
          <p:nvPr>
            <p:ph type="title"/>
          </p:nvPr>
        </p:nvSpPr>
        <p:spPr>
          <a:xfrm>
            <a:off x="403302" y="4519573"/>
            <a:ext cx="10515600" cy="877617"/>
          </a:xfrm>
          <a:prstGeom prst="rect">
            <a:avLst/>
          </a:prstGeom>
        </p:spPr>
        <p:txBody>
          <a:bodyPr anchor="ctr"/>
          <a:lstStyle>
            <a:lvl1pPr>
              <a:defRPr b="1" i="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1" name="Text Placeholder 17">
            <a:extLst>
              <a:ext uri="{FF2B5EF4-FFF2-40B4-BE49-F238E27FC236}">
                <a16:creationId xmlns:a16="http://schemas.microsoft.com/office/drawing/2014/main" id="{519D5ECD-473D-344F-893F-97CB5AF76E0B}"/>
              </a:ext>
            </a:extLst>
          </p:cNvPr>
          <p:cNvSpPr>
            <a:spLocks noGrp="1"/>
          </p:cNvSpPr>
          <p:nvPr>
            <p:ph type="body" sz="quarter" idx="10" hasCustomPrompt="1"/>
          </p:nvPr>
        </p:nvSpPr>
        <p:spPr>
          <a:xfrm>
            <a:off x="403302" y="5392648"/>
            <a:ext cx="7224209" cy="645996"/>
          </a:xfrm>
          <a:prstGeom prst="rect">
            <a:avLst/>
          </a:prstGeom>
        </p:spPr>
        <p:txBody>
          <a:bodyPr/>
          <a:lstStyle>
            <a:lvl1pPr marL="0" indent="0">
              <a:buNone/>
              <a:defRPr sz="3200" b="0" i="0">
                <a:solidFill>
                  <a:srgbClr val="0D2244"/>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dirty="0"/>
              <a:t>Subtitle</a:t>
            </a:r>
          </a:p>
        </p:txBody>
      </p:sp>
      <p:pic>
        <p:nvPicPr>
          <p:cNvPr id="6" name="Picture 5">
            <a:extLst>
              <a:ext uri="{FF2B5EF4-FFF2-40B4-BE49-F238E27FC236}">
                <a16:creationId xmlns:a16="http://schemas.microsoft.com/office/drawing/2014/main" id="{E4A71169-5504-8A47-AF13-1B8885125ED2}"/>
              </a:ext>
            </a:extLst>
          </p:cNvPr>
          <p:cNvPicPr>
            <a:picLocks noChangeAspect="1"/>
          </p:cNvPicPr>
          <p:nvPr userDrawn="1"/>
        </p:nvPicPr>
        <p:blipFill>
          <a:blip r:embed="rId3"/>
          <a:stretch>
            <a:fillRect/>
          </a:stretch>
        </p:blipFill>
        <p:spPr>
          <a:xfrm>
            <a:off x="8059119" y="6007648"/>
            <a:ext cx="3918403" cy="618477"/>
          </a:xfrm>
          <a:prstGeom prst="rect">
            <a:avLst/>
          </a:prstGeom>
        </p:spPr>
      </p:pic>
    </p:spTree>
    <p:extLst>
      <p:ext uri="{BB962C8B-B14F-4D97-AF65-F5344CB8AC3E}">
        <p14:creationId xmlns:p14="http://schemas.microsoft.com/office/powerpoint/2010/main" val="2887956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Two Column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758C-8024-AC4A-97CE-04A12CC4030D}"/>
              </a:ext>
            </a:extLst>
          </p:cNvPr>
          <p:cNvSpPr>
            <a:spLocks noGrp="1"/>
          </p:cNvSpPr>
          <p:nvPr>
            <p:ph type="title"/>
          </p:nvPr>
        </p:nvSpPr>
        <p:spPr>
          <a:xfrm>
            <a:off x="731520" y="457200"/>
            <a:ext cx="4040505" cy="1600200"/>
          </a:xfrm>
          <a:prstGeom prst="rect">
            <a:avLst/>
          </a:prstGeom>
        </p:spPr>
        <p:txBody>
          <a:bodyPr anchor="ctr"/>
          <a:lstStyle>
            <a:lvl1pPr>
              <a:defRPr sz="32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F713732A-E107-D544-BA7F-8E02FA390D5A}"/>
              </a:ext>
            </a:extLst>
          </p:cNvPr>
          <p:cNvSpPr>
            <a:spLocks noGrp="1"/>
          </p:cNvSpPr>
          <p:nvPr>
            <p:ph type="pic" idx="1"/>
          </p:nvPr>
        </p:nvSpPr>
        <p:spPr>
          <a:xfrm>
            <a:off x="5183188" y="457200"/>
            <a:ext cx="6348330" cy="5383760"/>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C58DF-C432-B248-8DFE-B04BEE2ACBEF}"/>
              </a:ext>
            </a:extLst>
          </p:cNvPr>
          <p:cNvSpPr>
            <a:spLocks noGrp="1"/>
          </p:cNvSpPr>
          <p:nvPr>
            <p:ph type="body" sz="half" idx="2"/>
          </p:nvPr>
        </p:nvSpPr>
        <p:spPr>
          <a:xfrm>
            <a:off x="731520" y="2057400"/>
            <a:ext cx="4040505" cy="3783559"/>
          </a:xfrm>
          <a:prstGeom prst="rect">
            <a:avLst/>
          </a:prstGeom>
        </p:spPr>
        <p:txBody>
          <a:bodyPr anchor="t"/>
          <a:lstStyle>
            <a:lvl1pPr marL="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9" name="Straight Connector 8">
            <a:extLst>
              <a:ext uri="{FF2B5EF4-FFF2-40B4-BE49-F238E27FC236}">
                <a16:creationId xmlns:a16="http://schemas.microsoft.com/office/drawing/2014/main" id="{A75E9B5C-43DD-1443-98F9-101C05B1E9E4}"/>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2B71CA6-D241-AD42-B17A-93058CEEF20E}"/>
              </a:ext>
            </a:extLst>
          </p:cNvPr>
          <p:cNvPicPr>
            <a:picLocks noChangeAspect="1"/>
          </p:cNvPicPr>
          <p:nvPr userDrawn="1"/>
        </p:nvPicPr>
        <p:blipFill>
          <a:blip r:embed="rId2"/>
          <a:stretch>
            <a:fillRect/>
          </a:stretch>
        </p:blipFill>
        <p:spPr>
          <a:xfrm>
            <a:off x="10543899" y="5987989"/>
            <a:ext cx="1087097" cy="695182"/>
          </a:xfrm>
          <a:prstGeom prst="rect">
            <a:avLst/>
          </a:prstGeom>
        </p:spPr>
      </p:pic>
    </p:spTree>
    <p:extLst>
      <p:ext uri="{BB962C8B-B14F-4D97-AF65-F5344CB8AC3E}">
        <p14:creationId xmlns:p14="http://schemas.microsoft.com/office/powerpoint/2010/main" val="245010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3CC8-FFAC-B042-BD76-F6CB6A38F238}"/>
              </a:ext>
            </a:extLst>
          </p:cNvPr>
          <p:cNvSpPr>
            <a:spLocks noGrp="1"/>
          </p:cNvSpPr>
          <p:nvPr>
            <p:ph type="title"/>
          </p:nvPr>
        </p:nvSpPr>
        <p:spPr>
          <a:xfrm>
            <a:off x="731520" y="365125"/>
            <a:ext cx="10799998" cy="1325563"/>
          </a:xfrm>
          <a:prstGeom prst="rect">
            <a:avLst/>
          </a:prstGeom>
        </p:spPr>
        <p:txBody>
          <a:bodyPr anchor="ctr">
            <a:normAutofit/>
          </a:bodyPr>
          <a:lstStyle>
            <a:lvl1pPr>
              <a:defRPr sz="4800" b="1" i="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D54B4EA-259C-6446-BD42-D9DA7C879876}"/>
              </a:ext>
            </a:extLst>
          </p:cNvPr>
          <p:cNvSpPr>
            <a:spLocks noGrp="1"/>
          </p:cNvSpPr>
          <p:nvPr>
            <p:ph idx="1"/>
          </p:nvPr>
        </p:nvSpPr>
        <p:spPr>
          <a:xfrm>
            <a:off x="731520" y="1825625"/>
            <a:ext cx="10799998" cy="4015334"/>
          </a:xfrm>
          <a:prstGeom prst="rect">
            <a:avLst/>
          </a:prstGeom>
        </p:spPr>
        <p:txBody>
          <a:bodyPr/>
          <a:lstStyle>
            <a:lvl1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2pPr>
            <a:lvl3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3pPr>
            <a:lvl4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4pPr>
            <a:lvl5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BBF76BD5-526D-C54D-9821-B70AD59DB4D7}"/>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4F6C677-B25C-A349-BF9F-9E90E3821B80}"/>
              </a:ext>
            </a:extLst>
          </p:cNvPr>
          <p:cNvPicPr>
            <a:picLocks noChangeAspect="1"/>
          </p:cNvPicPr>
          <p:nvPr userDrawn="1"/>
        </p:nvPicPr>
        <p:blipFill>
          <a:blip r:embed="rId2"/>
          <a:stretch>
            <a:fillRect/>
          </a:stretch>
        </p:blipFill>
        <p:spPr>
          <a:xfrm>
            <a:off x="10507853" y="5975896"/>
            <a:ext cx="1116657" cy="714085"/>
          </a:xfrm>
          <a:prstGeom prst="rect">
            <a:avLst/>
          </a:prstGeom>
        </p:spPr>
      </p:pic>
    </p:spTree>
    <p:extLst>
      <p:ext uri="{BB962C8B-B14F-4D97-AF65-F5344CB8AC3E}">
        <p14:creationId xmlns:p14="http://schemas.microsoft.com/office/powerpoint/2010/main" val="207006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76384-186B-184D-9D72-2691F8F2BDDA}"/>
              </a:ext>
            </a:extLst>
          </p:cNvPr>
          <p:cNvSpPr txBox="1"/>
          <p:nvPr userDrawn="1"/>
        </p:nvSpPr>
        <p:spPr>
          <a:xfrm>
            <a:off x="1842868" y="4225392"/>
            <a:ext cx="8567224" cy="523220"/>
          </a:xfrm>
          <a:prstGeom prst="rect">
            <a:avLst/>
          </a:prstGeom>
          <a:noFill/>
        </p:spPr>
        <p:txBody>
          <a:bodyPr wrap="square" rtlCol="0">
            <a:spAutoFit/>
          </a:bodyPr>
          <a:lstStyle/>
          <a:p>
            <a:pPr algn="ctr"/>
            <a:r>
              <a:rPr lang="en-US" sz="2800">
                <a:solidFill>
                  <a:srgbClr val="0D2244"/>
                </a:solidFill>
                <a:latin typeface="Open Sans Light" panose="020B0306030504020204" pitchFamily="34" charset="0"/>
                <a:ea typeface="Open Sans Light" panose="020B0306030504020204" pitchFamily="34" charset="0"/>
                <a:cs typeface="Open Sans Light" panose="020B0306030504020204" pitchFamily="34" charset="0"/>
              </a:rPr>
              <a:t>mfre.landfood.ubc.ca</a:t>
            </a:r>
          </a:p>
        </p:txBody>
      </p:sp>
      <p:cxnSp>
        <p:nvCxnSpPr>
          <p:cNvPr id="4" name="Straight Connector 3">
            <a:extLst>
              <a:ext uri="{FF2B5EF4-FFF2-40B4-BE49-F238E27FC236}">
                <a16:creationId xmlns:a16="http://schemas.microsoft.com/office/drawing/2014/main" id="{D19A337F-D19C-7348-AB6F-CC84607A4C5B}"/>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62E8B7D-32CF-3E42-96A8-9C0264F537C7}"/>
              </a:ext>
            </a:extLst>
          </p:cNvPr>
          <p:cNvPicPr>
            <a:picLocks noChangeAspect="1"/>
          </p:cNvPicPr>
          <p:nvPr userDrawn="1"/>
        </p:nvPicPr>
        <p:blipFill>
          <a:blip r:embed="rId2"/>
          <a:stretch>
            <a:fillRect/>
          </a:stretch>
        </p:blipFill>
        <p:spPr>
          <a:xfrm>
            <a:off x="4263098" y="1842184"/>
            <a:ext cx="3726763" cy="2383208"/>
          </a:xfrm>
          <a:prstGeom prst="rect">
            <a:avLst/>
          </a:prstGeom>
        </p:spPr>
      </p:pic>
    </p:spTree>
    <p:extLst>
      <p:ext uri="{BB962C8B-B14F-4D97-AF65-F5344CB8AC3E}">
        <p14:creationId xmlns:p14="http://schemas.microsoft.com/office/powerpoint/2010/main" val="283146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w/footer large logo">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19A337F-D19C-7348-AB6F-CC84607A4C5B}"/>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D357B0B-E2A7-A845-B6F4-D027CEB9A0AF}"/>
              </a:ext>
            </a:extLst>
          </p:cNvPr>
          <p:cNvPicPr>
            <a:picLocks noChangeAspect="1"/>
          </p:cNvPicPr>
          <p:nvPr userDrawn="1"/>
        </p:nvPicPr>
        <p:blipFill>
          <a:blip r:embed="rId2"/>
          <a:stretch>
            <a:fillRect/>
          </a:stretch>
        </p:blipFill>
        <p:spPr>
          <a:xfrm>
            <a:off x="10507853" y="5975896"/>
            <a:ext cx="1116657" cy="714085"/>
          </a:xfrm>
          <a:prstGeom prst="rect">
            <a:avLst/>
          </a:prstGeom>
        </p:spPr>
      </p:pic>
    </p:spTree>
    <p:extLst>
      <p:ext uri="{BB962C8B-B14F-4D97-AF65-F5344CB8AC3E}">
        <p14:creationId xmlns:p14="http://schemas.microsoft.com/office/powerpoint/2010/main" val="86936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w/footer small logo">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19A337F-D19C-7348-AB6F-CC84607A4C5B}"/>
              </a:ext>
            </a:extLst>
          </p:cNvPr>
          <p:cNvCxnSpPr/>
          <p:nvPr userDrawn="1"/>
        </p:nvCxnSpPr>
        <p:spPr>
          <a:xfrm>
            <a:off x="731518" y="6073812"/>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E09EACE-EDDB-3C4D-B1BB-AF35AE51B159}"/>
              </a:ext>
            </a:extLst>
          </p:cNvPr>
          <p:cNvPicPr>
            <a:picLocks noChangeAspect="1"/>
          </p:cNvPicPr>
          <p:nvPr userDrawn="1"/>
        </p:nvPicPr>
        <p:blipFill>
          <a:blip r:embed="rId2"/>
          <a:stretch>
            <a:fillRect/>
          </a:stretch>
        </p:blipFill>
        <p:spPr>
          <a:xfrm>
            <a:off x="10803099" y="6213296"/>
            <a:ext cx="774913" cy="495545"/>
          </a:xfrm>
          <a:prstGeom prst="rect">
            <a:avLst/>
          </a:prstGeom>
        </p:spPr>
      </p:pic>
    </p:spTree>
    <p:extLst>
      <p:ext uri="{BB962C8B-B14F-4D97-AF65-F5344CB8AC3E}">
        <p14:creationId xmlns:p14="http://schemas.microsoft.com/office/powerpoint/2010/main" val="302740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883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w/footer large lo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1A9EC-84A3-3648-B014-69B29D64BDAC}"/>
              </a:ext>
            </a:extLst>
          </p:cNvPr>
          <p:cNvSpPr/>
          <p:nvPr userDrawn="1"/>
        </p:nvSpPr>
        <p:spPr>
          <a:xfrm>
            <a:off x="2063932" y="0"/>
            <a:ext cx="10128068" cy="6858000"/>
          </a:xfrm>
          <a:prstGeom prst="rect">
            <a:avLst/>
          </a:prstGeom>
          <a:solidFill>
            <a:srgbClr val="0020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73D044B-87D5-6147-8DB0-327DBCCDED96}"/>
              </a:ext>
            </a:extLst>
          </p:cNvPr>
          <p:cNvCxnSpPr>
            <a:cxnSpLocks/>
          </p:cNvCxnSpPr>
          <p:nvPr userDrawn="1"/>
        </p:nvCxnSpPr>
        <p:spPr>
          <a:xfrm>
            <a:off x="2063932" y="0"/>
            <a:ext cx="0" cy="6876000"/>
          </a:xfrm>
          <a:prstGeom prst="line">
            <a:avLst/>
          </a:prstGeom>
          <a:ln w="381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1E04FC2-5C68-314B-8375-23815C9D7734}"/>
              </a:ext>
            </a:extLst>
          </p:cNvPr>
          <p:cNvPicPr>
            <a:picLocks noChangeAspect="1"/>
          </p:cNvPicPr>
          <p:nvPr userDrawn="1"/>
        </p:nvPicPr>
        <p:blipFill>
          <a:blip r:embed="rId2"/>
          <a:stretch>
            <a:fillRect/>
          </a:stretch>
        </p:blipFill>
        <p:spPr>
          <a:xfrm>
            <a:off x="232476" y="5703214"/>
            <a:ext cx="1518832" cy="971270"/>
          </a:xfrm>
          <a:prstGeom prst="rect">
            <a:avLst/>
          </a:prstGeom>
        </p:spPr>
      </p:pic>
      <p:sp>
        <p:nvSpPr>
          <p:cNvPr id="5" name="Title 1">
            <a:extLst>
              <a:ext uri="{FF2B5EF4-FFF2-40B4-BE49-F238E27FC236}">
                <a16:creationId xmlns:a16="http://schemas.microsoft.com/office/drawing/2014/main" id="{FD73BFB4-0720-F74D-8C81-6A56B09427A3}"/>
              </a:ext>
            </a:extLst>
          </p:cNvPr>
          <p:cNvSpPr>
            <a:spLocks noGrp="1"/>
          </p:cNvSpPr>
          <p:nvPr>
            <p:ph type="title"/>
          </p:nvPr>
        </p:nvSpPr>
        <p:spPr>
          <a:xfrm>
            <a:off x="2376556" y="365125"/>
            <a:ext cx="9510644" cy="1325563"/>
          </a:xfrm>
          <a:prstGeom prst="rect">
            <a:avLst/>
          </a:prstGeom>
        </p:spPr>
        <p:txBody>
          <a:bodyPr anchor="ctr">
            <a:normAutofit/>
          </a:bodyPr>
          <a:lstStyle>
            <a:lvl1pPr>
              <a:defRPr sz="4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9110588D-54C5-714D-A2C6-EEA26FFA8060}"/>
              </a:ext>
            </a:extLst>
          </p:cNvPr>
          <p:cNvSpPr>
            <a:spLocks noGrp="1"/>
          </p:cNvSpPr>
          <p:nvPr>
            <p:ph idx="1"/>
          </p:nvPr>
        </p:nvSpPr>
        <p:spPr>
          <a:xfrm>
            <a:off x="2376556" y="1825624"/>
            <a:ext cx="9510644" cy="4681855"/>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243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2339-5932-054B-B659-838F6A648C0F}"/>
              </a:ext>
            </a:extLst>
          </p:cNvPr>
          <p:cNvSpPr>
            <a:spLocks noGrp="1"/>
          </p:cNvSpPr>
          <p:nvPr>
            <p:ph type="title"/>
          </p:nvPr>
        </p:nvSpPr>
        <p:spPr>
          <a:xfrm>
            <a:off x="731520" y="365125"/>
            <a:ext cx="10799998" cy="1325563"/>
          </a:xfrm>
          <a:prstGeom prst="rect">
            <a:avLst/>
          </a:prstGeom>
        </p:spPr>
        <p:txBody>
          <a:bodyPr anchor="ctr"/>
          <a:lstStyle>
            <a:lvl1pPr>
              <a:defRPr sz="4800" b="1" i="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6D817087-24A9-7D46-A049-7911C3C436BA}"/>
              </a:ext>
            </a:extLst>
          </p:cNvPr>
          <p:cNvSpPr>
            <a:spLocks noGrp="1"/>
          </p:cNvSpPr>
          <p:nvPr>
            <p:ph sz="half" idx="1"/>
          </p:nvPr>
        </p:nvSpPr>
        <p:spPr>
          <a:xfrm>
            <a:off x="731520" y="1825625"/>
            <a:ext cx="5288280" cy="4015334"/>
          </a:xfrm>
          <a:prstGeom prst="rect">
            <a:avLst/>
          </a:prstGeom>
        </p:spPr>
        <p:txBody>
          <a:bodyPr/>
          <a:lstStyle>
            <a:lvl1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2pPr>
            <a:lvl3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3pPr>
            <a:lvl4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4pPr>
            <a:lvl5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EF0311-B9C2-F14A-995C-73BBAE6F2A5A}"/>
              </a:ext>
            </a:extLst>
          </p:cNvPr>
          <p:cNvSpPr>
            <a:spLocks noGrp="1"/>
          </p:cNvSpPr>
          <p:nvPr>
            <p:ph sz="half" idx="2"/>
          </p:nvPr>
        </p:nvSpPr>
        <p:spPr>
          <a:xfrm>
            <a:off x="6172200" y="1825625"/>
            <a:ext cx="5359318" cy="4015334"/>
          </a:xfrm>
          <a:prstGeom prst="rect">
            <a:avLst/>
          </a:prstGeom>
        </p:spPr>
        <p:txBody>
          <a:bodyPr/>
          <a:lstStyle>
            <a:lvl1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2pPr>
            <a:lvl3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3pPr>
            <a:lvl4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4pPr>
            <a:lvl5pPr>
              <a:defRPr>
                <a:solidFill>
                  <a:srgbClr val="0D2244"/>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8DC1FA9E-145D-6547-8ADC-C033C3770FF4}"/>
              </a:ext>
            </a:extLst>
          </p:cNvPr>
          <p:cNvCxnSpPr/>
          <p:nvPr userDrawn="1"/>
        </p:nvCxnSpPr>
        <p:spPr>
          <a:xfrm>
            <a:off x="731520" y="5840959"/>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5D1DD52-D5BA-AA46-BB93-BDF0139EBCEC}"/>
              </a:ext>
            </a:extLst>
          </p:cNvPr>
          <p:cNvPicPr>
            <a:picLocks noChangeAspect="1"/>
          </p:cNvPicPr>
          <p:nvPr userDrawn="1"/>
        </p:nvPicPr>
        <p:blipFill>
          <a:blip r:embed="rId2"/>
          <a:stretch>
            <a:fillRect/>
          </a:stretch>
        </p:blipFill>
        <p:spPr>
          <a:xfrm>
            <a:off x="10507853" y="5975896"/>
            <a:ext cx="1116657" cy="714085"/>
          </a:xfrm>
          <a:prstGeom prst="rect">
            <a:avLst/>
          </a:prstGeom>
        </p:spPr>
      </p:pic>
    </p:spTree>
    <p:extLst>
      <p:ext uri="{BB962C8B-B14F-4D97-AF65-F5344CB8AC3E}">
        <p14:creationId xmlns:p14="http://schemas.microsoft.com/office/powerpoint/2010/main" val="48315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606096"/>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3" r:id="rId3"/>
    <p:sldLayoutId id="2147483673" r:id="rId4"/>
    <p:sldLayoutId id="2147483678" r:id="rId5"/>
    <p:sldLayoutId id="2147483689" r:id="rId6"/>
    <p:sldLayoutId id="2147483679" r:id="rId7"/>
    <p:sldLayoutId id="2147483691" r:id="rId8"/>
    <p:sldLayoutId id="2147483665"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4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15716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90" r:id="rId6"/>
    <p:sldLayoutId id="2147483692" r:id="rId7"/>
    <p:sldLayoutId id="2147483686" r:id="rId8"/>
    <p:sldLayoutId id="2147483687" r:id="rId9"/>
    <p:sldLayoutId id="214748368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statsandr.com/blog/an-efficient-way-to-install-and-load-r-packages/"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s://www.separatinghyperplanes.com/2018/02/why-you-should-use-and-never.html" TargetMode="External"/><Relationship Id="rId2" Type="http://schemas.openxmlformats.org/officeDocument/2006/relationships/hyperlink" Target="https://github.com/Robinlovelace/geocompr/issues/319#issuecomment-427376764" TargetMode="External"/><Relationship Id="rId1" Type="http://schemas.openxmlformats.org/officeDocument/2006/relationships/slideLayout" Target="../slideLayouts/slideLayout17.xml"/><Relationship Id="rId4" Type="http://schemas.openxmlformats.org/officeDocument/2006/relationships/hyperlink" Target="https://raw.githack.com/uo-ec607/lectures/master/04-rlang/04-rlang.html#28"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E445-B861-4282-9979-68ED7431C5F7}"/>
              </a:ext>
            </a:extLst>
          </p:cNvPr>
          <p:cNvSpPr>
            <a:spLocks noGrp="1"/>
          </p:cNvSpPr>
          <p:nvPr>
            <p:ph type="title"/>
          </p:nvPr>
        </p:nvSpPr>
        <p:spPr>
          <a:xfrm>
            <a:off x="403301" y="4519573"/>
            <a:ext cx="12712063" cy="877617"/>
          </a:xfrm>
        </p:spPr>
        <p:txBody>
          <a:bodyPr/>
          <a:lstStyle/>
          <a:p>
            <a:r>
              <a:rPr lang="en-CA"/>
              <a:t>R Bootcamp: Interacting with R/RStudio</a:t>
            </a:r>
          </a:p>
        </p:txBody>
      </p:sp>
      <p:sp>
        <p:nvSpPr>
          <p:cNvPr id="3" name="Text Placeholder 2">
            <a:extLst>
              <a:ext uri="{FF2B5EF4-FFF2-40B4-BE49-F238E27FC236}">
                <a16:creationId xmlns:a16="http://schemas.microsoft.com/office/drawing/2014/main" id="{94111296-A1D1-46AB-977E-C59BEB66162F}"/>
              </a:ext>
            </a:extLst>
          </p:cNvPr>
          <p:cNvSpPr>
            <a:spLocks noGrp="1"/>
          </p:cNvSpPr>
          <p:nvPr>
            <p:ph type="body" sz="quarter" idx="10"/>
          </p:nvPr>
        </p:nvSpPr>
        <p:spPr/>
        <p:txBody>
          <a:bodyPr/>
          <a:lstStyle/>
          <a:p>
            <a:r>
              <a:rPr lang="en-CA"/>
              <a:t>August 23-24, 2021</a:t>
            </a:r>
          </a:p>
        </p:txBody>
      </p:sp>
    </p:spTree>
    <p:extLst>
      <p:ext uri="{BB962C8B-B14F-4D97-AF65-F5344CB8AC3E}">
        <p14:creationId xmlns:p14="http://schemas.microsoft.com/office/powerpoint/2010/main" val="178418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C2F3-6C83-4C5E-AE4B-27BF63D5AD1C}"/>
              </a:ext>
            </a:extLst>
          </p:cNvPr>
          <p:cNvSpPr>
            <a:spLocks noGrp="1"/>
          </p:cNvSpPr>
          <p:nvPr>
            <p:ph type="title"/>
          </p:nvPr>
        </p:nvSpPr>
        <p:spPr/>
        <p:txBody>
          <a:bodyPr/>
          <a:lstStyle/>
          <a:p>
            <a:r>
              <a:rPr lang="en-CA"/>
              <a:t>Packages</a:t>
            </a:r>
          </a:p>
        </p:txBody>
      </p:sp>
      <p:sp>
        <p:nvSpPr>
          <p:cNvPr id="3" name="Content Placeholder 2">
            <a:extLst>
              <a:ext uri="{FF2B5EF4-FFF2-40B4-BE49-F238E27FC236}">
                <a16:creationId xmlns:a16="http://schemas.microsoft.com/office/drawing/2014/main" id="{9605BD11-34C1-4288-934E-957AF2E9BC23}"/>
              </a:ext>
            </a:extLst>
          </p:cNvPr>
          <p:cNvSpPr>
            <a:spLocks noGrp="1"/>
          </p:cNvSpPr>
          <p:nvPr>
            <p:ph idx="1"/>
          </p:nvPr>
        </p:nvSpPr>
        <p:spPr/>
        <p:txBody>
          <a:bodyPr/>
          <a:lstStyle/>
          <a:p>
            <a:r>
              <a:rPr lang="en-CA"/>
              <a:t>You install packages with the command </a:t>
            </a:r>
            <a:r>
              <a:rPr lang="en-CA" b="1" i="1" err="1">
                <a:solidFill>
                  <a:srgbClr val="17A488"/>
                </a:solidFill>
              </a:rPr>
              <a:t>install.packages</a:t>
            </a:r>
            <a:r>
              <a:rPr lang="en-CA" b="1" i="1">
                <a:solidFill>
                  <a:srgbClr val="17A488"/>
                </a:solidFill>
              </a:rPr>
              <a:t>(“</a:t>
            </a:r>
            <a:r>
              <a:rPr lang="en-CA" b="1" i="1" err="1">
                <a:solidFill>
                  <a:srgbClr val="17A488"/>
                </a:solidFill>
              </a:rPr>
              <a:t>package_name</a:t>
            </a:r>
            <a:r>
              <a:rPr lang="en-CA" b="1" i="1">
                <a:solidFill>
                  <a:srgbClr val="17A488"/>
                </a:solidFill>
              </a:rPr>
              <a:t>”)</a:t>
            </a:r>
          </a:p>
          <a:p>
            <a:pPr lvl="1"/>
            <a:r>
              <a:rPr lang="en-CA"/>
              <a:t>Don’t forget the quotation marks!</a:t>
            </a:r>
          </a:p>
          <a:p>
            <a:endParaRPr lang="en-CA" i="1"/>
          </a:p>
          <a:p>
            <a:endParaRPr lang="en-CA"/>
          </a:p>
        </p:txBody>
      </p:sp>
      <p:pic>
        <p:nvPicPr>
          <p:cNvPr id="4" name="Picture 3">
            <a:extLst>
              <a:ext uri="{FF2B5EF4-FFF2-40B4-BE49-F238E27FC236}">
                <a16:creationId xmlns:a16="http://schemas.microsoft.com/office/drawing/2014/main" id="{F2DD0802-C856-4698-AF04-742E315F3D0E}"/>
              </a:ext>
            </a:extLst>
          </p:cNvPr>
          <p:cNvPicPr>
            <a:picLocks noChangeAspect="1"/>
          </p:cNvPicPr>
          <p:nvPr/>
        </p:nvPicPr>
        <p:blipFill>
          <a:blip r:embed="rId3"/>
          <a:stretch>
            <a:fillRect/>
          </a:stretch>
        </p:blipFill>
        <p:spPr>
          <a:xfrm>
            <a:off x="2965119" y="3082293"/>
            <a:ext cx="8341314" cy="3517313"/>
          </a:xfrm>
          <a:prstGeom prst="rect">
            <a:avLst/>
          </a:prstGeom>
        </p:spPr>
      </p:pic>
      <p:sp>
        <p:nvSpPr>
          <p:cNvPr id="5" name="Rectangle 4">
            <a:extLst>
              <a:ext uri="{FF2B5EF4-FFF2-40B4-BE49-F238E27FC236}">
                <a16:creationId xmlns:a16="http://schemas.microsoft.com/office/drawing/2014/main" id="{E0A5B22E-BA51-4615-A066-3DCA39CC9725}"/>
              </a:ext>
            </a:extLst>
          </p:cNvPr>
          <p:cNvSpPr/>
          <p:nvPr/>
        </p:nvSpPr>
        <p:spPr>
          <a:xfrm>
            <a:off x="6850435" y="3336324"/>
            <a:ext cx="761327" cy="271849"/>
          </a:xfrm>
          <a:prstGeom prst="rect">
            <a:avLst/>
          </a:prstGeom>
          <a:noFill/>
          <a:ln w="381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D28A79D5-D7A4-4BA5-A1EA-067747A87E05}"/>
              </a:ext>
            </a:extLst>
          </p:cNvPr>
          <p:cNvSpPr/>
          <p:nvPr/>
        </p:nvSpPr>
        <p:spPr>
          <a:xfrm>
            <a:off x="3159884" y="3880601"/>
            <a:ext cx="3413911" cy="2532556"/>
          </a:xfrm>
          <a:prstGeom prst="rect">
            <a:avLst/>
          </a:prstGeom>
          <a:noFill/>
          <a:ln w="381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0199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8FF3-72FD-4F12-A599-D259552B0B74}"/>
              </a:ext>
            </a:extLst>
          </p:cNvPr>
          <p:cNvSpPr>
            <a:spLocks noGrp="1"/>
          </p:cNvSpPr>
          <p:nvPr>
            <p:ph type="title"/>
          </p:nvPr>
        </p:nvSpPr>
        <p:spPr/>
        <p:txBody>
          <a:bodyPr/>
          <a:lstStyle/>
          <a:p>
            <a:r>
              <a:rPr lang="en-US"/>
              <a:t>Packages</a:t>
            </a:r>
            <a:endParaRPr lang="en-CA"/>
          </a:p>
        </p:txBody>
      </p:sp>
      <p:sp>
        <p:nvSpPr>
          <p:cNvPr id="3" name="Content Placeholder 2">
            <a:extLst>
              <a:ext uri="{FF2B5EF4-FFF2-40B4-BE49-F238E27FC236}">
                <a16:creationId xmlns:a16="http://schemas.microsoft.com/office/drawing/2014/main" id="{0B0D8DAF-C4B4-4520-AA2E-D6B062882EEB}"/>
              </a:ext>
            </a:extLst>
          </p:cNvPr>
          <p:cNvSpPr>
            <a:spLocks noGrp="1"/>
          </p:cNvSpPr>
          <p:nvPr>
            <p:ph idx="1"/>
          </p:nvPr>
        </p:nvSpPr>
        <p:spPr/>
        <p:txBody>
          <a:bodyPr/>
          <a:lstStyle/>
          <a:p>
            <a:r>
              <a:rPr lang="en-US"/>
              <a:t>To install multiple packages at once</a:t>
            </a:r>
            <a:r>
              <a:rPr lang="en-CA"/>
              <a:t>, you can use the code</a:t>
            </a:r>
          </a:p>
          <a:p>
            <a:pPr marL="0" indent="0">
              <a:buNone/>
            </a:pPr>
            <a:r>
              <a:rPr lang="en-US" b="1">
                <a:solidFill>
                  <a:srgbClr val="17A488"/>
                </a:solidFill>
              </a:rPr>
              <a:t>	</a:t>
            </a:r>
            <a:r>
              <a:rPr lang="en-US" sz="2500" b="1" err="1">
                <a:solidFill>
                  <a:srgbClr val="17A488"/>
                </a:solidFill>
              </a:rPr>
              <a:t>install.packages</a:t>
            </a:r>
            <a:r>
              <a:rPr lang="en-US" sz="2500" b="1">
                <a:solidFill>
                  <a:srgbClr val="17A488"/>
                </a:solidFill>
              </a:rPr>
              <a:t>(c(‘package1’, ‘package2’,…))</a:t>
            </a:r>
          </a:p>
          <a:p>
            <a:pPr marL="0" indent="0">
              <a:buNone/>
            </a:pPr>
            <a:endParaRPr lang="en-CA"/>
          </a:p>
          <a:p>
            <a:r>
              <a:rPr lang="en-US"/>
              <a:t>T</a:t>
            </a:r>
            <a:r>
              <a:rPr lang="en-CA" err="1"/>
              <a:t>ry</a:t>
            </a:r>
            <a:r>
              <a:rPr lang="en-CA"/>
              <a:t> it now! </a:t>
            </a:r>
          </a:p>
          <a:p>
            <a:pPr lvl="1"/>
            <a:r>
              <a:rPr lang="en-US"/>
              <a:t>I</a:t>
            </a:r>
            <a:r>
              <a:rPr lang="en-CA" err="1"/>
              <a:t>nstall</a:t>
            </a:r>
            <a:r>
              <a:rPr lang="en-CA"/>
              <a:t> the packages </a:t>
            </a:r>
            <a:r>
              <a:rPr lang="en-CA" b="1" err="1"/>
              <a:t>tidyverse</a:t>
            </a:r>
            <a:r>
              <a:rPr lang="en-CA" b="1"/>
              <a:t> </a:t>
            </a:r>
            <a:r>
              <a:rPr lang="en-CA"/>
              <a:t>and </a:t>
            </a:r>
            <a:r>
              <a:rPr lang="en-CA" b="1" err="1"/>
              <a:t>readxl</a:t>
            </a:r>
            <a:endParaRPr lang="en-CA"/>
          </a:p>
          <a:p>
            <a:pPr marL="0" indent="0">
              <a:buNone/>
            </a:pPr>
            <a:endParaRPr lang="en-US" sz="2500" b="1">
              <a:solidFill>
                <a:srgbClr val="17A488"/>
              </a:solidFill>
            </a:endParaRPr>
          </a:p>
          <a:p>
            <a:pPr marL="0" indent="0">
              <a:buNone/>
            </a:pPr>
            <a:endParaRPr lang="en-US" sz="2500" b="1">
              <a:solidFill>
                <a:srgbClr val="17A488"/>
              </a:solidFill>
            </a:endParaRPr>
          </a:p>
          <a:p>
            <a:pPr marL="0" indent="0">
              <a:buNone/>
            </a:pPr>
            <a:endParaRPr lang="en-US" sz="2500" b="1">
              <a:solidFill>
                <a:srgbClr val="17A488"/>
              </a:solidFill>
            </a:endParaRPr>
          </a:p>
        </p:txBody>
      </p:sp>
    </p:spTree>
    <p:extLst>
      <p:ext uri="{BB962C8B-B14F-4D97-AF65-F5344CB8AC3E}">
        <p14:creationId xmlns:p14="http://schemas.microsoft.com/office/powerpoint/2010/main" val="333384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19B9-BE4F-4343-9129-895756AF65A4}"/>
              </a:ext>
            </a:extLst>
          </p:cNvPr>
          <p:cNvSpPr>
            <a:spLocks noGrp="1"/>
          </p:cNvSpPr>
          <p:nvPr>
            <p:ph type="title"/>
          </p:nvPr>
        </p:nvSpPr>
        <p:spPr/>
        <p:txBody>
          <a:bodyPr/>
          <a:lstStyle/>
          <a:p>
            <a:r>
              <a:rPr lang="en-CA"/>
              <a:t>Packages</a:t>
            </a:r>
          </a:p>
        </p:txBody>
      </p:sp>
      <p:sp>
        <p:nvSpPr>
          <p:cNvPr id="3" name="Content Placeholder 2">
            <a:extLst>
              <a:ext uri="{FF2B5EF4-FFF2-40B4-BE49-F238E27FC236}">
                <a16:creationId xmlns:a16="http://schemas.microsoft.com/office/drawing/2014/main" id="{4CEED23A-FF1E-4183-8116-C6127072491B}"/>
              </a:ext>
            </a:extLst>
          </p:cNvPr>
          <p:cNvSpPr>
            <a:spLocks noGrp="1"/>
          </p:cNvSpPr>
          <p:nvPr>
            <p:ph idx="1"/>
          </p:nvPr>
        </p:nvSpPr>
        <p:spPr/>
        <p:txBody>
          <a:bodyPr/>
          <a:lstStyle/>
          <a:p>
            <a:r>
              <a:rPr lang="en-CA"/>
              <a:t>We always have to load libraries every time to start a new R session – key difference with Stata</a:t>
            </a:r>
          </a:p>
          <a:p>
            <a:endParaRPr lang="en-CA"/>
          </a:p>
          <a:p>
            <a:r>
              <a:rPr lang="en-CA"/>
              <a:t>A few ways to load a library </a:t>
            </a:r>
          </a:p>
          <a:p>
            <a:pPr lvl="1"/>
            <a:r>
              <a:rPr lang="en-CA"/>
              <a:t>Click the checkbox beside the package you want in the package tab on lower left panel in RStudio</a:t>
            </a:r>
          </a:p>
          <a:p>
            <a:pPr marL="457200" lvl="1" indent="0">
              <a:buNone/>
            </a:pPr>
            <a:endParaRPr lang="en-CA"/>
          </a:p>
          <a:p>
            <a:pPr lvl="1"/>
            <a:r>
              <a:rPr lang="en-CA"/>
              <a:t>Type in </a:t>
            </a:r>
            <a:r>
              <a:rPr lang="en-CA" b="1" i="1">
                <a:solidFill>
                  <a:srgbClr val="17A488"/>
                </a:solidFill>
              </a:rPr>
              <a:t>library(</a:t>
            </a:r>
            <a:r>
              <a:rPr lang="en-CA" b="1" i="1" err="1">
                <a:solidFill>
                  <a:srgbClr val="17A488"/>
                </a:solidFill>
              </a:rPr>
              <a:t>package_name</a:t>
            </a:r>
            <a:r>
              <a:rPr lang="en-CA" b="1" i="1">
                <a:solidFill>
                  <a:srgbClr val="17A488"/>
                </a:solidFill>
              </a:rPr>
              <a:t>)</a:t>
            </a:r>
            <a:r>
              <a:rPr lang="en-CA"/>
              <a:t> in the console</a:t>
            </a:r>
          </a:p>
          <a:p>
            <a:pPr lvl="2"/>
            <a:r>
              <a:rPr lang="en-CA"/>
              <a:t>Quotation marks are now optional.</a:t>
            </a:r>
          </a:p>
          <a:p>
            <a:pPr marL="914400" lvl="2" indent="0">
              <a:buNone/>
            </a:pPr>
            <a:endParaRPr lang="en-CA"/>
          </a:p>
          <a:p>
            <a:pPr lvl="1"/>
            <a:r>
              <a:rPr lang="en-CA"/>
              <a:t>You may also see some people use </a:t>
            </a:r>
            <a:r>
              <a:rPr lang="en-CA" b="1">
                <a:solidFill>
                  <a:srgbClr val="17A488"/>
                </a:solidFill>
              </a:rPr>
              <a:t>require(</a:t>
            </a:r>
            <a:r>
              <a:rPr lang="en-CA" b="1" err="1">
                <a:solidFill>
                  <a:srgbClr val="17A488"/>
                </a:solidFill>
              </a:rPr>
              <a:t>package_name</a:t>
            </a:r>
            <a:r>
              <a:rPr lang="en-CA" b="1">
                <a:solidFill>
                  <a:srgbClr val="17A488"/>
                </a:solidFill>
              </a:rPr>
              <a:t>)</a:t>
            </a:r>
          </a:p>
          <a:p>
            <a:pPr lvl="2"/>
            <a:endParaRPr lang="en-CA"/>
          </a:p>
          <a:p>
            <a:pPr lvl="2"/>
            <a:endParaRPr lang="en-CA"/>
          </a:p>
          <a:p>
            <a:pPr lvl="2"/>
            <a:endParaRPr lang="en-CA"/>
          </a:p>
        </p:txBody>
      </p:sp>
    </p:spTree>
    <p:extLst>
      <p:ext uri="{BB962C8B-B14F-4D97-AF65-F5344CB8AC3E}">
        <p14:creationId xmlns:p14="http://schemas.microsoft.com/office/powerpoint/2010/main" val="16162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C550-735D-419B-8C2D-5B0F47490811}"/>
              </a:ext>
            </a:extLst>
          </p:cNvPr>
          <p:cNvSpPr>
            <a:spLocks noGrp="1"/>
          </p:cNvSpPr>
          <p:nvPr>
            <p:ph type="title"/>
          </p:nvPr>
        </p:nvSpPr>
        <p:spPr/>
        <p:txBody>
          <a:bodyPr/>
          <a:lstStyle/>
          <a:p>
            <a:r>
              <a:rPr lang="en-CA"/>
              <a:t>A more efficient way</a:t>
            </a:r>
          </a:p>
        </p:txBody>
      </p:sp>
      <p:sp>
        <p:nvSpPr>
          <p:cNvPr id="3" name="Content Placeholder 2">
            <a:extLst>
              <a:ext uri="{FF2B5EF4-FFF2-40B4-BE49-F238E27FC236}">
                <a16:creationId xmlns:a16="http://schemas.microsoft.com/office/drawing/2014/main" id="{47AA5EA2-5437-44E4-92BF-AF8A3A3FB9BE}"/>
              </a:ext>
            </a:extLst>
          </p:cNvPr>
          <p:cNvSpPr>
            <a:spLocks noGrp="1"/>
          </p:cNvSpPr>
          <p:nvPr>
            <p:ph idx="1"/>
          </p:nvPr>
        </p:nvSpPr>
        <p:spPr/>
        <p:txBody>
          <a:bodyPr/>
          <a:lstStyle/>
          <a:p>
            <a:r>
              <a:rPr lang="en-CA"/>
              <a:t>Google it – “How to load a bunch of libraries in R”</a:t>
            </a:r>
          </a:p>
          <a:p>
            <a:endParaRPr lang="en-CA"/>
          </a:p>
          <a:p>
            <a:r>
              <a:rPr lang="en-CA"/>
              <a:t>We can use the </a:t>
            </a:r>
            <a:r>
              <a:rPr lang="en-CA" b="1" i="1" err="1"/>
              <a:t>p_load</a:t>
            </a:r>
            <a:r>
              <a:rPr lang="en-CA" b="1" i="1"/>
              <a:t>() </a:t>
            </a:r>
            <a:r>
              <a:rPr lang="en-CA"/>
              <a:t>function in the </a:t>
            </a:r>
            <a:r>
              <a:rPr lang="en-CA" b="1" i="1" err="1"/>
              <a:t>pacman</a:t>
            </a:r>
            <a:r>
              <a:rPr lang="en-CA"/>
              <a:t> package to check if a certain package is already installed, and if not, install and then load it. </a:t>
            </a:r>
          </a:p>
          <a:p>
            <a:pPr lvl="1"/>
            <a:r>
              <a:rPr lang="en-CA"/>
              <a:t>The </a:t>
            </a:r>
            <a:r>
              <a:rPr lang="en-CA" b="1" err="1"/>
              <a:t>p_load</a:t>
            </a:r>
            <a:r>
              <a:rPr lang="en-CA" b="1"/>
              <a:t>() </a:t>
            </a:r>
            <a:r>
              <a:rPr lang="en-CA"/>
              <a:t>function can be used to load multiple packages at the same time</a:t>
            </a:r>
          </a:p>
          <a:p>
            <a:pPr marL="457200" lvl="1" indent="0">
              <a:buNone/>
            </a:pPr>
            <a:endParaRPr lang="en-CA"/>
          </a:p>
        </p:txBody>
      </p:sp>
      <p:sp>
        <p:nvSpPr>
          <p:cNvPr id="4" name="Rectangle 3">
            <a:extLst>
              <a:ext uri="{FF2B5EF4-FFF2-40B4-BE49-F238E27FC236}">
                <a16:creationId xmlns:a16="http://schemas.microsoft.com/office/drawing/2014/main" id="{43D92EDB-A90C-4631-815C-C33A9F9C6107}"/>
              </a:ext>
            </a:extLst>
          </p:cNvPr>
          <p:cNvSpPr/>
          <p:nvPr/>
        </p:nvSpPr>
        <p:spPr>
          <a:xfrm>
            <a:off x="2745508" y="6476495"/>
            <a:ext cx="6096000" cy="246221"/>
          </a:xfrm>
          <a:prstGeom prst="rect">
            <a:avLst/>
          </a:prstGeom>
        </p:spPr>
        <p:txBody>
          <a:bodyPr>
            <a:spAutoFit/>
          </a:bodyPr>
          <a:lstStyle/>
          <a:p>
            <a:r>
              <a:rPr lang="en-CA" sz="1000">
                <a:hlinkClick r:id="rId3"/>
              </a:rPr>
              <a:t>https://statsandr.com/blog/an-efficient-way-to-install-and-load-r-packages/</a:t>
            </a:r>
            <a:endParaRPr lang="en-CA" sz="1000"/>
          </a:p>
        </p:txBody>
      </p:sp>
    </p:spTree>
    <p:extLst>
      <p:ext uri="{BB962C8B-B14F-4D97-AF65-F5344CB8AC3E}">
        <p14:creationId xmlns:p14="http://schemas.microsoft.com/office/powerpoint/2010/main" val="24322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91FA-6FA2-4467-B45A-736314AF5A7C}"/>
              </a:ext>
            </a:extLst>
          </p:cNvPr>
          <p:cNvSpPr>
            <a:spLocks noGrp="1"/>
          </p:cNvSpPr>
          <p:nvPr>
            <p:ph type="title"/>
          </p:nvPr>
        </p:nvSpPr>
        <p:spPr/>
        <p:txBody>
          <a:bodyPr/>
          <a:lstStyle/>
          <a:p>
            <a:r>
              <a:rPr lang="en-CA"/>
              <a:t>A more efficient way</a:t>
            </a:r>
          </a:p>
        </p:txBody>
      </p:sp>
      <p:sp>
        <p:nvSpPr>
          <p:cNvPr id="3" name="Content Placeholder 2">
            <a:extLst>
              <a:ext uri="{FF2B5EF4-FFF2-40B4-BE49-F238E27FC236}">
                <a16:creationId xmlns:a16="http://schemas.microsoft.com/office/drawing/2014/main" id="{38C5E270-1225-4927-A8E6-F7AD2B960FAD}"/>
              </a:ext>
            </a:extLst>
          </p:cNvPr>
          <p:cNvSpPr>
            <a:spLocks noGrp="1"/>
          </p:cNvSpPr>
          <p:nvPr>
            <p:ph idx="1"/>
          </p:nvPr>
        </p:nvSpPr>
        <p:spPr/>
        <p:txBody>
          <a:bodyPr/>
          <a:lstStyle/>
          <a:p>
            <a:pPr marL="0" indent="0">
              <a:buNone/>
            </a:pPr>
            <a:r>
              <a:rPr lang="en-CA" b="1">
                <a:solidFill>
                  <a:srgbClr val="17A488"/>
                </a:solidFill>
              </a:rPr>
              <a:t>install.packages(“pacman”)</a:t>
            </a:r>
            <a:r>
              <a:rPr lang="en-CA" b="1"/>
              <a:t> - </a:t>
            </a:r>
            <a:r>
              <a:rPr lang="en-CA" b="1" i="1"/>
              <a:t>do this only once</a:t>
            </a:r>
          </a:p>
          <a:p>
            <a:pPr marL="0" indent="0">
              <a:buNone/>
            </a:pPr>
            <a:r>
              <a:rPr lang="en-CA" b="1">
                <a:solidFill>
                  <a:srgbClr val="17A488"/>
                </a:solidFill>
              </a:rPr>
              <a:t>pacman::p_load(tidyverse, readxl, googlesheets4, readstata13,here, magrittr, cansim, stats, broom, modelsummary, flextable) </a:t>
            </a:r>
            <a:endParaRPr lang="en-CA"/>
          </a:p>
          <a:p>
            <a:r>
              <a:rPr lang="en-CA"/>
              <a:t>The pacman::p_load() syntax means that R loads the p_load() function only from the {pacman} package.</a:t>
            </a:r>
          </a:p>
          <a:p>
            <a:pPr lvl="1"/>
            <a:r>
              <a:rPr lang="en-CA"/>
              <a:t>You can use this syntax even without doing library(pacman).</a:t>
            </a:r>
          </a:p>
          <a:p>
            <a:pPr lvl="1"/>
            <a:r>
              <a:rPr lang="en-CA"/>
              <a:t>The packages inside the parentheses of p_load() change depending on your needs. </a:t>
            </a:r>
          </a:p>
        </p:txBody>
      </p:sp>
    </p:spTree>
    <p:extLst>
      <p:ext uri="{BB962C8B-B14F-4D97-AF65-F5344CB8AC3E}">
        <p14:creationId xmlns:p14="http://schemas.microsoft.com/office/powerpoint/2010/main" val="1794531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82F8-2D52-4CB0-A513-6AE9C695EFAE}"/>
              </a:ext>
            </a:extLst>
          </p:cNvPr>
          <p:cNvSpPr>
            <a:spLocks noGrp="1"/>
          </p:cNvSpPr>
          <p:nvPr>
            <p:ph type="title"/>
          </p:nvPr>
        </p:nvSpPr>
        <p:spPr/>
        <p:txBody>
          <a:bodyPr/>
          <a:lstStyle/>
          <a:p>
            <a:r>
              <a:rPr lang="en-CA"/>
              <a:t>Interacting with R</a:t>
            </a:r>
          </a:p>
        </p:txBody>
      </p:sp>
      <p:sp>
        <p:nvSpPr>
          <p:cNvPr id="3" name="Content Placeholder 2">
            <a:extLst>
              <a:ext uri="{FF2B5EF4-FFF2-40B4-BE49-F238E27FC236}">
                <a16:creationId xmlns:a16="http://schemas.microsoft.com/office/drawing/2014/main" id="{BC016545-DA04-4BB7-AE6D-875AF725A667}"/>
              </a:ext>
            </a:extLst>
          </p:cNvPr>
          <p:cNvSpPr>
            <a:spLocks noGrp="1"/>
          </p:cNvSpPr>
          <p:nvPr>
            <p:ph idx="1"/>
          </p:nvPr>
        </p:nvSpPr>
        <p:spPr/>
        <p:txBody>
          <a:bodyPr/>
          <a:lstStyle/>
          <a:p>
            <a:r>
              <a:rPr lang="en-CA"/>
              <a:t>You can get output from R by typing math expressions in the console</a:t>
            </a:r>
            <a:endParaRPr lang="en-CA">
              <a:solidFill>
                <a:srgbClr val="002047"/>
              </a:solidFill>
            </a:endParaRPr>
          </a:p>
          <a:p>
            <a:pPr marL="0" indent="0">
              <a:buNone/>
            </a:pPr>
            <a:r>
              <a:rPr lang="en-CA" b="1">
                <a:solidFill>
                  <a:srgbClr val="17A488"/>
                </a:solidFill>
              </a:rPr>
              <a:t>1+2 </a:t>
            </a:r>
          </a:p>
          <a:p>
            <a:pPr marL="0" indent="0">
              <a:buNone/>
            </a:pPr>
            <a:endParaRPr lang="en-CA" sz="2000"/>
          </a:p>
          <a:p>
            <a:pPr marL="0" indent="0">
              <a:buNone/>
            </a:pPr>
            <a:r>
              <a:rPr lang="en-CA" b="1">
                <a:solidFill>
                  <a:srgbClr val="17A488"/>
                </a:solidFill>
              </a:rPr>
              <a:t>2+4*1^3</a:t>
            </a:r>
          </a:p>
          <a:p>
            <a:pPr marL="0" indent="0">
              <a:buNone/>
            </a:pPr>
            <a:endParaRPr lang="en-CA" sz="2000"/>
          </a:p>
          <a:p>
            <a:pPr marL="0" indent="0">
              <a:buNone/>
            </a:pPr>
            <a:r>
              <a:rPr lang="en-CA" b="1">
                <a:solidFill>
                  <a:srgbClr val="17A488"/>
                </a:solidFill>
              </a:rPr>
              <a:t>100 %/% 60 </a:t>
            </a:r>
            <a:r>
              <a:rPr lang="en-CA"/>
              <a:t>	# How many whole hours in 100 min</a:t>
            </a:r>
          </a:p>
          <a:p>
            <a:pPr marL="0" indent="0">
              <a:buNone/>
            </a:pPr>
            <a:endParaRPr lang="en-CA"/>
          </a:p>
          <a:p>
            <a:pPr marL="0" indent="0">
              <a:buNone/>
            </a:pPr>
            <a:r>
              <a:rPr lang="en-CA" b="1">
                <a:solidFill>
                  <a:srgbClr val="17A488"/>
                </a:solidFill>
              </a:rPr>
              <a:t>100 %% 60 </a:t>
            </a:r>
            <a:r>
              <a:rPr lang="en-CA"/>
              <a:t>	# How many minutes are left over?</a:t>
            </a:r>
          </a:p>
          <a:p>
            <a:pPr lvl="1"/>
            <a:endParaRPr lang="en-CA"/>
          </a:p>
          <a:p>
            <a:endParaRPr lang="en-CA"/>
          </a:p>
        </p:txBody>
      </p:sp>
    </p:spTree>
    <p:extLst>
      <p:ext uri="{BB962C8B-B14F-4D97-AF65-F5344CB8AC3E}">
        <p14:creationId xmlns:p14="http://schemas.microsoft.com/office/powerpoint/2010/main" val="286794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B5F0-7C46-40A2-B38D-A73128BCA154}"/>
              </a:ext>
            </a:extLst>
          </p:cNvPr>
          <p:cNvSpPr>
            <a:spLocks noGrp="1"/>
          </p:cNvSpPr>
          <p:nvPr>
            <p:ph type="title"/>
          </p:nvPr>
        </p:nvSpPr>
        <p:spPr/>
        <p:txBody>
          <a:bodyPr/>
          <a:lstStyle/>
          <a:p>
            <a:r>
              <a:rPr lang="en-CA"/>
              <a:t>Interacting with R</a:t>
            </a:r>
          </a:p>
        </p:txBody>
      </p:sp>
      <p:sp>
        <p:nvSpPr>
          <p:cNvPr id="3" name="Content Placeholder 2">
            <a:extLst>
              <a:ext uri="{FF2B5EF4-FFF2-40B4-BE49-F238E27FC236}">
                <a16:creationId xmlns:a16="http://schemas.microsoft.com/office/drawing/2014/main" id="{E3711D9A-748D-4AD9-9FB6-F15911B9F000}"/>
              </a:ext>
            </a:extLst>
          </p:cNvPr>
          <p:cNvSpPr>
            <a:spLocks noGrp="1"/>
          </p:cNvSpPr>
          <p:nvPr>
            <p:ph idx="1"/>
          </p:nvPr>
        </p:nvSpPr>
        <p:spPr/>
        <p:txBody>
          <a:bodyPr/>
          <a:lstStyle/>
          <a:p>
            <a:r>
              <a:rPr lang="en-CA"/>
              <a:t>You can get output from R by typing logic statements in the console</a:t>
            </a:r>
          </a:p>
          <a:p>
            <a:pPr marL="0" indent="0">
              <a:buNone/>
            </a:pPr>
            <a:r>
              <a:rPr lang="en-CA" b="1">
                <a:solidFill>
                  <a:srgbClr val="17A488"/>
                </a:solidFill>
              </a:rPr>
              <a:t>1 &gt; 2 &amp; 1 &gt; 0.5</a:t>
            </a:r>
            <a:r>
              <a:rPr lang="en-CA"/>
              <a:t>		# The “&amp;” stands for “and”</a:t>
            </a:r>
          </a:p>
          <a:p>
            <a:pPr marL="0" indent="0">
              <a:buNone/>
            </a:pPr>
            <a:endParaRPr lang="en-CA"/>
          </a:p>
          <a:p>
            <a:pPr marL="0" indent="0">
              <a:buNone/>
            </a:pPr>
            <a:r>
              <a:rPr lang="en-CA" b="1">
                <a:solidFill>
                  <a:srgbClr val="17A488"/>
                </a:solidFill>
              </a:rPr>
              <a:t>1 &gt; 2 | 1 &gt; 0.5 	</a:t>
            </a:r>
            <a:r>
              <a:rPr lang="en-CA"/>
              <a:t>	# The “|” stands for “or”</a:t>
            </a:r>
          </a:p>
          <a:p>
            <a:pPr marL="0" indent="0">
              <a:buNone/>
            </a:pPr>
            <a:endParaRPr lang="en-CA"/>
          </a:p>
          <a:p>
            <a:pPr marL="0" indent="0">
              <a:buNone/>
            </a:pPr>
            <a:r>
              <a:rPr lang="en-CA" b="1">
                <a:solidFill>
                  <a:srgbClr val="17A488"/>
                </a:solidFill>
              </a:rPr>
              <a:t>3 + 4 == 4 + 3	</a:t>
            </a:r>
            <a:r>
              <a:rPr lang="en-CA"/>
              <a:t>	# The “==“ stands for “equal to”</a:t>
            </a:r>
          </a:p>
          <a:p>
            <a:pPr marL="0" indent="0">
              <a:buNone/>
            </a:pPr>
            <a:endParaRPr lang="en-CA"/>
          </a:p>
          <a:p>
            <a:pPr marL="0" indent="0">
              <a:buNone/>
            </a:pPr>
            <a:r>
              <a:rPr lang="en-CA" b="1">
                <a:solidFill>
                  <a:srgbClr val="17A488"/>
                </a:solidFill>
              </a:rPr>
              <a:t>3 + 4 != 4 + 3	</a:t>
            </a:r>
            <a:r>
              <a:rPr lang="en-CA"/>
              <a:t>	#The “!” is negation</a:t>
            </a:r>
          </a:p>
        </p:txBody>
      </p:sp>
    </p:spTree>
    <p:extLst>
      <p:ext uri="{BB962C8B-B14F-4D97-AF65-F5344CB8AC3E}">
        <p14:creationId xmlns:p14="http://schemas.microsoft.com/office/powerpoint/2010/main" val="4212738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F3AC-B2A5-41A0-9F20-61A759EFDC6A}"/>
              </a:ext>
            </a:extLst>
          </p:cNvPr>
          <p:cNvSpPr>
            <a:spLocks noGrp="1"/>
          </p:cNvSpPr>
          <p:nvPr>
            <p:ph type="title"/>
          </p:nvPr>
        </p:nvSpPr>
        <p:spPr/>
        <p:txBody>
          <a:bodyPr/>
          <a:lstStyle/>
          <a:p>
            <a:r>
              <a:rPr lang="en-CA"/>
              <a:t>Creating objects in R</a:t>
            </a:r>
          </a:p>
        </p:txBody>
      </p:sp>
      <p:sp>
        <p:nvSpPr>
          <p:cNvPr id="3" name="Content Placeholder 2">
            <a:extLst>
              <a:ext uri="{FF2B5EF4-FFF2-40B4-BE49-F238E27FC236}">
                <a16:creationId xmlns:a16="http://schemas.microsoft.com/office/drawing/2014/main" id="{9585C3AE-1331-48D6-8D12-BE97A31DE4AC}"/>
              </a:ext>
            </a:extLst>
          </p:cNvPr>
          <p:cNvSpPr>
            <a:spLocks noGrp="1"/>
          </p:cNvSpPr>
          <p:nvPr>
            <p:ph idx="1"/>
          </p:nvPr>
        </p:nvSpPr>
        <p:spPr/>
        <p:txBody>
          <a:bodyPr/>
          <a:lstStyle/>
          <a:p>
            <a:r>
              <a:rPr lang="en-CA"/>
              <a:t>To do useful and interesting things, we assign </a:t>
            </a:r>
            <a:r>
              <a:rPr lang="en-CA" i="1"/>
              <a:t>values</a:t>
            </a:r>
            <a:r>
              <a:rPr lang="en-CA"/>
              <a:t> to </a:t>
            </a:r>
            <a:r>
              <a:rPr lang="en-CA" i="1"/>
              <a:t>objects</a:t>
            </a:r>
          </a:p>
          <a:p>
            <a:endParaRPr lang="en-CA" i="1"/>
          </a:p>
          <a:p>
            <a:r>
              <a:rPr lang="en-CA"/>
              <a:t>In R, we use </a:t>
            </a:r>
            <a:r>
              <a:rPr lang="en-CA" b="1">
                <a:solidFill>
                  <a:srgbClr val="17A488"/>
                </a:solidFill>
                <a:latin typeface="MS Mincho" panose="02020609040205080304" pitchFamily="49" charset="-128"/>
                <a:ea typeface="MS Mincho" panose="02020609040205080304" pitchFamily="49" charset="-128"/>
              </a:rPr>
              <a:t>&lt;-</a:t>
            </a:r>
            <a:r>
              <a:rPr lang="en-CA">
                <a:latin typeface="MS Mincho" panose="02020609040205080304" pitchFamily="49" charset="-128"/>
                <a:ea typeface="MS Mincho" panose="02020609040205080304" pitchFamily="49" charset="-128"/>
              </a:rPr>
              <a:t> </a:t>
            </a:r>
            <a:r>
              <a:rPr lang="en-CA"/>
              <a:t>or</a:t>
            </a:r>
            <a:r>
              <a:rPr lang="en-CA">
                <a:solidFill>
                  <a:srgbClr val="17A488"/>
                </a:solidFill>
              </a:rPr>
              <a:t> </a:t>
            </a:r>
            <a:r>
              <a:rPr lang="en-CA" b="1">
                <a:solidFill>
                  <a:srgbClr val="17A488"/>
                </a:solidFill>
                <a:latin typeface="MS Mincho" panose="02020609040205080304" pitchFamily="49" charset="-128"/>
                <a:ea typeface="MS Mincho" panose="02020609040205080304" pitchFamily="49" charset="-128"/>
              </a:rPr>
              <a:t>=</a:t>
            </a:r>
            <a:r>
              <a:rPr lang="en-CA">
                <a:solidFill>
                  <a:srgbClr val="17A488"/>
                </a:solidFill>
                <a:latin typeface="MS Mincho" panose="02020609040205080304" pitchFamily="49" charset="-128"/>
                <a:ea typeface="MS Mincho" panose="02020609040205080304" pitchFamily="49" charset="-128"/>
              </a:rPr>
              <a:t> </a:t>
            </a:r>
            <a:r>
              <a:rPr lang="en-CA"/>
              <a:t>as assignment operators</a:t>
            </a:r>
            <a:endParaRPr lang="en-CA" b="1">
              <a:solidFill>
                <a:srgbClr val="17A488"/>
              </a:solidFill>
            </a:endParaRPr>
          </a:p>
          <a:p>
            <a:endParaRPr lang="en-CA" b="1" i="1">
              <a:solidFill>
                <a:srgbClr val="17A488"/>
              </a:solidFill>
            </a:endParaRPr>
          </a:p>
          <a:p>
            <a:r>
              <a:rPr lang="en-CA"/>
              <a:t>Which assignment operator to use?</a:t>
            </a:r>
            <a:r>
              <a:rPr lang="en-CA" baseline="30000"/>
              <a:t>1</a:t>
            </a:r>
          </a:p>
          <a:p>
            <a:pPr lvl="1"/>
            <a:r>
              <a:rPr lang="en-CA"/>
              <a:t>You will find most R users use </a:t>
            </a:r>
            <a:r>
              <a:rPr lang="en-CA" b="1">
                <a:solidFill>
                  <a:srgbClr val="17A488"/>
                </a:solidFill>
                <a:latin typeface="MS Mincho" panose="02020609040205080304" pitchFamily="49" charset="-128"/>
                <a:ea typeface="MS Mincho" panose="02020609040205080304" pitchFamily="49" charset="-128"/>
              </a:rPr>
              <a:t>&lt;- </a:t>
            </a:r>
            <a:r>
              <a:rPr lang="en-CA"/>
              <a:t>because = have a particular use within functions. </a:t>
            </a:r>
          </a:p>
          <a:p>
            <a:pPr lvl="1"/>
            <a:r>
              <a:rPr lang="en-CA"/>
              <a:t>You can read more about this issue </a:t>
            </a:r>
            <a:r>
              <a:rPr lang="en-CA">
                <a:hlinkClick r:id="rId2"/>
              </a:rPr>
              <a:t>here</a:t>
            </a:r>
            <a:r>
              <a:rPr lang="en-CA"/>
              <a:t> and </a:t>
            </a:r>
            <a:r>
              <a:rPr lang="en-CA">
                <a:hlinkClick r:id="rId3"/>
              </a:rPr>
              <a:t>here</a:t>
            </a:r>
            <a:endParaRPr lang="en-CA"/>
          </a:p>
          <a:p>
            <a:pPr lvl="1"/>
            <a:r>
              <a:rPr lang="en-CA" b="1"/>
              <a:t>Bottom line: </a:t>
            </a:r>
            <a:r>
              <a:rPr lang="en-CA"/>
              <a:t>Use whichever you prefer. Just be consistent. </a:t>
            </a:r>
            <a:endParaRPr lang="en-CA" b="1"/>
          </a:p>
        </p:txBody>
      </p:sp>
      <p:sp>
        <p:nvSpPr>
          <p:cNvPr id="4" name="TextBox 3">
            <a:extLst>
              <a:ext uri="{FF2B5EF4-FFF2-40B4-BE49-F238E27FC236}">
                <a16:creationId xmlns:a16="http://schemas.microsoft.com/office/drawing/2014/main" id="{9EDD3F1E-AFEE-493E-B530-D6084F763253}"/>
              </a:ext>
            </a:extLst>
          </p:cNvPr>
          <p:cNvSpPr txBox="1"/>
          <p:nvPr/>
        </p:nvSpPr>
        <p:spPr>
          <a:xfrm>
            <a:off x="2236304" y="6599606"/>
            <a:ext cx="4394152" cy="246221"/>
          </a:xfrm>
          <a:prstGeom prst="rect">
            <a:avLst/>
          </a:prstGeom>
          <a:noFill/>
        </p:spPr>
        <p:txBody>
          <a:bodyPr wrap="none" rtlCol="0">
            <a:spAutoFit/>
          </a:bodyPr>
          <a:lstStyle/>
          <a:p>
            <a:r>
              <a:rPr lang="en-CA" sz="1000" baseline="30000"/>
              <a:t>1 </a:t>
            </a:r>
            <a:r>
              <a:rPr lang="en-CA" sz="1000">
                <a:hlinkClick r:id="rId4"/>
              </a:rPr>
              <a:t>https://raw.githack.com/uo-ec607/lectures/master/04-rlang/04-rlang.html#28</a:t>
            </a:r>
            <a:r>
              <a:rPr lang="en-CA" sz="1000"/>
              <a:t> </a:t>
            </a:r>
          </a:p>
        </p:txBody>
      </p:sp>
    </p:spTree>
    <p:extLst>
      <p:ext uri="{BB962C8B-B14F-4D97-AF65-F5344CB8AC3E}">
        <p14:creationId xmlns:p14="http://schemas.microsoft.com/office/powerpoint/2010/main" val="52055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3170-28DF-43BD-9D72-1C27C3BC926F}"/>
              </a:ext>
            </a:extLst>
          </p:cNvPr>
          <p:cNvSpPr>
            <a:spLocks noGrp="1"/>
          </p:cNvSpPr>
          <p:nvPr>
            <p:ph type="title"/>
          </p:nvPr>
        </p:nvSpPr>
        <p:spPr/>
        <p:txBody>
          <a:bodyPr/>
          <a:lstStyle/>
          <a:p>
            <a:r>
              <a:rPr lang="en-CA"/>
              <a:t>Creating objects in R </a:t>
            </a:r>
          </a:p>
        </p:txBody>
      </p:sp>
      <p:sp>
        <p:nvSpPr>
          <p:cNvPr id="3" name="Content Placeholder 2">
            <a:extLst>
              <a:ext uri="{FF2B5EF4-FFF2-40B4-BE49-F238E27FC236}">
                <a16:creationId xmlns:a16="http://schemas.microsoft.com/office/drawing/2014/main" id="{D8B747BB-AC43-4E6A-92A7-710C6849D946}"/>
              </a:ext>
            </a:extLst>
          </p:cNvPr>
          <p:cNvSpPr>
            <a:spLocks noGrp="1"/>
          </p:cNvSpPr>
          <p:nvPr>
            <p:ph idx="1"/>
          </p:nvPr>
        </p:nvSpPr>
        <p:spPr/>
        <p:txBody>
          <a:bodyPr/>
          <a:lstStyle/>
          <a:p>
            <a:r>
              <a:rPr lang="en-CA"/>
              <a:t>You can name your objects anything you want, but they cannot start with a number and cannot use R reserved words (i.e. if, else, for)</a:t>
            </a:r>
          </a:p>
          <a:p>
            <a:pPr lvl="1"/>
            <a:endParaRPr lang="en-CA"/>
          </a:p>
          <a:p>
            <a:r>
              <a:rPr lang="en-CA"/>
              <a:t>R is also case sensitive (age is different from Age)</a:t>
            </a:r>
          </a:p>
          <a:p>
            <a:pPr lvl="1"/>
            <a:r>
              <a:rPr lang="en-CA" err="1"/>
              <a:t>snake_case</a:t>
            </a:r>
            <a:endParaRPr lang="en-CA"/>
          </a:p>
          <a:p>
            <a:pPr lvl="1"/>
            <a:r>
              <a:rPr lang="en-CA" err="1"/>
              <a:t>PascalCase</a:t>
            </a:r>
            <a:endParaRPr lang="en-CA"/>
          </a:p>
          <a:p>
            <a:pPr lvl="1"/>
            <a:r>
              <a:rPr lang="en-CA"/>
              <a:t>camelCase</a:t>
            </a:r>
          </a:p>
          <a:p>
            <a:pPr lvl="1"/>
            <a:endParaRPr lang="en-CA"/>
          </a:p>
        </p:txBody>
      </p:sp>
      <p:sp>
        <p:nvSpPr>
          <p:cNvPr id="4" name="Rectangle 3">
            <a:extLst>
              <a:ext uri="{FF2B5EF4-FFF2-40B4-BE49-F238E27FC236}">
                <a16:creationId xmlns:a16="http://schemas.microsoft.com/office/drawing/2014/main" id="{C23ECA6E-EE36-488C-A504-11F7EABC9B90}"/>
              </a:ext>
            </a:extLst>
          </p:cNvPr>
          <p:cNvSpPr/>
          <p:nvPr/>
        </p:nvSpPr>
        <p:spPr>
          <a:xfrm>
            <a:off x="2745508" y="6540897"/>
            <a:ext cx="1968809" cy="246221"/>
          </a:xfrm>
          <a:prstGeom prst="rect">
            <a:avLst/>
          </a:prstGeom>
        </p:spPr>
        <p:txBody>
          <a:bodyPr wrap="none">
            <a:spAutoFit/>
          </a:bodyPr>
          <a:lstStyle/>
          <a:p>
            <a:r>
              <a:rPr lang="en-CA" sz="1000"/>
              <a:t>https://colinfay.me/r-assignment/</a:t>
            </a:r>
          </a:p>
        </p:txBody>
      </p:sp>
    </p:spTree>
    <p:extLst>
      <p:ext uri="{BB962C8B-B14F-4D97-AF65-F5344CB8AC3E}">
        <p14:creationId xmlns:p14="http://schemas.microsoft.com/office/powerpoint/2010/main" val="3201456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9AE7-343F-4277-894D-0E06231F8996}"/>
              </a:ext>
            </a:extLst>
          </p:cNvPr>
          <p:cNvSpPr>
            <a:spLocks noGrp="1"/>
          </p:cNvSpPr>
          <p:nvPr>
            <p:ph type="title"/>
          </p:nvPr>
        </p:nvSpPr>
        <p:spPr/>
        <p:txBody>
          <a:bodyPr/>
          <a:lstStyle/>
          <a:p>
            <a:r>
              <a:rPr lang="en-CA"/>
              <a:t>Creating objects in R </a:t>
            </a:r>
          </a:p>
        </p:txBody>
      </p:sp>
      <p:sp>
        <p:nvSpPr>
          <p:cNvPr id="3" name="Content Placeholder 2">
            <a:extLst>
              <a:ext uri="{FF2B5EF4-FFF2-40B4-BE49-F238E27FC236}">
                <a16:creationId xmlns:a16="http://schemas.microsoft.com/office/drawing/2014/main" id="{FE421BA6-939E-4638-87AD-EE317009EA1C}"/>
              </a:ext>
            </a:extLst>
          </p:cNvPr>
          <p:cNvSpPr>
            <a:spLocks noGrp="1"/>
          </p:cNvSpPr>
          <p:nvPr>
            <p:ph idx="1"/>
          </p:nvPr>
        </p:nvSpPr>
        <p:spPr/>
        <p:txBody>
          <a:bodyPr/>
          <a:lstStyle/>
          <a:p>
            <a:r>
              <a:rPr lang="en-CA">
                <a:solidFill>
                  <a:srgbClr val="002047"/>
                </a:solidFill>
              </a:rPr>
              <a:t>When we assign values to an object, R does not automatically print the object. </a:t>
            </a:r>
          </a:p>
          <a:p>
            <a:pPr marL="0" indent="0">
              <a:buNone/>
            </a:pPr>
            <a:endParaRPr lang="en-CA">
              <a:solidFill>
                <a:srgbClr val="002047"/>
              </a:solidFill>
            </a:endParaRPr>
          </a:p>
          <a:p>
            <a:pPr marL="0" indent="0">
              <a:buNone/>
            </a:pPr>
            <a:r>
              <a:rPr lang="en-CA" b="1">
                <a:solidFill>
                  <a:srgbClr val="17A488"/>
                </a:solidFill>
              </a:rPr>
              <a:t>x &lt;- 3 </a:t>
            </a:r>
            <a:r>
              <a:rPr lang="en-CA"/>
              <a:t># creates an object x; does not print anything</a:t>
            </a:r>
          </a:p>
          <a:p>
            <a:pPr marL="0" indent="0">
              <a:buNone/>
            </a:pPr>
            <a:r>
              <a:rPr lang="en-CA" b="1">
                <a:solidFill>
                  <a:srgbClr val="17A488"/>
                </a:solidFill>
              </a:rPr>
              <a:t>(x &lt;- 3) </a:t>
            </a:r>
            <a:r>
              <a:rPr lang="en-CA"/>
              <a:t># creates an object x; prints the value of x</a:t>
            </a:r>
          </a:p>
          <a:p>
            <a:pPr marL="0" indent="0">
              <a:buNone/>
            </a:pPr>
            <a:r>
              <a:rPr lang="en-CA" b="1">
                <a:solidFill>
                  <a:srgbClr val="17A488"/>
                </a:solidFill>
              </a:rPr>
              <a:t>x</a:t>
            </a:r>
            <a:r>
              <a:rPr lang="en-CA"/>
              <a:t> # prints the value of x </a:t>
            </a:r>
          </a:p>
          <a:p>
            <a:pPr marL="0" indent="0">
              <a:buNone/>
            </a:pPr>
            <a:endParaRPr lang="en-CA"/>
          </a:p>
          <a:p>
            <a:pPr marL="0" indent="0">
              <a:buNone/>
            </a:pPr>
            <a:r>
              <a:rPr lang="en-CA" b="1">
                <a:solidFill>
                  <a:srgbClr val="17A488"/>
                </a:solidFill>
              </a:rPr>
              <a:t>2 * x   </a:t>
            </a:r>
            <a:r>
              <a:rPr lang="en-CA"/>
              <a:t>#x is now stored in the memory; we can use it</a:t>
            </a:r>
          </a:p>
          <a:p>
            <a:pPr marL="0" indent="0">
              <a:buNone/>
            </a:pPr>
            <a:endParaRPr lang="en-CA"/>
          </a:p>
        </p:txBody>
      </p:sp>
    </p:spTree>
    <p:extLst>
      <p:ext uri="{BB962C8B-B14F-4D97-AF65-F5344CB8AC3E}">
        <p14:creationId xmlns:p14="http://schemas.microsoft.com/office/powerpoint/2010/main" val="148897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4B02-F433-497A-BBD5-C779F8FB24B7}"/>
              </a:ext>
            </a:extLst>
          </p:cNvPr>
          <p:cNvSpPr>
            <a:spLocks noGrp="1"/>
          </p:cNvSpPr>
          <p:nvPr>
            <p:ph type="title"/>
          </p:nvPr>
        </p:nvSpPr>
        <p:spPr/>
        <p:txBody>
          <a:bodyPr/>
          <a:lstStyle/>
          <a:p>
            <a:r>
              <a:rPr lang="en-CA"/>
              <a:t>Learning Objectives</a:t>
            </a:r>
          </a:p>
        </p:txBody>
      </p:sp>
      <p:sp>
        <p:nvSpPr>
          <p:cNvPr id="3" name="Content Placeholder 2">
            <a:extLst>
              <a:ext uri="{FF2B5EF4-FFF2-40B4-BE49-F238E27FC236}">
                <a16:creationId xmlns:a16="http://schemas.microsoft.com/office/drawing/2014/main" id="{52456806-1FE1-4AA1-BDA2-A0D429B24335}"/>
              </a:ext>
            </a:extLst>
          </p:cNvPr>
          <p:cNvSpPr>
            <a:spLocks noGrp="1"/>
          </p:cNvSpPr>
          <p:nvPr>
            <p:ph idx="1"/>
          </p:nvPr>
        </p:nvSpPr>
        <p:spPr>
          <a:xfrm>
            <a:off x="2745508" y="1771196"/>
            <a:ext cx="9098149" cy="4828410"/>
          </a:xfrm>
        </p:spPr>
        <p:txBody>
          <a:bodyPr/>
          <a:lstStyle/>
          <a:p>
            <a:r>
              <a:rPr lang="en-CA"/>
              <a:t>Become familiar with RStudio’s interface</a:t>
            </a:r>
          </a:p>
          <a:p>
            <a:r>
              <a:rPr lang="en-CA"/>
              <a:t>Know how to run codes in R using scripts or directly in console</a:t>
            </a:r>
          </a:p>
          <a:p>
            <a:r>
              <a:rPr lang="en-CA"/>
              <a:t>Understand what a package is</a:t>
            </a:r>
          </a:p>
          <a:p>
            <a:r>
              <a:rPr lang="en-CA"/>
              <a:t>Install and load a package</a:t>
            </a:r>
          </a:p>
          <a:p>
            <a:r>
              <a:rPr lang="en-CA"/>
              <a:t>Use the {pacman} package to install and load packages</a:t>
            </a:r>
          </a:p>
          <a:p>
            <a:r>
              <a:rPr lang="en-CA"/>
              <a:t>Create objects using the assignment operator</a:t>
            </a:r>
          </a:p>
          <a:p>
            <a:r>
              <a:rPr lang="en-CA"/>
              <a:t>Add comments</a:t>
            </a:r>
          </a:p>
          <a:p>
            <a:endParaRPr lang="en-CA"/>
          </a:p>
        </p:txBody>
      </p:sp>
    </p:spTree>
    <p:extLst>
      <p:ext uri="{BB962C8B-B14F-4D97-AF65-F5344CB8AC3E}">
        <p14:creationId xmlns:p14="http://schemas.microsoft.com/office/powerpoint/2010/main" val="1072849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1D2C-BF63-49BB-9979-20E4EFF5FF42}"/>
              </a:ext>
            </a:extLst>
          </p:cNvPr>
          <p:cNvSpPr>
            <a:spLocks noGrp="1"/>
          </p:cNvSpPr>
          <p:nvPr>
            <p:ph type="title"/>
          </p:nvPr>
        </p:nvSpPr>
        <p:spPr/>
        <p:txBody>
          <a:bodyPr/>
          <a:lstStyle/>
          <a:p>
            <a:r>
              <a:rPr lang="en-CA"/>
              <a:t>Creating objects in R</a:t>
            </a:r>
          </a:p>
        </p:txBody>
      </p:sp>
      <p:sp>
        <p:nvSpPr>
          <p:cNvPr id="3" name="Content Placeholder 2">
            <a:extLst>
              <a:ext uri="{FF2B5EF4-FFF2-40B4-BE49-F238E27FC236}">
                <a16:creationId xmlns:a16="http://schemas.microsoft.com/office/drawing/2014/main" id="{F5CCD9D5-61ED-4B79-9478-6607A604B516}"/>
              </a:ext>
            </a:extLst>
          </p:cNvPr>
          <p:cNvSpPr>
            <a:spLocks noGrp="1"/>
          </p:cNvSpPr>
          <p:nvPr>
            <p:ph idx="1"/>
          </p:nvPr>
        </p:nvSpPr>
        <p:spPr/>
        <p:txBody>
          <a:bodyPr/>
          <a:lstStyle/>
          <a:p>
            <a:r>
              <a:rPr lang="en-CA"/>
              <a:t>We can also overwrite the value of an existing object</a:t>
            </a:r>
          </a:p>
          <a:p>
            <a:pPr marL="0" indent="0">
              <a:buNone/>
            </a:pPr>
            <a:endParaRPr lang="en-CA"/>
          </a:p>
          <a:p>
            <a:pPr marL="0" indent="0">
              <a:buNone/>
            </a:pPr>
            <a:r>
              <a:rPr lang="en-CA" b="1">
                <a:solidFill>
                  <a:srgbClr val="17A488"/>
                </a:solidFill>
              </a:rPr>
              <a:t>x &lt;- 10  </a:t>
            </a:r>
            <a:r>
              <a:rPr lang="en-CA"/>
              <a:t># we can also change the value of an object</a:t>
            </a:r>
          </a:p>
          <a:p>
            <a:pPr marL="0" indent="0">
              <a:buNone/>
            </a:pPr>
            <a:endParaRPr lang="en-CA"/>
          </a:p>
          <a:p>
            <a:pPr marL="0" indent="0">
              <a:buNone/>
            </a:pPr>
            <a:r>
              <a:rPr lang="en-CA" b="1">
                <a:solidFill>
                  <a:srgbClr val="17A488"/>
                </a:solidFill>
              </a:rPr>
              <a:t>x * 3 </a:t>
            </a:r>
            <a:endParaRPr lang="en-CA"/>
          </a:p>
          <a:p>
            <a:pPr marL="0" indent="0">
              <a:buNone/>
            </a:pPr>
            <a:endParaRPr lang="en-CA"/>
          </a:p>
        </p:txBody>
      </p:sp>
    </p:spTree>
    <p:extLst>
      <p:ext uri="{BB962C8B-B14F-4D97-AF65-F5344CB8AC3E}">
        <p14:creationId xmlns:p14="http://schemas.microsoft.com/office/powerpoint/2010/main" val="481441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F4F7-57BB-4E68-BF73-F3920F32A349}"/>
              </a:ext>
            </a:extLst>
          </p:cNvPr>
          <p:cNvSpPr>
            <a:spLocks noGrp="1"/>
          </p:cNvSpPr>
          <p:nvPr>
            <p:ph type="title"/>
          </p:nvPr>
        </p:nvSpPr>
        <p:spPr/>
        <p:txBody>
          <a:bodyPr/>
          <a:lstStyle/>
          <a:p>
            <a:r>
              <a:rPr lang="en-CA"/>
              <a:t>Commenting your code</a:t>
            </a:r>
          </a:p>
        </p:txBody>
      </p:sp>
      <p:sp>
        <p:nvSpPr>
          <p:cNvPr id="3" name="Content Placeholder 2">
            <a:extLst>
              <a:ext uri="{FF2B5EF4-FFF2-40B4-BE49-F238E27FC236}">
                <a16:creationId xmlns:a16="http://schemas.microsoft.com/office/drawing/2014/main" id="{7058711D-D64D-4217-90D5-C8385ABE6D70}"/>
              </a:ext>
            </a:extLst>
          </p:cNvPr>
          <p:cNvSpPr>
            <a:spLocks noGrp="1"/>
          </p:cNvSpPr>
          <p:nvPr>
            <p:ph idx="1"/>
          </p:nvPr>
        </p:nvSpPr>
        <p:spPr/>
        <p:txBody>
          <a:bodyPr/>
          <a:lstStyle/>
          <a:p>
            <a:r>
              <a:rPr lang="en-CA"/>
              <a:t>It is very important to comment on your code</a:t>
            </a:r>
          </a:p>
          <a:p>
            <a:endParaRPr lang="en-CA"/>
          </a:p>
          <a:p>
            <a:r>
              <a:rPr lang="en-CA"/>
              <a:t>In R, we use the</a:t>
            </a:r>
            <a:r>
              <a:rPr lang="en-CA" b="1">
                <a:solidFill>
                  <a:srgbClr val="17A488"/>
                </a:solidFill>
              </a:rPr>
              <a:t> # </a:t>
            </a:r>
            <a:r>
              <a:rPr lang="en-CA"/>
              <a:t>character</a:t>
            </a:r>
          </a:p>
          <a:p>
            <a:pPr lvl="1"/>
            <a:r>
              <a:rPr lang="en-CA"/>
              <a:t>Anything after </a:t>
            </a:r>
            <a:r>
              <a:rPr lang="en-CA" b="1">
                <a:solidFill>
                  <a:srgbClr val="17A488"/>
                </a:solidFill>
              </a:rPr>
              <a:t>#</a:t>
            </a:r>
            <a:r>
              <a:rPr lang="en-CA" b="1"/>
              <a:t> </a:t>
            </a:r>
            <a:r>
              <a:rPr lang="en-CA"/>
              <a:t>up to the end of the line will be treated as a comment, and R will not evaluate it as code </a:t>
            </a:r>
          </a:p>
          <a:p>
            <a:pPr marL="457200" lvl="1" indent="0">
              <a:buNone/>
            </a:pPr>
            <a:endParaRPr lang="en-CA"/>
          </a:p>
          <a:p>
            <a:pPr lvl="1"/>
            <a:r>
              <a:rPr lang="en-CA"/>
              <a:t>To comment/uncomment a chunk of code, highlight the lines then press </a:t>
            </a:r>
            <a:r>
              <a:rPr lang="en-CA" i="1"/>
              <a:t>ctrl</a:t>
            </a:r>
            <a:r>
              <a:rPr lang="en-CA"/>
              <a:t> </a:t>
            </a:r>
            <a:r>
              <a:rPr lang="en-CA" i="1"/>
              <a:t>+ shift + c </a:t>
            </a:r>
            <a:r>
              <a:rPr lang="en-CA"/>
              <a:t>on your keyboard</a:t>
            </a:r>
          </a:p>
        </p:txBody>
      </p:sp>
    </p:spTree>
    <p:extLst>
      <p:ext uri="{BB962C8B-B14F-4D97-AF65-F5344CB8AC3E}">
        <p14:creationId xmlns:p14="http://schemas.microsoft.com/office/powerpoint/2010/main" val="398583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4B02-F433-497A-BBD5-C779F8FB24B7}"/>
              </a:ext>
            </a:extLst>
          </p:cNvPr>
          <p:cNvSpPr>
            <a:spLocks noGrp="1"/>
          </p:cNvSpPr>
          <p:nvPr>
            <p:ph type="title"/>
          </p:nvPr>
        </p:nvSpPr>
        <p:spPr>
          <a:xfrm>
            <a:off x="2745508" y="310696"/>
            <a:ext cx="9098149" cy="1325563"/>
          </a:xfrm>
        </p:spPr>
        <p:txBody>
          <a:bodyPr/>
          <a:lstStyle/>
          <a:p>
            <a:r>
              <a:rPr lang="en-CA"/>
              <a:t>Recap</a:t>
            </a:r>
          </a:p>
        </p:txBody>
      </p:sp>
      <p:sp>
        <p:nvSpPr>
          <p:cNvPr id="3" name="Content Placeholder 2">
            <a:extLst>
              <a:ext uri="{FF2B5EF4-FFF2-40B4-BE49-F238E27FC236}">
                <a16:creationId xmlns:a16="http://schemas.microsoft.com/office/drawing/2014/main" id="{52456806-1FE1-4AA1-BDA2-A0D429B24335}"/>
              </a:ext>
            </a:extLst>
          </p:cNvPr>
          <p:cNvSpPr>
            <a:spLocks noGrp="1"/>
          </p:cNvSpPr>
          <p:nvPr>
            <p:ph idx="1"/>
          </p:nvPr>
        </p:nvSpPr>
        <p:spPr>
          <a:xfrm>
            <a:off x="2745508" y="1771196"/>
            <a:ext cx="9098149" cy="4828410"/>
          </a:xfrm>
        </p:spPr>
        <p:txBody>
          <a:bodyPr/>
          <a:lstStyle/>
          <a:p>
            <a:r>
              <a:rPr lang="en-CA"/>
              <a:t>We use R/RStudio interchangeably</a:t>
            </a:r>
          </a:p>
          <a:p>
            <a:r>
              <a:rPr lang="en-CA"/>
              <a:t>There are 4 panels in R/Rstudio.</a:t>
            </a:r>
          </a:p>
          <a:p>
            <a:r>
              <a:rPr lang="en-CA"/>
              <a:t>We can run codes directly in the console. Or we can type the codes in the upper left panel to save for future use. </a:t>
            </a:r>
          </a:p>
          <a:p>
            <a:r>
              <a:rPr lang="en-CA"/>
              <a:t>There are multiple ways to install packages in R – install.packages(), pacman::p_load(), or manually through the packages tab</a:t>
            </a:r>
          </a:p>
          <a:p>
            <a:r>
              <a:rPr lang="en-CA"/>
              <a:t>&lt;- and = are both assignment operators. Can use either as long as you are consistent. </a:t>
            </a:r>
          </a:p>
          <a:p>
            <a:r>
              <a:rPr lang="en-CA"/>
              <a:t># indicates the start of the comment</a:t>
            </a:r>
          </a:p>
          <a:p>
            <a:endParaRPr lang="en-CA"/>
          </a:p>
        </p:txBody>
      </p:sp>
    </p:spTree>
    <p:extLst>
      <p:ext uri="{BB962C8B-B14F-4D97-AF65-F5344CB8AC3E}">
        <p14:creationId xmlns:p14="http://schemas.microsoft.com/office/powerpoint/2010/main" val="3481682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520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4B02-F433-497A-BBD5-C779F8FB24B7}"/>
              </a:ext>
            </a:extLst>
          </p:cNvPr>
          <p:cNvSpPr>
            <a:spLocks noGrp="1"/>
          </p:cNvSpPr>
          <p:nvPr>
            <p:ph type="title"/>
          </p:nvPr>
        </p:nvSpPr>
        <p:spPr/>
        <p:txBody>
          <a:bodyPr/>
          <a:lstStyle/>
          <a:p>
            <a:r>
              <a:rPr lang="en-CA"/>
              <a:t>R and RStudio</a:t>
            </a:r>
          </a:p>
        </p:txBody>
      </p:sp>
      <p:sp>
        <p:nvSpPr>
          <p:cNvPr id="3" name="Content Placeholder 2">
            <a:extLst>
              <a:ext uri="{FF2B5EF4-FFF2-40B4-BE49-F238E27FC236}">
                <a16:creationId xmlns:a16="http://schemas.microsoft.com/office/drawing/2014/main" id="{52456806-1FE1-4AA1-BDA2-A0D429B24335}"/>
              </a:ext>
            </a:extLst>
          </p:cNvPr>
          <p:cNvSpPr>
            <a:spLocks noGrp="1"/>
          </p:cNvSpPr>
          <p:nvPr>
            <p:ph idx="1"/>
          </p:nvPr>
        </p:nvSpPr>
        <p:spPr>
          <a:xfrm>
            <a:off x="2745508" y="1771196"/>
            <a:ext cx="9098149" cy="4828410"/>
          </a:xfrm>
        </p:spPr>
        <p:txBody>
          <a:bodyPr/>
          <a:lstStyle/>
          <a:p>
            <a:r>
              <a:rPr lang="en-CA"/>
              <a:t>R is a programming language and a free statistical software environment</a:t>
            </a:r>
          </a:p>
          <a:p>
            <a:endParaRPr lang="en-CA" sz="1000"/>
          </a:p>
          <a:p>
            <a:r>
              <a:rPr lang="en-CA"/>
              <a:t>RStudio is an integrated development environment (IDE) for R programming.</a:t>
            </a:r>
          </a:p>
          <a:p>
            <a:endParaRPr lang="en-CA" sz="1000"/>
          </a:p>
          <a:p>
            <a:r>
              <a:rPr lang="en-CA"/>
              <a:t>When I say R, I mean we will code using R in RStudio.</a:t>
            </a:r>
          </a:p>
          <a:p>
            <a:endParaRPr lang="en-CA" sz="1000"/>
          </a:p>
          <a:p>
            <a:r>
              <a:rPr lang="en-CA" b="1"/>
              <a:t>Always remember: R is the programming language. RStudio is the IDE. </a:t>
            </a:r>
            <a:r>
              <a:rPr lang="en-CA"/>
              <a:t>  </a:t>
            </a:r>
          </a:p>
        </p:txBody>
      </p:sp>
      <p:pic>
        <p:nvPicPr>
          <p:cNvPr id="2052" name="Picture 4" descr="File:R logo.svg - Wikimedia Commons">
            <a:extLst>
              <a:ext uri="{FF2B5EF4-FFF2-40B4-BE49-F238E27FC236}">
                <a16:creationId xmlns:a16="http://schemas.microsoft.com/office/drawing/2014/main" id="{F87FEC3A-14B2-4793-AAC0-C4768FD77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1142" y="6094836"/>
            <a:ext cx="681319" cy="5290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Studio Logo Usage Guidelines - RStudio">
            <a:extLst>
              <a:ext uri="{FF2B5EF4-FFF2-40B4-BE49-F238E27FC236}">
                <a16:creationId xmlns:a16="http://schemas.microsoft.com/office/drawing/2014/main" id="{0170007D-53A2-40C1-B335-CF0D7FDBE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3740" y="6104636"/>
            <a:ext cx="1479592" cy="519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47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282A-034E-4F3F-9B38-2156B8829414}"/>
              </a:ext>
            </a:extLst>
          </p:cNvPr>
          <p:cNvSpPr>
            <a:spLocks noGrp="1"/>
          </p:cNvSpPr>
          <p:nvPr>
            <p:ph type="title"/>
          </p:nvPr>
        </p:nvSpPr>
        <p:spPr/>
        <p:txBody>
          <a:bodyPr/>
          <a:lstStyle/>
          <a:p>
            <a:r>
              <a:rPr lang="en-CA"/>
              <a:t>RStudio Interface</a:t>
            </a:r>
          </a:p>
        </p:txBody>
      </p:sp>
      <p:sp>
        <p:nvSpPr>
          <p:cNvPr id="3" name="Content Placeholder 2">
            <a:extLst>
              <a:ext uri="{FF2B5EF4-FFF2-40B4-BE49-F238E27FC236}">
                <a16:creationId xmlns:a16="http://schemas.microsoft.com/office/drawing/2014/main" id="{32CA42A4-E78F-454C-82B4-EB9FA12D6961}"/>
              </a:ext>
            </a:extLst>
          </p:cNvPr>
          <p:cNvSpPr>
            <a:spLocks noGrp="1"/>
          </p:cNvSpPr>
          <p:nvPr>
            <p:ph idx="1"/>
          </p:nvPr>
        </p:nvSpPr>
        <p:spPr/>
        <p:txBody>
          <a:bodyPr/>
          <a:lstStyle/>
          <a:p>
            <a:endParaRPr lang="en-CA"/>
          </a:p>
        </p:txBody>
      </p:sp>
      <p:pic>
        <p:nvPicPr>
          <p:cNvPr id="9" name="Picture 8">
            <a:extLst>
              <a:ext uri="{FF2B5EF4-FFF2-40B4-BE49-F238E27FC236}">
                <a16:creationId xmlns:a16="http://schemas.microsoft.com/office/drawing/2014/main" id="{2E468883-442E-4E1B-82D3-5B3D1888F006}"/>
              </a:ext>
            </a:extLst>
          </p:cNvPr>
          <p:cNvPicPr>
            <a:picLocks noChangeAspect="1"/>
          </p:cNvPicPr>
          <p:nvPr/>
        </p:nvPicPr>
        <p:blipFill>
          <a:blip r:embed="rId3"/>
          <a:stretch>
            <a:fillRect/>
          </a:stretch>
        </p:blipFill>
        <p:spPr>
          <a:xfrm>
            <a:off x="2612067" y="1401158"/>
            <a:ext cx="8657295" cy="5142022"/>
          </a:xfrm>
          <a:prstGeom prst="rect">
            <a:avLst/>
          </a:prstGeom>
        </p:spPr>
      </p:pic>
      <p:sp>
        <p:nvSpPr>
          <p:cNvPr id="6" name="Rectangle 5">
            <a:extLst>
              <a:ext uri="{FF2B5EF4-FFF2-40B4-BE49-F238E27FC236}">
                <a16:creationId xmlns:a16="http://schemas.microsoft.com/office/drawing/2014/main" id="{911215C6-18BB-4053-B9A2-795DFFE5A481}"/>
              </a:ext>
            </a:extLst>
          </p:cNvPr>
          <p:cNvSpPr/>
          <p:nvPr/>
        </p:nvSpPr>
        <p:spPr>
          <a:xfrm>
            <a:off x="2612067" y="1890587"/>
            <a:ext cx="5466024" cy="1759763"/>
          </a:xfrm>
          <a:prstGeom prst="rect">
            <a:avLst/>
          </a:prstGeom>
          <a:noFill/>
          <a:ln w="381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10C9653-DDD0-45AD-9758-B30A8159872E}"/>
              </a:ext>
            </a:extLst>
          </p:cNvPr>
          <p:cNvSpPr/>
          <p:nvPr/>
        </p:nvSpPr>
        <p:spPr>
          <a:xfrm>
            <a:off x="2612067" y="3785287"/>
            <a:ext cx="5466024" cy="2757893"/>
          </a:xfrm>
          <a:prstGeom prst="rect">
            <a:avLst/>
          </a:prstGeom>
          <a:noFill/>
          <a:ln w="381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B9F1BDE3-0131-474A-B68F-B0E11B6856F0}"/>
              </a:ext>
            </a:extLst>
          </p:cNvPr>
          <p:cNvSpPr/>
          <p:nvPr/>
        </p:nvSpPr>
        <p:spPr>
          <a:xfrm>
            <a:off x="8187709" y="1890587"/>
            <a:ext cx="3081653" cy="1643445"/>
          </a:xfrm>
          <a:prstGeom prst="rect">
            <a:avLst/>
          </a:prstGeom>
          <a:noFill/>
          <a:ln w="381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4E14C53F-1903-44D8-B8E8-4F5365D6CCA4}"/>
              </a:ext>
            </a:extLst>
          </p:cNvPr>
          <p:cNvSpPr/>
          <p:nvPr/>
        </p:nvSpPr>
        <p:spPr>
          <a:xfrm>
            <a:off x="8187709" y="3649362"/>
            <a:ext cx="3081653" cy="2950244"/>
          </a:xfrm>
          <a:prstGeom prst="rect">
            <a:avLst/>
          </a:prstGeom>
          <a:noFill/>
          <a:ln w="381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98E2BB56-0486-4007-B687-34F3530D231D}"/>
              </a:ext>
            </a:extLst>
          </p:cNvPr>
          <p:cNvSpPr txBox="1"/>
          <p:nvPr/>
        </p:nvSpPr>
        <p:spPr>
          <a:xfrm>
            <a:off x="3259040" y="2150352"/>
            <a:ext cx="3877910" cy="1754326"/>
          </a:xfrm>
          <a:prstGeom prst="rect">
            <a:avLst/>
          </a:prstGeom>
          <a:noFill/>
        </p:spPr>
        <p:txBody>
          <a:bodyPr wrap="square" rtlCol="0">
            <a:spAutoFit/>
          </a:bodyPr>
          <a:lstStyle/>
          <a:p>
            <a:pPr marL="285750" indent="-285750">
              <a:buFontTx/>
              <a:buChar char="-"/>
            </a:pPr>
            <a:r>
              <a:rPr lang="en-CA"/>
              <a:t>This panel is where you type your code and can save it for use later on. You will have to “run” your code (ctrl/cmd + Enter) for R to evaluate the code.</a:t>
            </a:r>
          </a:p>
          <a:p>
            <a:endParaRPr lang="en-CA"/>
          </a:p>
        </p:txBody>
      </p:sp>
      <p:sp>
        <p:nvSpPr>
          <p:cNvPr id="13" name="TextBox 12">
            <a:extLst>
              <a:ext uri="{FF2B5EF4-FFF2-40B4-BE49-F238E27FC236}">
                <a16:creationId xmlns:a16="http://schemas.microsoft.com/office/drawing/2014/main" id="{A98EB632-2CAE-49A4-B8A2-715923113625}"/>
              </a:ext>
            </a:extLst>
          </p:cNvPr>
          <p:cNvSpPr txBox="1"/>
          <p:nvPr/>
        </p:nvSpPr>
        <p:spPr>
          <a:xfrm>
            <a:off x="3348492" y="4444579"/>
            <a:ext cx="3946090" cy="1754326"/>
          </a:xfrm>
          <a:prstGeom prst="rect">
            <a:avLst/>
          </a:prstGeom>
          <a:solidFill>
            <a:schemeClr val="bg1"/>
          </a:solidFill>
        </p:spPr>
        <p:txBody>
          <a:bodyPr wrap="square" rtlCol="0">
            <a:spAutoFit/>
          </a:bodyPr>
          <a:lstStyle/>
          <a:p>
            <a:pPr marL="285750" indent="-285750">
              <a:buFontTx/>
              <a:buChar char="-"/>
            </a:pPr>
            <a:r>
              <a:rPr lang="en-CA"/>
              <a:t>The console is where you will see the output of the codes you just ran. You can type codes here too, and it will be evaluated right away. But you can’t save and access the codes here at another time</a:t>
            </a:r>
          </a:p>
        </p:txBody>
      </p:sp>
      <p:sp>
        <p:nvSpPr>
          <p:cNvPr id="14" name="TextBox 13">
            <a:extLst>
              <a:ext uri="{FF2B5EF4-FFF2-40B4-BE49-F238E27FC236}">
                <a16:creationId xmlns:a16="http://schemas.microsoft.com/office/drawing/2014/main" id="{7AEF24EA-4C1E-470B-940F-C173724DB78C}"/>
              </a:ext>
            </a:extLst>
          </p:cNvPr>
          <p:cNvSpPr txBox="1"/>
          <p:nvPr/>
        </p:nvSpPr>
        <p:spPr>
          <a:xfrm>
            <a:off x="8233428" y="2228671"/>
            <a:ext cx="2990212" cy="1200329"/>
          </a:xfrm>
          <a:prstGeom prst="rect">
            <a:avLst/>
          </a:prstGeom>
          <a:solidFill>
            <a:schemeClr val="bg1"/>
          </a:solidFill>
        </p:spPr>
        <p:txBody>
          <a:bodyPr wrap="square" rtlCol="0">
            <a:spAutoFit/>
          </a:bodyPr>
          <a:lstStyle/>
          <a:p>
            <a:pPr marL="285750" indent="-285750">
              <a:buFontTx/>
              <a:buChar char="-"/>
            </a:pPr>
            <a:r>
              <a:rPr lang="en-CA"/>
              <a:t>Environment – see objects created (dataframes, etc.)</a:t>
            </a:r>
          </a:p>
          <a:p>
            <a:pPr marL="285750" indent="-285750">
              <a:buFontTx/>
              <a:buChar char="-"/>
            </a:pPr>
            <a:r>
              <a:rPr lang="en-CA"/>
              <a:t>History – history of codes run</a:t>
            </a:r>
          </a:p>
        </p:txBody>
      </p:sp>
      <p:sp>
        <p:nvSpPr>
          <p:cNvPr id="16" name="TextBox 15">
            <a:extLst>
              <a:ext uri="{FF2B5EF4-FFF2-40B4-BE49-F238E27FC236}">
                <a16:creationId xmlns:a16="http://schemas.microsoft.com/office/drawing/2014/main" id="{48F3A236-2E5B-43D4-9017-42FDA9372A29}"/>
              </a:ext>
            </a:extLst>
          </p:cNvPr>
          <p:cNvSpPr txBox="1"/>
          <p:nvPr/>
        </p:nvSpPr>
        <p:spPr>
          <a:xfrm>
            <a:off x="8334547" y="4099169"/>
            <a:ext cx="2889093" cy="2308324"/>
          </a:xfrm>
          <a:prstGeom prst="rect">
            <a:avLst/>
          </a:prstGeom>
          <a:solidFill>
            <a:schemeClr val="bg1"/>
          </a:solidFill>
        </p:spPr>
        <p:txBody>
          <a:bodyPr wrap="square" rtlCol="0">
            <a:spAutoFit/>
          </a:bodyPr>
          <a:lstStyle/>
          <a:p>
            <a:pPr marL="285750" indent="-285750">
              <a:buFontTx/>
              <a:buChar char="-"/>
            </a:pPr>
            <a:r>
              <a:rPr lang="en-CA"/>
              <a:t>Files – files/folders in the working directory</a:t>
            </a:r>
          </a:p>
          <a:p>
            <a:pPr marL="285750" indent="-285750">
              <a:buFontTx/>
              <a:buChar char="-"/>
            </a:pPr>
            <a:r>
              <a:rPr lang="en-CA"/>
              <a:t>Plots – plots you have generated </a:t>
            </a:r>
          </a:p>
          <a:p>
            <a:pPr marL="285750" indent="-285750">
              <a:buFontTx/>
              <a:buChar char="-"/>
            </a:pPr>
            <a:r>
              <a:rPr lang="en-CA"/>
              <a:t>Packages – list of R packages already installed</a:t>
            </a:r>
          </a:p>
          <a:p>
            <a:pPr marL="285750" indent="-285750">
              <a:buFontTx/>
              <a:buChar char="-"/>
            </a:pPr>
            <a:r>
              <a:rPr lang="en-CA"/>
              <a:t>Help – syntax / documentation</a:t>
            </a:r>
          </a:p>
        </p:txBody>
      </p:sp>
    </p:spTree>
    <p:extLst>
      <p:ext uri="{BB962C8B-B14F-4D97-AF65-F5344CB8AC3E}">
        <p14:creationId xmlns:p14="http://schemas.microsoft.com/office/powerpoint/2010/main" val="77568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FE8B-D35A-44B2-984B-74907AB0E3A7}"/>
              </a:ext>
            </a:extLst>
          </p:cNvPr>
          <p:cNvSpPr>
            <a:spLocks noGrp="1"/>
          </p:cNvSpPr>
          <p:nvPr>
            <p:ph type="title"/>
          </p:nvPr>
        </p:nvSpPr>
        <p:spPr/>
        <p:txBody>
          <a:bodyPr/>
          <a:lstStyle/>
          <a:p>
            <a:r>
              <a:rPr lang="en-CA"/>
              <a:t>RStudio Interface</a:t>
            </a:r>
          </a:p>
        </p:txBody>
      </p:sp>
      <p:sp>
        <p:nvSpPr>
          <p:cNvPr id="3" name="Content Placeholder 2">
            <a:extLst>
              <a:ext uri="{FF2B5EF4-FFF2-40B4-BE49-F238E27FC236}">
                <a16:creationId xmlns:a16="http://schemas.microsoft.com/office/drawing/2014/main" id="{91AACC64-4927-4F60-B748-AF6AB53ABE52}"/>
              </a:ext>
            </a:extLst>
          </p:cNvPr>
          <p:cNvSpPr>
            <a:spLocks noGrp="1"/>
          </p:cNvSpPr>
          <p:nvPr>
            <p:ph idx="1"/>
          </p:nvPr>
        </p:nvSpPr>
        <p:spPr/>
        <p:txBody>
          <a:bodyPr/>
          <a:lstStyle/>
          <a:p>
            <a:r>
              <a:rPr lang="en-CA"/>
              <a:t>You can also change some settings (Tools &gt; Global Options)</a:t>
            </a:r>
          </a:p>
          <a:p>
            <a:pPr lvl="1"/>
            <a:r>
              <a:rPr lang="en-CA"/>
              <a:t>Theme (Appearance)</a:t>
            </a:r>
          </a:p>
          <a:p>
            <a:pPr marL="457200" lvl="1" indent="0">
              <a:buNone/>
            </a:pPr>
            <a:endParaRPr lang="en-CA"/>
          </a:p>
          <a:p>
            <a:pPr lvl="1"/>
            <a:r>
              <a:rPr lang="en-CA"/>
              <a:t>Parentheses (Code &gt; Display tab &gt; check rainbow parentheses)</a:t>
            </a:r>
          </a:p>
          <a:p>
            <a:pPr marL="457200" lvl="1" indent="0">
              <a:buNone/>
            </a:pPr>
            <a:endParaRPr lang="en-CA"/>
          </a:p>
          <a:p>
            <a:pPr lvl="1"/>
            <a:r>
              <a:rPr lang="en-CA"/>
              <a:t>Code wrapping (Code &gt; Editing tab &gt; check Soft-wrap R source files)</a:t>
            </a:r>
          </a:p>
          <a:p>
            <a:pPr lvl="1"/>
            <a:endParaRPr lang="en-CA"/>
          </a:p>
          <a:p>
            <a:pPr lvl="1"/>
            <a:endParaRPr lang="en-CA"/>
          </a:p>
        </p:txBody>
      </p:sp>
    </p:spTree>
    <p:extLst>
      <p:ext uri="{BB962C8B-B14F-4D97-AF65-F5344CB8AC3E}">
        <p14:creationId xmlns:p14="http://schemas.microsoft.com/office/powerpoint/2010/main" val="279235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4FFB-C3F8-4621-BD92-D9A3E94AC5F1}"/>
              </a:ext>
            </a:extLst>
          </p:cNvPr>
          <p:cNvSpPr>
            <a:spLocks noGrp="1"/>
          </p:cNvSpPr>
          <p:nvPr>
            <p:ph type="title"/>
          </p:nvPr>
        </p:nvSpPr>
        <p:spPr/>
        <p:txBody>
          <a:bodyPr/>
          <a:lstStyle/>
          <a:p>
            <a:r>
              <a:rPr lang="en-CA"/>
              <a:t>Interacting with R</a:t>
            </a:r>
          </a:p>
        </p:txBody>
      </p:sp>
      <p:sp>
        <p:nvSpPr>
          <p:cNvPr id="3" name="Content Placeholder 2">
            <a:extLst>
              <a:ext uri="{FF2B5EF4-FFF2-40B4-BE49-F238E27FC236}">
                <a16:creationId xmlns:a16="http://schemas.microsoft.com/office/drawing/2014/main" id="{4CF45878-1DB3-46BF-A1AE-A00014F01BB7}"/>
              </a:ext>
            </a:extLst>
          </p:cNvPr>
          <p:cNvSpPr>
            <a:spLocks noGrp="1"/>
          </p:cNvSpPr>
          <p:nvPr>
            <p:ph idx="1"/>
          </p:nvPr>
        </p:nvSpPr>
        <p:spPr>
          <a:xfrm>
            <a:off x="2745508" y="1718894"/>
            <a:ext cx="9098149" cy="4828410"/>
          </a:xfrm>
        </p:spPr>
        <p:txBody>
          <a:bodyPr/>
          <a:lstStyle/>
          <a:p>
            <a:r>
              <a:rPr lang="en-CA"/>
              <a:t>Two ways to code</a:t>
            </a:r>
          </a:p>
          <a:p>
            <a:pPr lvl="1"/>
            <a:r>
              <a:rPr lang="en-CA"/>
              <a:t>In console (can’t save codes for access later on)</a:t>
            </a:r>
          </a:p>
          <a:p>
            <a:pPr lvl="1"/>
            <a:r>
              <a:rPr lang="en-CA"/>
              <a:t>In Script files (source editor) </a:t>
            </a:r>
          </a:p>
          <a:p>
            <a:pPr marL="457200" lvl="1" indent="0">
              <a:buNone/>
            </a:pPr>
            <a:endParaRPr lang="en-CA"/>
          </a:p>
          <a:p>
            <a:r>
              <a:rPr lang="en-CA"/>
              <a:t>To execute/run our code from the source editor</a:t>
            </a:r>
          </a:p>
          <a:p>
            <a:pPr lvl="1"/>
            <a:r>
              <a:rPr lang="en-CA"/>
              <a:t>ctrl + enter in Windows </a:t>
            </a:r>
          </a:p>
          <a:p>
            <a:pPr lvl="1"/>
            <a:r>
              <a:rPr lang="en-CA" err="1"/>
              <a:t>cmd</a:t>
            </a:r>
            <a:r>
              <a:rPr lang="en-CA"/>
              <a:t> + return in Mac </a:t>
            </a:r>
          </a:p>
          <a:p>
            <a:pPr marL="457200" lvl="1" indent="0">
              <a:buNone/>
            </a:pPr>
            <a:endParaRPr lang="en-CA"/>
          </a:p>
          <a:p>
            <a:r>
              <a:rPr lang="en-CA"/>
              <a:t>Note: </a:t>
            </a:r>
            <a:r>
              <a:rPr lang="en-US"/>
              <a:t>.</a:t>
            </a:r>
            <a:r>
              <a:rPr lang="en-CA"/>
              <a:t>R scripts is analogous to .do file in Stata</a:t>
            </a:r>
          </a:p>
          <a:p>
            <a:pPr marL="0" indent="0">
              <a:buNone/>
            </a:pPr>
            <a:endParaRPr lang="en-CA"/>
          </a:p>
          <a:p>
            <a:pPr lvl="1"/>
            <a:endParaRPr lang="en-CA"/>
          </a:p>
          <a:p>
            <a:pPr lvl="1"/>
            <a:endParaRPr lang="en-CA"/>
          </a:p>
          <a:p>
            <a:pPr lvl="1"/>
            <a:endParaRPr lang="en-CA"/>
          </a:p>
        </p:txBody>
      </p:sp>
    </p:spTree>
    <p:extLst>
      <p:ext uri="{BB962C8B-B14F-4D97-AF65-F5344CB8AC3E}">
        <p14:creationId xmlns:p14="http://schemas.microsoft.com/office/powerpoint/2010/main" val="283845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E93A-4DC4-4FCB-8C6C-C6E27C5035E6}"/>
              </a:ext>
            </a:extLst>
          </p:cNvPr>
          <p:cNvSpPr>
            <a:spLocks noGrp="1"/>
          </p:cNvSpPr>
          <p:nvPr>
            <p:ph type="title"/>
          </p:nvPr>
        </p:nvSpPr>
        <p:spPr/>
        <p:txBody>
          <a:bodyPr/>
          <a:lstStyle/>
          <a:p>
            <a:r>
              <a:rPr lang="en-CA"/>
              <a:t>Interacting with R</a:t>
            </a:r>
          </a:p>
        </p:txBody>
      </p:sp>
      <p:sp>
        <p:nvSpPr>
          <p:cNvPr id="3" name="Content Placeholder 2">
            <a:extLst>
              <a:ext uri="{FF2B5EF4-FFF2-40B4-BE49-F238E27FC236}">
                <a16:creationId xmlns:a16="http://schemas.microsoft.com/office/drawing/2014/main" id="{F59B3285-921A-4A8F-B9BF-C362C6FFE4AD}"/>
              </a:ext>
            </a:extLst>
          </p:cNvPr>
          <p:cNvSpPr>
            <a:spLocks noGrp="1"/>
          </p:cNvSpPr>
          <p:nvPr>
            <p:ph idx="1"/>
          </p:nvPr>
        </p:nvSpPr>
        <p:spPr/>
        <p:txBody>
          <a:bodyPr/>
          <a:lstStyle/>
          <a:p>
            <a:r>
              <a:rPr lang="en-CA"/>
              <a:t>If you see the “&gt;” prompt in the source editor, that means R is ready to accept new commands</a:t>
            </a:r>
          </a:p>
          <a:p>
            <a:endParaRPr lang="en-CA"/>
          </a:p>
          <a:p>
            <a:r>
              <a:rPr lang="en-CA"/>
              <a:t>If you see the “+” prompt, that means R is waiting for you to enter more text, i.e. your code is still incomplete</a:t>
            </a:r>
          </a:p>
          <a:p>
            <a:pPr lvl="1"/>
            <a:r>
              <a:rPr lang="en-CA"/>
              <a:t>Missing a parenthesis or quotation</a:t>
            </a:r>
          </a:p>
          <a:p>
            <a:pPr lvl="1"/>
            <a:r>
              <a:rPr lang="en-CA"/>
              <a:t>To cancel this incomplete command, press </a:t>
            </a:r>
            <a:r>
              <a:rPr lang="en-CA" i="1"/>
              <a:t>Esc </a:t>
            </a:r>
            <a:r>
              <a:rPr lang="en-CA"/>
              <a:t>on your keyboard while inside the console window </a:t>
            </a:r>
          </a:p>
          <a:p>
            <a:pPr lvl="1"/>
            <a:endParaRPr lang="en-CA"/>
          </a:p>
          <a:p>
            <a:pPr marL="457200" lvl="1" indent="0">
              <a:buNone/>
            </a:pPr>
            <a:endParaRPr lang="en-CA"/>
          </a:p>
        </p:txBody>
      </p:sp>
    </p:spTree>
    <p:extLst>
      <p:ext uri="{BB962C8B-B14F-4D97-AF65-F5344CB8AC3E}">
        <p14:creationId xmlns:p14="http://schemas.microsoft.com/office/powerpoint/2010/main" val="94501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053F-4C0D-4A6F-8463-005C9B5856F5}"/>
              </a:ext>
            </a:extLst>
          </p:cNvPr>
          <p:cNvSpPr>
            <a:spLocks noGrp="1"/>
          </p:cNvSpPr>
          <p:nvPr>
            <p:ph type="title"/>
          </p:nvPr>
        </p:nvSpPr>
        <p:spPr/>
        <p:txBody>
          <a:bodyPr>
            <a:normAutofit/>
          </a:bodyPr>
          <a:lstStyle/>
          <a:p>
            <a:r>
              <a:rPr lang="en-CA"/>
              <a:t>Packages</a:t>
            </a:r>
          </a:p>
        </p:txBody>
      </p:sp>
      <p:sp>
        <p:nvSpPr>
          <p:cNvPr id="3" name="Content Placeholder 2">
            <a:extLst>
              <a:ext uri="{FF2B5EF4-FFF2-40B4-BE49-F238E27FC236}">
                <a16:creationId xmlns:a16="http://schemas.microsoft.com/office/drawing/2014/main" id="{84D9682F-7DBA-4A32-833D-35E61E08C272}"/>
              </a:ext>
            </a:extLst>
          </p:cNvPr>
          <p:cNvSpPr>
            <a:spLocks noGrp="1"/>
          </p:cNvSpPr>
          <p:nvPr>
            <p:ph idx="1"/>
          </p:nvPr>
        </p:nvSpPr>
        <p:spPr/>
        <p:txBody>
          <a:bodyPr/>
          <a:lstStyle/>
          <a:p>
            <a:r>
              <a:rPr lang="en-CA"/>
              <a:t>“A package bundles together code, data, documentation, and tests, and is easy to share with others” </a:t>
            </a:r>
          </a:p>
          <a:p>
            <a:pPr lvl="1"/>
            <a:r>
              <a:rPr lang="en-CA"/>
              <a:t>If you are struggling to accomplish a certain task, it is very possible that someone has already solved your problem and created a package for it. </a:t>
            </a:r>
          </a:p>
        </p:txBody>
      </p:sp>
      <p:sp>
        <p:nvSpPr>
          <p:cNvPr id="4" name="Rectangle 3">
            <a:extLst>
              <a:ext uri="{FF2B5EF4-FFF2-40B4-BE49-F238E27FC236}">
                <a16:creationId xmlns:a16="http://schemas.microsoft.com/office/drawing/2014/main" id="{76DE7D0F-1139-4583-A9B1-470CD846FF44}"/>
              </a:ext>
            </a:extLst>
          </p:cNvPr>
          <p:cNvSpPr/>
          <p:nvPr/>
        </p:nvSpPr>
        <p:spPr>
          <a:xfrm>
            <a:off x="2651246" y="6565610"/>
            <a:ext cx="1688283" cy="246221"/>
          </a:xfrm>
          <a:prstGeom prst="rect">
            <a:avLst/>
          </a:prstGeom>
        </p:spPr>
        <p:txBody>
          <a:bodyPr wrap="none">
            <a:spAutoFit/>
          </a:bodyPr>
          <a:lstStyle/>
          <a:p>
            <a:r>
              <a:rPr lang="en-CA" sz="1000"/>
              <a:t>https://r-pkgs.org/intro.html</a:t>
            </a:r>
          </a:p>
        </p:txBody>
      </p:sp>
    </p:spTree>
    <p:extLst>
      <p:ext uri="{BB962C8B-B14F-4D97-AF65-F5344CB8AC3E}">
        <p14:creationId xmlns:p14="http://schemas.microsoft.com/office/powerpoint/2010/main" val="81762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1E3F-FE76-4F90-BFD9-8436C511952F}"/>
              </a:ext>
            </a:extLst>
          </p:cNvPr>
          <p:cNvSpPr>
            <a:spLocks noGrp="1"/>
          </p:cNvSpPr>
          <p:nvPr>
            <p:ph type="title"/>
          </p:nvPr>
        </p:nvSpPr>
        <p:spPr/>
        <p:txBody>
          <a:bodyPr/>
          <a:lstStyle/>
          <a:p>
            <a:r>
              <a:rPr lang="en-CA"/>
              <a:t>Packages</a:t>
            </a:r>
          </a:p>
        </p:txBody>
      </p:sp>
      <p:sp>
        <p:nvSpPr>
          <p:cNvPr id="3" name="Content Placeholder 2">
            <a:extLst>
              <a:ext uri="{FF2B5EF4-FFF2-40B4-BE49-F238E27FC236}">
                <a16:creationId xmlns:a16="http://schemas.microsoft.com/office/drawing/2014/main" id="{7D227CA8-B354-4F70-A114-1A52CCD6CA06}"/>
              </a:ext>
            </a:extLst>
          </p:cNvPr>
          <p:cNvSpPr>
            <a:spLocks noGrp="1"/>
          </p:cNvSpPr>
          <p:nvPr>
            <p:ph idx="1"/>
          </p:nvPr>
        </p:nvSpPr>
        <p:spPr/>
        <p:txBody>
          <a:bodyPr/>
          <a:lstStyle/>
          <a:p>
            <a:r>
              <a:rPr lang="en-CA"/>
              <a:t>As of June 2019, there are 14,000 packages on the Comprehensive R Archive Network (CRAN)</a:t>
            </a:r>
          </a:p>
          <a:p>
            <a:pPr marL="0" indent="0">
              <a:buNone/>
            </a:pPr>
            <a:endParaRPr lang="en-CA"/>
          </a:p>
          <a:p>
            <a:r>
              <a:rPr lang="en-CA"/>
              <a:t>Because there are so many packages out there, there are many ways to perform the same task. </a:t>
            </a:r>
          </a:p>
          <a:p>
            <a:pPr lvl="1"/>
            <a:r>
              <a:rPr lang="en-CA"/>
              <a:t>In MFRE, different course/lab instructors may have different ways of coding or prefer different packages/functions. </a:t>
            </a:r>
          </a:p>
        </p:txBody>
      </p:sp>
    </p:spTree>
    <p:extLst>
      <p:ext uri="{BB962C8B-B14F-4D97-AF65-F5344CB8AC3E}">
        <p14:creationId xmlns:p14="http://schemas.microsoft.com/office/powerpoint/2010/main" val="2699025316"/>
      </p:ext>
    </p:extLst>
  </p:cSld>
  <p:clrMapOvr>
    <a:masterClrMapping/>
  </p:clrMapOvr>
</p:sld>
</file>

<file path=ppt/theme/theme1.xml><?xml version="1.0" encoding="utf-8"?>
<a:theme xmlns:a="http://schemas.openxmlformats.org/drawingml/2006/main" name="White MFR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FRE_PPT_Template_Slide_Master_2021" id="{08B81360-4105-47B8-9599-7E460FBC9B9B}" vid="{3FC3A78D-EAAA-41AC-A941-A462738759BD}"/>
    </a:ext>
  </a:extLst>
</a:theme>
</file>

<file path=ppt/theme/theme2.xml><?xml version="1.0" encoding="utf-8"?>
<a:theme xmlns:a="http://schemas.openxmlformats.org/drawingml/2006/main" name="Blue MFR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FRE_PPT_Template_Slide_Master_2021" id="{08B81360-4105-47B8-9599-7E460FBC9B9B}" vid="{05998B78-6AC2-4DC1-B7C9-1CD0A75B8A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3727557648AA40B029C215891F95C5" ma:contentTypeVersion="13" ma:contentTypeDescription="Create a new document." ma:contentTypeScope="" ma:versionID="f9c1f9c074c44b116b34834c7362056f">
  <xsd:schema xmlns:xsd="http://www.w3.org/2001/XMLSchema" xmlns:xs="http://www.w3.org/2001/XMLSchema" xmlns:p="http://schemas.microsoft.com/office/2006/metadata/properties" xmlns:ns3="8c008993-a31f-4b40-b1f3-88dd9c6e1924" xmlns:ns4="360018dd-41eb-4458-b1d4-4b46a95a2b02" targetNamespace="http://schemas.microsoft.com/office/2006/metadata/properties" ma:root="true" ma:fieldsID="26a0d335bfb451ccb1adb2eb906b39be" ns3:_="" ns4:_="">
    <xsd:import namespace="8c008993-a31f-4b40-b1f3-88dd9c6e1924"/>
    <xsd:import namespace="360018dd-41eb-4458-b1d4-4b46a95a2b0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08993-a31f-4b40-b1f3-88dd9c6e1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0018dd-41eb-4458-b1d4-4b46a95a2b0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8A2789-2E95-4681-9032-9F7F952F3FDB}">
  <ds:schemaRefs>
    <ds:schemaRef ds:uri="http://schemas.microsoft.com/sharepoint/v3/contenttype/forms"/>
  </ds:schemaRefs>
</ds:datastoreItem>
</file>

<file path=customXml/itemProps2.xml><?xml version="1.0" encoding="utf-8"?>
<ds:datastoreItem xmlns:ds="http://schemas.openxmlformats.org/officeDocument/2006/customXml" ds:itemID="{4054FCBE-0C13-4DF0-9AA3-D4CCAC90DC77}">
  <ds:schemaRefs>
    <ds:schemaRef ds:uri="360018dd-41eb-4458-b1d4-4b46a95a2b02"/>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purl.org/dc/dcmitype/"/>
    <ds:schemaRef ds:uri="8c008993-a31f-4b40-b1f3-88dd9c6e1924"/>
    <ds:schemaRef ds:uri="http://www.w3.org/XML/1998/namespace"/>
  </ds:schemaRefs>
</ds:datastoreItem>
</file>

<file path=customXml/itemProps3.xml><?xml version="1.0" encoding="utf-8"?>
<ds:datastoreItem xmlns:ds="http://schemas.openxmlformats.org/officeDocument/2006/customXml" ds:itemID="{5429548E-E89B-4F1C-B597-2392A650DE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08993-a31f-4b40-b1f3-88dd9c6e1924"/>
    <ds:schemaRef ds:uri="360018dd-41eb-4458-b1d4-4b46a95a2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15962</TotalTime>
  <Words>1773</Words>
  <Application>Microsoft Office PowerPoint</Application>
  <PresentationFormat>Widescreen</PresentationFormat>
  <Paragraphs>184</Paragraphs>
  <Slides>23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MS Mincho</vt:lpstr>
      <vt:lpstr>Arial</vt:lpstr>
      <vt:lpstr>Calibri</vt:lpstr>
      <vt:lpstr>Open Sans</vt:lpstr>
      <vt:lpstr>Open Sans Light</vt:lpstr>
      <vt:lpstr>Open Sans SemiBold</vt:lpstr>
      <vt:lpstr>White MFRE Template</vt:lpstr>
      <vt:lpstr>Blue MFRE Template</vt:lpstr>
      <vt:lpstr>R Bootcamp: Interacting with R/RStudio</vt:lpstr>
      <vt:lpstr>Learning Objectives</vt:lpstr>
      <vt:lpstr>R and RStudio</vt:lpstr>
      <vt:lpstr>RStudio Interface</vt:lpstr>
      <vt:lpstr>RStudio Interface</vt:lpstr>
      <vt:lpstr>Interacting with R</vt:lpstr>
      <vt:lpstr>Interacting with R</vt:lpstr>
      <vt:lpstr>Packages</vt:lpstr>
      <vt:lpstr>Packages</vt:lpstr>
      <vt:lpstr>Packages</vt:lpstr>
      <vt:lpstr>Packages</vt:lpstr>
      <vt:lpstr>Packages</vt:lpstr>
      <vt:lpstr>A more efficient way</vt:lpstr>
      <vt:lpstr>A more efficient way</vt:lpstr>
      <vt:lpstr>Interacting with R</vt:lpstr>
      <vt:lpstr>Interacting with R</vt:lpstr>
      <vt:lpstr>Creating objects in R</vt:lpstr>
      <vt:lpstr>Creating objects in R </vt:lpstr>
      <vt:lpstr>Creating objects in R </vt:lpstr>
      <vt:lpstr>Creating objects in R</vt:lpstr>
      <vt:lpstr>Commenting your code</vt:lpstr>
      <vt:lpstr>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Lim, Krisha</cp:lastModifiedBy>
  <cp:revision>641</cp:revision>
  <dcterms:created xsi:type="dcterms:W3CDTF">2020-06-08T21:42:39Z</dcterms:created>
  <dcterms:modified xsi:type="dcterms:W3CDTF">2022-04-19T05:51:13Z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0x010100483727557648AA40B029C215891F95C5</vt:lpwstr>
  </property>
</Properties>
</file>