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0" r:id="rId5"/>
  </p:sldMasterIdLst>
  <p:notesMasterIdLst>
    <p:notesMasterId r:id="rId52"/>
  </p:notesMasterIdLst>
  <p:handoutMasterIdLst>
    <p:handoutMasterId r:id="rId53"/>
  </p:handoutMasterIdLst>
  <p:sldIdLst>
    <p:sldId id="260" r:id="rId6"/>
    <p:sldId id="268" r:id="rId7"/>
    <p:sldId id="301" r:id="rId8"/>
    <p:sldId id="293" r:id="rId9"/>
    <p:sldId id="297" r:id="rId10"/>
    <p:sldId id="426" r:id="rId11"/>
    <p:sldId id="298" r:id="rId12"/>
    <p:sldId id="377" r:id="rId13"/>
    <p:sldId id="425" r:id="rId14"/>
    <p:sldId id="300" r:id="rId15"/>
    <p:sldId id="305" r:id="rId16"/>
    <p:sldId id="306" r:id="rId17"/>
    <p:sldId id="523" r:id="rId18"/>
    <p:sldId id="524" r:id="rId19"/>
    <p:sldId id="525" r:id="rId20"/>
    <p:sldId id="526" r:id="rId21"/>
    <p:sldId id="527" r:id="rId22"/>
    <p:sldId id="528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35" r:id="rId34"/>
    <p:sldId id="427" r:id="rId35"/>
    <p:sldId id="532" r:id="rId36"/>
    <p:sldId id="533" r:id="rId37"/>
    <p:sldId id="534" r:id="rId38"/>
    <p:sldId id="428" r:id="rId39"/>
    <p:sldId id="429" r:id="rId40"/>
    <p:sldId id="430" r:id="rId41"/>
    <p:sldId id="431" r:id="rId42"/>
    <p:sldId id="432" r:id="rId43"/>
    <p:sldId id="381" r:id="rId44"/>
    <p:sldId id="382" r:id="rId45"/>
    <p:sldId id="383" r:id="rId46"/>
    <p:sldId id="433" r:id="rId47"/>
    <p:sldId id="434" r:id="rId48"/>
    <p:sldId id="435" r:id="rId49"/>
    <p:sldId id="378" r:id="rId50"/>
    <p:sldId id="26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, Krisha" initials="LK" lastIdx="3" clrIdx="0">
    <p:extLst>
      <p:ext uri="{19B8F6BF-5375-455C-9EA6-DF929625EA0E}">
        <p15:presenceInfo xmlns:p15="http://schemas.microsoft.com/office/powerpoint/2012/main" userId="S-1-5-21-3458574638-2780845101-4193349012-4772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D2244"/>
    <a:srgbClr val="002047"/>
    <a:srgbClr val="5A5F68"/>
    <a:srgbClr val="404B5C"/>
    <a:srgbClr val="FFFFFF"/>
    <a:srgbClr val="363636"/>
    <a:srgbClr val="555556"/>
    <a:srgbClr val="64646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2" autoAdjust="0"/>
    <p:restoredTop sz="95084" autoAdjust="0"/>
  </p:normalViewPr>
  <p:slideViewPr>
    <p:cSldViewPr snapToGrid="0" snapToObjects="1">
      <p:cViewPr varScale="1">
        <p:scale>
          <a:sx n="73" d="100"/>
          <a:sy n="73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25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A4E1B2FB-74B6-48D6-BB4C-CB71210BFCCB}"/>
    <pc:docChg chg="undo custSel addSld delSld modSld addSection delSection modSection">
      <pc:chgData name="Lim, Krisha" userId="d6b91ba6-cd94-4226-a7ac-204f415fadfd" providerId="ADAL" clId="{A4E1B2FB-74B6-48D6-BB4C-CB71210BFCCB}" dt="2022-04-19T08:09:11.299" v="296" actId="5793"/>
      <pc:docMkLst>
        <pc:docMk/>
      </pc:docMkLst>
      <pc:sldChg chg="modSp">
        <pc:chgData name="Lim, Krisha" userId="d6b91ba6-cd94-4226-a7ac-204f415fadfd" providerId="ADAL" clId="{A4E1B2FB-74B6-48D6-BB4C-CB71210BFCCB}" dt="2022-04-19T08:08:42.283" v="201" actId="20577"/>
        <pc:sldMkLst>
          <pc:docMk/>
          <pc:sldMk cId="1784189900" sldId="260"/>
        </pc:sldMkLst>
        <pc:spChg chg="mod">
          <ac:chgData name="Lim, Krisha" userId="d6b91ba6-cd94-4226-a7ac-204f415fadfd" providerId="ADAL" clId="{A4E1B2FB-74B6-48D6-BB4C-CB71210BFCCB}" dt="2022-04-19T08:08:42.283" v="201" actId="20577"/>
          <ac:spMkLst>
            <pc:docMk/>
            <pc:sldMk cId="1784189900" sldId="260"/>
            <ac:spMk id="2" creationId="{B105E445-B861-4282-9979-68ED7431C5F7}"/>
          </ac:spMkLst>
        </pc:spChg>
      </pc:sldChg>
      <pc:sldChg chg="modSp">
        <pc:chgData name="Lim, Krisha" userId="d6b91ba6-cd94-4226-a7ac-204f415fadfd" providerId="ADAL" clId="{A4E1B2FB-74B6-48D6-BB4C-CB71210BFCCB}" dt="2022-04-19T08:07:59.276" v="192"/>
        <pc:sldMkLst>
          <pc:docMk/>
          <pc:sldMk cId="4280536678" sldId="268"/>
        </pc:sldMkLst>
        <pc:spChg chg="mod">
          <ac:chgData name="Lim, Krisha" userId="d6b91ba6-cd94-4226-a7ac-204f415fadfd" providerId="ADAL" clId="{A4E1B2FB-74B6-48D6-BB4C-CB71210BFCCB}" dt="2022-04-19T08:07:52.226" v="190" actId="20577"/>
          <ac:spMkLst>
            <pc:docMk/>
            <pc:sldMk cId="4280536678" sldId="268"/>
            <ac:spMk id="2" creationId="{4E02930F-8AA8-4E10-9240-C9FBCF737212}"/>
          </ac:spMkLst>
        </pc:spChg>
        <pc:spChg chg="mod">
          <ac:chgData name="Lim, Krisha" userId="d6b91ba6-cd94-4226-a7ac-204f415fadfd" providerId="ADAL" clId="{A4E1B2FB-74B6-48D6-BB4C-CB71210BFCCB}" dt="2022-04-19T08:07:59.276" v="192"/>
          <ac:spMkLst>
            <pc:docMk/>
            <pc:sldMk cId="4280536678" sldId="268"/>
            <ac:spMk id="3" creationId="{FD3F16BE-F523-4A6A-B057-5E35EAAFA1C7}"/>
          </ac:spMkLst>
        </pc:spChg>
      </pc:sldChg>
      <pc:sldChg chg="modSp add del">
        <pc:chgData name="Lim, Krisha" userId="d6b91ba6-cd94-4226-a7ac-204f415fadfd" providerId="ADAL" clId="{A4E1B2FB-74B6-48D6-BB4C-CB71210BFCCB}" dt="2022-04-19T08:09:11.299" v="296" actId="5793"/>
        <pc:sldMkLst>
          <pc:docMk/>
          <pc:sldMk cId="1331725919" sldId="301"/>
        </pc:sldMkLst>
        <pc:spChg chg="mod">
          <ac:chgData name="Lim, Krisha" userId="d6b91ba6-cd94-4226-a7ac-204f415fadfd" providerId="ADAL" clId="{A4E1B2FB-74B6-48D6-BB4C-CB71210BFCCB}" dt="2022-04-19T08:09:11.299" v="296" actId="5793"/>
          <ac:spMkLst>
            <pc:docMk/>
            <pc:sldMk cId="1331725919" sldId="301"/>
            <ac:spMk id="3" creationId="{46B47C61-5FBA-494C-8F48-4041F6219BE7}"/>
          </ac:spMkLst>
        </pc:spChg>
      </pc:sldChg>
    </pc:docChg>
  </pc:docChgLst>
  <pc:docChgLst>
    <pc:chgData name="Lim, Krisha" userId="d6b91ba6-cd94-4226-a7ac-204f415fadfd" providerId="ADAL" clId="{45BEE380-8D51-4304-8295-DEB3289D1ABB}"/>
    <pc:docChg chg="undo custSel addSld delSld modSld">
      <pc:chgData name="Lim, Krisha" userId="d6b91ba6-cd94-4226-a7ac-204f415fadfd" providerId="ADAL" clId="{45BEE380-8D51-4304-8295-DEB3289D1ABB}" dt="2022-04-26T02:38:36.957" v="3355" actId="20577"/>
      <pc:docMkLst>
        <pc:docMk/>
      </pc:docMkLst>
      <pc:sldChg chg="modSp">
        <pc:chgData name="Lim, Krisha" userId="d6b91ba6-cd94-4226-a7ac-204f415fadfd" providerId="ADAL" clId="{45BEE380-8D51-4304-8295-DEB3289D1ABB}" dt="2022-04-26T02:38:36.957" v="3355" actId="20577"/>
        <pc:sldMkLst>
          <pc:docMk/>
          <pc:sldMk cId="4280536678" sldId="268"/>
        </pc:sldMkLst>
        <pc:spChg chg="mod">
          <ac:chgData name="Lim, Krisha" userId="d6b91ba6-cd94-4226-a7ac-204f415fadfd" providerId="ADAL" clId="{45BEE380-8D51-4304-8295-DEB3289D1ABB}" dt="2022-04-26T02:38:36.957" v="3355" actId="20577"/>
          <ac:spMkLst>
            <pc:docMk/>
            <pc:sldMk cId="4280536678" sldId="268"/>
            <ac:spMk id="3" creationId="{FD3F16BE-F523-4A6A-B057-5E35EAAFA1C7}"/>
          </ac:spMkLst>
        </pc:spChg>
      </pc:sldChg>
      <pc:sldChg chg="del">
        <pc:chgData name="Lim, Krisha" userId="d6b91ba6-cd94-4226-a7ac-204f415fadfd" providerId="ADAL" clId="{45BEE380-8D51-4304-8295-DEB3289D1ABB}" dt="2022-04-26T02:07:31.105" v="3225" actId="2696"/>
        <pc:sldMkLst>
          <pc:docMk/>
          <pc:sldMk cId="1738674089" sldId="290"/>
        </pc:sldMkLst>
      </pc:sldChg>
      <pc:sldChg chg="del">
        <pc:chgData name="Lim, Krisha" userId="d6b91ba6-cd94-4226-a7ac-204f415fadfd" providerId="ADAL" clId="{45BEE380-8D51-4304-8295-DEB3289D1ABB}" dt="2022-04-26T02:07:31.121" v="3227" actId="2696"/>
        <pc:sldMkLst>
          <pc:docMk/>
          <pc:sldMk cId="710200204" sldId="292"/>
        </pc:sldMkLst>
      </pc:sldChg>
      <pc:sldChg chg="modSp">
        <pc:chgData name="Lim, Krisha" userId="d6b91ba6-cd94-4226-a7ac-204f415fadfd" providerId="ADAL" clId="{45BEE380-8D51-4304-8295-DEB3289D1ABB}" dt="2022-04-22T06:51:43.492" v="43" actId="20577"/>
        <pc:sldMkLst>
          <pc:docMk/>
          <pc:sldMk cId="2181000521" sldId="298"/>
        </pc:sldMkLst>
        <pc:spChg chg="mod">
          <ac:chgData name="Lim, Krisha" userId="d6b91ba6-cd94-4226-a7ac-204f415fadfd" providerId="ADAL" clId="{45BEE380-8D51-4304-8295-DEB3289D1ABB}" dt="2022-04-22T06:51:43.492" v="43" actId="20577"/>
          <ac:spMkLst>
            <pc:docMk/>
            <pc:sldMk cId="2181000521" sldId="298"/>
            <ac:spMk id="3" creationId="{45BD76D9-92E7-48F9-9209-F3CE6ABC5D64}"/>
          </ac:spMkLst>
        </pc:spChg>
      </pc:sldChg>
      <pc:sldChg chg="del">
        <pc:chgData name="Lim, Krisha" userId="d6b91ba6-cd94-4226-a7ac-204f415fadfd" providerId="ADAL" clId="{45BEE380-8D51-4304-8295-DEB3289D1ABB}" dt="2022-04-26T02:07:31.142" v="3230" actId="2696"/>
        <pc:sldMkLst>
          <pc:docMk/>
          <pc:sldMk cId="2891172112" sldId="307"/>
        </pc:sldMkLst>
      </pc:sldChg>
      <pc:sldChg chg="modSp">
        <pc:chgData name="Lim, Krisha" userId="d6b91ba6-cd94-4226-a7ac-204f415fadfd" providerId="ADAL" clId="{45BEE380-8D51-4304-8295-DEB3289D1ABB}" dt="2022-04-26T02:32:26.143" v="3303" actId="20577"/>
        <pc:sldMkLst>
          <pc:docMk/>
          <pc:sldMk cId="1267821636" sldId="378"/>
        </pc:sldMkLst>
        <pc:spChg chg="mod">
          <ac:chgData name="Lim, Krisha" userId="d6b91ba6-cd94-4226-a7ac-204f415fadfd" providerId="ADAL" clId="{45BEE380-8D51-4304-8295-DEB3289D1ABB}" dt="2022-04-26T02:32:26.143" v="3303" actId="20577"/>
          <ac:spMkLst>
            <pc:docMk/>
            <pc:sldMk cId="1267821636" sldId="378"/>
            <ac:spMk id="3" creationId="{F65F5EE6-9721-46B6-B6DA-AA471CB12976}"/>
          </ac:spMkLst>
        </pc:spChg>
      </pc:sldChg>
      <pc:sldChg chg="modSp">
        <pc:chgData name="Lim, Krisha" userId="d6b91ba6-cd94-4226-a7ac-204f415fadfd" providerId="ADAL" clId="{45BEE380-8D51-4304-8295-DEB3289D1ABB}" dt="2022-04-22T09:11:03.412" v="3170" actId="20577"/>
        <pc:sldMkLst>
          <pc:docMk/>
          <pc:sldMk cId="2835875987" sldId="428"/>
        </pc:sldMkLst>
        <pc:spChg chg="mod">
          <ac:chgData name="Lim, Krisha" userId="d6b91ba6-cd94-4226-a7ac-204f415fadfd" providerId="ADAL" clId="{45BEE380-8D51-4304-8295-DEB3289D1ABB}" dt="2022-04-22T09:11:03.412" v="3170" actId="20577"/>
          <ac:spMkLst>
            <pc:docMk/>
            <pc:sldMk cId="2835875987" sldId="428"/>
            <ac:spMk id="3" creationId="{64459E44-D10A-4521-A315-0FA39C70104B}"/>
          </ac:spMkLst>
        </pc:spChg>
      </pc:sldChg>
      <pc:sldChg chg="addSp delSp modSp">
        <pc:chgData name="Lim, Krisha" userId="d6b91ba6-cd94-4226-a7ac-204f415fadfd" providerId="ADAL" clId="{45BEE380-8D51-4304-8295-DEB3289D1ABB}" dt="2022-04-22T09:13:26.576" v="3196" actId="1076"/>
        <pc:sldMkLst>
          <pc:docMk/>
          <pc:sldMk cId="4116162970" sldId="429"/>
        </pc:sldMkLst>
        <pc:spChg chg="mod">
          <ac:chgData name="Lim, Krisha" userId="d6b91ba6-cd94-4226-a7ac-204f415fadfd" providerId="ADAL" clId="{45BEE380-8D51-4304-8295-DEB3289D1ABB}" dt="2022-04-22T09:11:38.249" v="3171" actId="20577"/>
          <ac:spMkLst>
            <pc:docMk/>
            <pc:sldMk cId="4116162970" sldId="429"/>
            <ac:spMk id="3" creationId="{F9203976-F8B6-4566-8DCF-89D2BE91A41F}"/>
          </ac:spMkLst>
        </pc:spChg>
        <pc:picChg chg="add del mod">
          <ac:chgData name="Lim, Krisha" userId="d6b91ba6-cd94-4226-a7ac-204f415fadfd" providerId="ADAL" clId="{45BEE380-8D51-4304-8295-DEB3289D1ABB}" dt="2022-04-22T09:13:18.343" v="3192" actId="478"/>
          <ac:picMkLst>
            <pc:docMk/>
            <pc:sldMk cId="4116162970" sldId="429"/>
            <ac:picMk id="4" creationId="{9AAB2C14-3493-4839-A659-1999D4389339}"/>
          </ac:picMkLst>
        </pc:picChg>
        <pc:picChg chg="add mod">
          <ac:chgData name="Lim, Krisha" userId="d6b91ba6-cd94-4226-a7ac-204f415fadfd" providerId="ADAL" clId="{45BEE380-8D51-4304-8295-DEB3289D1ABB}" dt="2022-04-22T09:13:26.576" v="3196" actId="1076"/>
          <ac:picMkLst>
            <pc:docMk/>
            <pc:sldMk cId="4116162970" sldId="429"/>
            <ac:picMk id="5" creationId="{38FA1A19-E131-41A0-B137-61310F9D9638}"/>
          </ac:picMkLst>
        </pc:picChg>
      </pc:sldChg>
      <pc:sldChg chg="modSp">
        <pc:chgData name="Lim, Krisha" userId="d6b91ba6-cd94-4226-a7ac-204f415fadfd" providerId="ADAL" clId="{45BEE380-8D51-4304-8295-DEB3289D1ABB}" dt="2022-04-22T09:16:37.953" v="3207" actId="20577"/>
        <pc:sldMkLst>
          <pc:docMk/>
          <pc:sldMk cId="251789352" sldId="431"/>
        </pc:sldMkLst>
        <pc:spChg chg="mod">
          <ac:chgData name="Lim, Krisha" userId="d6b91ba6-cd94-4226-a7ac-204f415fadfd" providerId="ADAL" clId="{45BEE380-8D51-4304-8295-DEB3289D1ABB}" dt="2022-04-22T09:16:37.953" v="3207" actId="20577"/>
          <ac:spMkLst>
            <pc:docMk/>
            <pc:sldMk cId="251789352" sldId="431"/>
            <ac:spMk id="3" creationId="{BCB7330E-AB97-4EE7-A108-59D661A6434A}"/>
          </ac:spMkLst>
        </pc:spChg>
      </pc:sldChg>
      <pc:sldChg chg="modSp">
        <pc:chgData name="Lim, Krisha" userId="d6b91ba6-cd94-4226-a7ac-204f415fadfd" providerId="ADAL" clId="{45BEE380-8D51-4304-8295-DEB3289D1ABB}" dt="2022-04-22T09:25:09.432" v="3224" actId="20577"/>
        <pc:sldMkLst>
          <pc:docMk/>
          <pc:sldMk cId="1065611979" sldId="433"/>
        </pc:sldMkLst>
        <pc:spChg chg="mod">
          <ac:chgData name="Lim, Krisha" userId="d6b91ba6-cd94-4226-a7ac-204f415fadfd" providerId="ADAL" clId="{45BEE380-8D51-4304-8295-DEB3289D1ABB}" dt="2022-04-22T09:25:09.432" v="3224" actId="20577"/>
          <ac:spMkLst>
            <pc:docMk/>
            <pc:sldMk cId="1065611979" sldId="433"/>
            <ac:spMk id="3" creationId="{4B629C47-D433-4A89-9E37-87601366CEF4}"/>
          </ac:spMkLst>
        </pc:spChg>
      </pc:sldChg>
      <pc:sldChg chg="del">
        <pc:chgData name="Lim, Krisha" userId="d6b91ba6-cd94-4226-a7ac-204f415fadfd" providerId="ADAL" clId="{45BEE380-8D51-4304-8295-DEB3289D1ABB}" dt="2022-04-26T02:07:31.116" v="3226" actId="2696"/>
        <pc:sldMkLst>
          <pc:docMk/>
          <pc:sldMk cId="998172869" sldId="436"/>
        </pc:sldMkLst>
      </pc:sldChg>
      <pc:sldChg chg="del">
        <pc:chgData name="Lim, Krisha" userId="d6b91ba6-cd94-4226-a7ac-204f415fadfd" providerId="ADAL" clId="{45BEE380-8D51-4304-8295-DEB3289D1ABB}" dt="2022-04-26T02:07:31.129" v="3228" actId="2696"/>
        <pc:sldMkLst>
          <pc:docMk/>
          <pc:sldMk cId="1463477902" sldId="437"/>
        </pc:sldMkLst>
      </pc:sldChg>
      <pc:sldChg chg="del">
        <pc:chgData name="Lim, Krisha" userId="d6b91ba6-cd94-4226-a7ac-204f415fadfd" providerId="ADAL" clId="{45BEE380-8D51-4304-8295-DEB3289D1ABB}" dt="2022-04-26T02:07:31.135" v="3229" actId="2696"/>
        <pc:sldMkLst>
          <pc:docMk/>
          <pc:sldMk cId="1819121828" sldId="438"/>
        </pc:sldMkLst>
      </pc:sldChg>
      <pc:sldChg chg="del">
        <pc:chgData name="Lim, Krisha" userId="d6b91ba6-cd94-4226-a7ac-204f415fadfd" providerId="ADAL" clId="{45BEE380-8D51-4304-8295-DEB3289D1ABB}" dt="2022-04-26T02:07:31.151" v="3231" actId="2696"/>
        <pc:sldMkLst>
          <pc:docMk/>
          <pc:sldMk cId="1054421962" sldId="439"/>
        </pc:sldMkLst>
      </pc:sldChg>
      <pc:sldChg chg="del">
        <pc:chgData name="Lim, Krisha" userId="d6b91ba6-cd94-4226-a7ac-204f415fadfd" providerId="ADAL" clId="{45BEE380-8D51-4304-8295-DEB3289D1ABB}" dt="2022-04-26T02:07:31.160" v="3232" actId="2696"/>
        <pc:sldMkLst>
          <pc:docMk/>
          <pc:sldMk cId="3298764556" sldId="441"/>
        </pc:sldMkLst>
      </pc:sldChg>
      <pc:sldChg chg="del">
        <pc:chgData name="Lim, Krisha" userId="d6b91ba6-cd94-4226-a7ac-204f415fadfd" providerId="ADAL" clId="{45BEE380-8D51-4304-8295-DEB3289D1ABB}" dt="2022-04-26T02:07:31.169" v="3233" actId="2696"/>
        <pc:sldMkLst>
          <pc:docMk/>
          <pc:sldMk cId="153866641" sldId="442"/>
        </pc:sldMkLst>
      </pc:sldChg>
      <pc:sldChg chg="del">
        <pc:chgData name="Lim, Krisha" userId="d6b91ba6-cd94-4226-a7ac-204f415fadfd" providerId="ADAL" clId="{45BEE380-8D51-4304-8295-DEB3289D1ABB}" dt="2022-04-26T02:07:31.197" v="3236" actId="2696"/>
        <pc:sldMkLst>
          <pc:docMk/>
          <pc:sldMk cId="3843594378" sldId="443"/>
        </pc:sldMkLst>
      </pc:sldChg>
      <pc:sldChg chg="del">
        <pc:chgData name="Lim, Krisha" userId="d6b91ba6-cd94-4226-a7ac-204f415fadfd" providerId="ADAL" clId="{45BEE380-8D51-4304-8295-DEB3289D1ABB}" dt="2022-04-26T02:07:31.203" v="3237" actId="2696"/>
        <pc:sldMkLst>
          <pc:docMk/>
          <pc:sldMk cId="89650596" sldId="444"/>
        </pc:sldMkLst>
      </pc:sldChg>
      <pc:sldChg chg="del">
        <pc:chgData name="Lim, Krisha" userId="d6b91ba6-cd94-4226-a7ac-204f415fadfd" providerId="ADAL" clId="{45BEE380-8D51-4304-8295-DEB3289D1ABB}" dt="2022-04-26T02:07:31.214" v="3238" actId="2696"/>
        <pc:sldMkLst>
          <pc:docMk/>
          <pc:sldMk cId="2475068591" sldId="445"/>
        </pc:sldMkLst>
      </pc:sldChg>
      <pc:sldChg chg="del">
        <pc:chgData name="Lim, Krisha" userId="d6b91ba6-cd94-4226-a7ac-204f415fadfd" providerId="ADAL" clId="{45BEE380-8D51-4304-8295-DEB3289D1ABB}" dt="2022-04-26T02:07:31.221" v="3239" actId="2696"/>
        <pc:sldMkLst>
          <pc:docMk/>
          <pc:sldMk cId="3185924433" sldId="446"/>
        </pc:sldMkLst>
      </pc:sldChg>
      <pc:sldChg chg="del">
        <pc:chgData name="Lim, Krisha" userId="d6b91ba6-cd94-4226-a7ac-204f415fadfd" providerId="ADAL" clId="{45BEE380-8D51-4304-8295-DEB3289D1ABB}" dt="2022-04-26T02:07:31.230" v="3240" actId="2696"/>
        <pc:sldMkLst>
          <pc:docMk/>
          <pc:sldMk cId="2875739968" sldId="447"/>
        </pc:sldMkLst>
      </pc:sldChg>
      <pc:sldChg chg="del">
        <pc:chgData name="Lim, Krisha" userId="d6b91ba6-cd94-4226-a7ac-204f415fadfd" providerId="ADAL" clId="{45BEE380-8D51-4304-8295-DEB3289D1ABB}" dt="2022-04-26T02:07:31.246" v="3242" actId="2696"/>
        <pc:sldMkLst>
          <pc:docMk/>
          <pc:sldMk cId="506249025" sldId="448"/>
        </pc:sldMkLst>
      </pc:sldChg>
      <pc:sldChg chg="modSp">
        <pc:chgData name="Lim, Krisha" userId="d6b91ba6-cd94-4226-a7ac-204f415fadfd" providerId="ADAL" clId="{45BEE380-8D51-4304-8295-DEB3289D1ABB}" dt="2022-04-22T06:42:30.806" v="35" actId="20577"/>
        <pc:sldMkLst>
          <pc:docMk/>
          <pc:sldMk cId="1997834038" sldId="523"/>
        </pc:sldMkLst>
        <pc:spChg chg="mod">
          <ac:chgData name="Lim, Krisha" userId="d6b91ba6-cd94-4226-a7ac-204f415fadfd" providerId="ADAL" clId="{45BEE380-8D51-4304-8295-DEB3289D1ABB}" dt="2022-04-22T06:42:30.806" v="35" actId="20577"/>
          <ac:spMkLst>
            <pc:docMk/>
            <pc:sldMk cId="1997834038" sldId="523"/>
            <ac:spMk id="3" creationId="{A81C007A-6C6C-4C64-BCBE-61B38A916AD7}"/>
          </ac:spMkLst>
        </pc:spChg>
      </pc:sldChg>
      <pc:sldChg chg="modSp">
        <pc:chgData name="Lim, Krisha" userId="d6b91ba6-cd94-4226-a7ac-204f415fadfd" providerId="ADAL" clId="{45BEE380-8D51-4304-8295-DEB3289D1ABB}" dt="2022-04-22T06:42:44.779" v="36" actId="113"/>
        <pc:sldMkLst>
          <pc:docMk/>
          <pc:sldMk cId="1800675639" sldId="525"/>
        </pc:sldMkLst>
        <pc:spChg chg="mod">
          <ac:chgData name="Lim, Krisha" userId="d6b91ba6-cd94-4226-a7ac-204f415fadfd" providerId="ADAL" clId="{45BEE380-8D51-4304-8295-DEB3289D1ABB}" dt="2022-04-22T06:42:44.779" v="36" actId="113"/>
          <ac:spMkLst>
            <pc:docMk/>
            <pc:sldMk cId="1800675639" sldId="525"/>
            <ac:spMk id="3" creationId="{91B06EC3-7004-4BC7-839C-4E22B20E5DC8}"/>
          </ac:spMkLst>
        </pc:spChg>
      </pc:sldChg>
      <pc:sldChg chg="modSp">
        <pc:chgData name="Lim, Krisha" userId="d6b91ba6-cd94-4226-a7ac-204f415fadfd" providerId="ADAL" clId="{45BEE380-8D51-4304-8295-DEB3289D1ABB}" dt="2022-04-22T06:42:52.654" v="38" actId="113"/>
        <pc:sldMkLst>
          <pc:docMk/>
          <pc:sldMk cId="995529355" sldId="526"/>
        </pc:sldMkLst>
        <pc:spChg chg="mod">
          <ac:chgData name="Lim, Krisha" userId="d6b91ba6-cd94-4226-a7ac-204f415fadfd" providerId="ADAL" clId="{45BEE380-8D51-4304-8295-DEB3289D1ABB}" dt="2022-04-22T06:42:52.654" v="38" actId="113"/>
          <ac:spMkLst>
            <pc:docMk/>
            <pc:sldMk cId="995529355" sldId="526"/>
            <ac:spMk id="3" creationId="{010E33F9-A0E4-4F7F-BF2B-0E127A555A40}"/>
          </ac:spMkLst>
        </pc:spChg>
      </pc:sldChg>
      <pc:sldChg chg="modSp">
        <pc:chgData name="Lim, Krisha" userId="d6b91ba6-cd94-4226-a7ac-204f415fadfd" providerId="ADAL" clId="{45BEE380-8D51-4304-8295-DEB3289D1ABB}" dt="2022-04-22T06:42:54.824" v="39" actId="113"/>
        <pc:sldMkLst>
          <pc:docMk/>
          <pc:sldMk cId="1170652319" sldId="527"/>
        </pc:sldMkLst>
        <pc:spChg chg="mod">
          <ac:chgData name="Lim, Krisha" userId="d6b91ba6-cd94-4226-a7ac-204f415fadfd" providerId="ADAL" clId="{45BEE380-8D51-4304-8295-DEB3289D1ABB}" dt="2022-04-22T06:42:54.824" v="39" actId="113"/>
          <ac:spMkLst>
            <pc:docMk/>
            <pc:sldMk cId="1170652319" sldId="527"/>
            <ac:spMk id="3" creationId="{F5D1DF6A-B0C0-4043-B0E8-5C0AB8E4CA1F}"/>
          </ac:spMkLst>
        </pc:spChg>
      </pc:sldChg>
      <pc:sldChg chg="modSp">
        <pc:chgData name="Lim, Krisha" userId="d6b91ba6-cd94-4226-a7ac-204f415fadfd" providerId="ADAL" clId="{45BEE380-8D51-4304-8295-DEB3289D1ABB}" dt="2022-04-22T07:45:54.920" v="171" actId="113"/>
        <pc:sldMkLst>
          <pc:docMk/>
          <pc:sldMk cId="718100200" sldId="528"/>
        </pc:sldMkLst>
        <pc:spChg chg="mod">
          <ac:chgData name="Lim, Krisha" userId="d6b91ba6-cd94-4226-a7ac-204f415fadfd" providerId="ADAL" clId="{45BEE380-8D51-4304-8295-DEB3289D1ABB}" dt="2022-04-22T07:45:54.920" v="171" actId="113"/>
          <ac:spMkLst>
            <pc:docMk/>
            <pc:sldMk cId="718100200" sldId="528"/>
            <ac:spMk id="3" creationId="{134DB9EA-464E-41DC-AB40-C06564006B4B}"/>
          </ac:spMkLst>
        </pc:spChg>
      </pc:sldChg>
      <pc:sldChg chg="del">
        <pc:chgData name="Lim, Krisha" userId="d6b91ba6-cd94-4226-a7ac-204f415fadfd" providerId="ADAL" clId="{45BEE380-8D51-4304-8295-DEB3289D1ABB}" dt="2022-04-26T02:07:31.176" v="3234" actId="2696"/>
        <pc:sldMkLst>
          <pc:docMk/>
          <pc:sldMk cId="3280611321" sldId="530"/>
        </pc:sldMkLst>
      </pc:sldChg>
      <pc:sldChg chg="del">
        <pc:chgData name="Lim, Krisha" userId="d6b91ba6-cd94-4226-a7ac-204f415fadfd" providerId="ADAL" clId="{45BEE380-8D51-4304-8295-DEB3289D1ABB}" dt="2022-04-26T02:07:31.187" v="3235" actId="2696"/>
        <pc:sldMkLst>
          <pc:docMk/>
          <pc:sldMk cId="3442303053" sldId="531"/>
        </pc:sldMkLst>
      </pc:sldChg>
      <pc:sldChg chg="addSp modSp">
        <pc:chgData name="Lim, Krisha" userId="d6b91ba6-cd94-4226-a7ac-204f415fadfd" providerId="ADAL" clId="{45BEE380-8D51-4304-8295-DEB3289D1ABB}" dt="2022-04-22T09:10:57.369" v="3154" actId="20577"/>
        <pc:sldMkLst>
          <pc:docMk/>
          <pc:sldMk cId="2824250096" sldId="534"/>
        </pc:sldMkLst>
        <pc:spChg chg="mod">
          <ac:chgData name="Lim, Krisha" userId="d6b91ba6-cd94-4226-a7ac-204f415fadfd" providerId="ADAL" clId="{45BEE380-8D51-4304-8295-DEB3289D1ABB}" dt="2022-04-22T09:10:57.369" v="3154" actId="20577"/>
          <ac:spMkLst>
            <pc:docMk/>
            <pc:sldMk cId="2824250096" sldId="534"/>
            <ac:spMk id="3" creationId="{F3CF127C-6E20-45FE-96D7-44058A5DE807}"/>
          </ac:spMkLst>
        </pc:spChg>
        <pc:picChg chg="add mod">
          <ac:chgData name="Lim, Krisha" userId="d6b91ba6-cd94-4226-a7ac-204f415fadfd" providerId="ADAL" clId="{45BEE380-8D51-4304-8295-DEB3289D1ABB}" dt="2022-04-22T09:08:39.882" v="3139" actId="1076"/>
          <ac:picMkLst>
            <pc:docMk/>
            <pc:sldMk cId="2824250096" sldId="534"/>
            <ac:picMk id="4" creationId="{DB480BDD-CC48-4BC5-87DE-0B925BC4D320}"/>
          </ac:picMkLst>
        </pc:picChg>
      </pc:sldChg>
      <pc:sldChg chg="modSp">
        <pc:chgData name="Lim, Krisha" userId="d6b91ba6-cd94-4226-a7ac-204f415fadfd" providerId="ADAL" clId="{45BEE380-8D51-4304-8295-DEB3289D1ABB}" dt="2022-04-22T08:59:26.875" v="3064" actId="20577"/>
        <pc:sldMkLst>
          <pc:docMk/>
          <pc:sldMk cId="1796537579" sldId="535"/>
        </pc:sldMkLst>
        <pc:spChg chg="mod">
          <ac:chgData name="Lim, Krisha" userId="d6b91ba6-cd94-4226-a7ac-204f415fadfd" providerId="ADAL" clId="{45BEE380-8D51-4304-8295-DEB3289D1ABB}" dt="2022-04-22T08:59:26.875" v="3064" actId="20577"/>
          <ac:spMkLst>
            <pc:docMk/>
            <pc:sldMk cId="1796537579" sldId="535"/>
            <ac:spMk id="2" creationId="{53315DF7-1201-423E-8DFE-FBC320176060}"/>
          </ac:spMkLst>
        </pc:spChg>
      </pc:sldChg>
      <pc:sldChg chg="del">
        <pc:chgData name="Lim, Krisha" userId="d6b91ba6-cd94-4226-a7ac-204f415fadfd" providerId="ADAL" clId="{45BEE380-8D51-4304-8295-DEB3289D1ABB}" dt="2022-04-26T02:07:31.235" v="3241" actId="2696"/>
        <pc:sldMkLst>
          <pc:docMk/>
          <pc:sldMk cId="3752681570" sldId="536"/>
        </pc:sldMkLst>
      </pc:sldChg>
      <pc:sldChg chg="addSp modSp add addCm delCm">
        <pc:chgData name="Lim, Krisha" userId="d6b91ba6-cd94-4226-a7ac-204f415fadfd" providerId="ADAL" clId="{45BEE380-8D51-4304-8295-DEB3289D1ABB}" dt="2022-04-22T07:52:33.059" v="588" actId="20577"/>
        <pc:sldMkLst>
          <pc:docMk/>
          <pc:sldMk cId="2562083032" sldId="560"/>
        </pc:sldMkLst>
        <pc:spChg chg="mod">
          <ac:chgData name="Lim, Krisha" userId="d6b91ba6-cd94-4226-a7ac-204f415fadfd" providerId="ADAL" clId="{45BEE380-8D51-4304-8295-DEB3289D1ABB}" dt="2022-04-22T07:50:32.556" v="578" actId="20577"/>
          <ac:spMkLst>
            <pc:docMk/>
            <pc:sldMk cId="2562083032" sldId="560"/>
            <ac:spMk id="2" creationId="{4CCA6E7A-128B-4411-BED2-DFA4E2AB952D}"/>
          </ac:spMkLst>
        </pc:spChg>
        <pc:spChg chg="mod">
          <ac:chgData name="Lim, Krisha" userId="d6b91ba6-cd94-4226-a7ac-204f415fadfd" providerId="ADAL" clId="{45BEE380-8D51-4304-8295-DEB3289D1ABB}" dt="2022-04-22T07:52:33.059" v="588" actId="20577"/>
          <ac:spMkLst>
            <pc:docMk/>
            <pc:sldMk cId="2562083032" sldId="560"/>
            <ac:spMk id="3" creationId="{E1DAAD58-395E-4AE1-B727-39CAF3F8E8A7}"/>
          </ac:spMkLst>
        </pc:spChg>
        <pc:spChg chg="add mod">
          <ac:chgData name="Lim, Krisha" userId="d6b91ba6-cd94-4226-a7ac-204f415fadfd" providerId="ADAL" clId="{45BEE380-8D51-4304-8295-DEB3289D1ABB}" dt="2022-04-22T07:50:26.618" v="573" actId="1038"/>
          <ac:spMkLst>
            <pc:docMk/>
            <pc:sldMk cId="2562083032" sldId="560"/>
            <ac:spMk id="4" creationId="{9752A7FE-099B-40B1-BAB4-A870EB0604FF}"/>
          </ac:spMkLst>
        </pc:spChg>
        <pc:graphicFrameChg chg="add mod modGraphic">
          <ac:chgData name="Lim, Krisha" userId="d6b91ba6-cd94-4226-a7ac-204f415fadfd" providerId="ADAL" clId="{45BEE380-8D51-4304-8295-DEB3289D1ABB}" dt="2022-04-22T07:50:16.752" v="568" actId="1076"/>
          <ac:graphicFrameMkLst>
            <pc:docMk/>
            <pc:sldMk cId="2562083032" sldId="560"/>
            <ac:graphicFrameMk id="5" creationId="{D323DD6E-DEE0-45CC-820B-64D7473DB5E3}"/>
          </ac:graphicFrameMkLst>
        </pc:graphicFrameChg>
      </pc:sldChg>
      <pc:sldChg chg="modSp add">
        <pc:chgData name="Lim, Krisha" userId="d6b91ba6-cd94-4226-a7ac-204f415fadfd" providerId="ADAL" clId="{45BEE380-8D51-4304-8295-DEB3289D1ABB}" dt="2022-04-22T08:01:18.159" v="1030" actId="20577"/>
        <pc:sldMkLst>
          <pc:docMk/>
          <pc:sldMk cId="3878809325" sldId="561"/>
        </pc:sldMkLst>
        <pc:spChg chg="mod">
          <ac:chgData name="Lim, Krisha" userId="d6b91ba6-cd94-4226-a7ac-204f415fadfd" providerId="ADAL" clId="{45BEE380-8D51-4304-8295-DEB3289D1ABB}" dt="2022-04-22T07:52:48.227" v="602" actId="20577"/>
          <ac:spMkLst>
            <pc:docMk/>
            <pc:sldMk cId="3878809325" sldId="561"/>
            <ac:spMk id="2" creationId="{0BEDC5D3-1010-4260-B4FF-AB397541E8DF}"/>
          </ac:spMkLst>
        </pc:spChg>
        <pc:spChg chg="mod">
          <ac:chgData name="Lim, Krisha" userId="d6b91ba6-cd94-4226-a7ac-204f415fadfd" providerId="ADAL" clId="{45BEE380-8D51-4304-8295-DEB3289D1ABB}" dt="2022-04-22T08:01:18.159" v="1030" actId="20577"/>
          <ac:spMkLst>
            <pc:docMk/>
            <pc:sldMk cId="3878809325" sldId="561"/>
            <ac:spMk id="3" creationId="{FFB593FF-BB90-4375-B139-7EC7D377E1B2}"/>
          </ac:spMkLst>
        </pc:spChg>
      </pc:sldChg>
      <pc:sldChg chg="modSp add">
        <pc:chgData name="Lim, Krisha" userId="d6b91ba6-cd94-4226-a7ac-204f415fadfd" providerId="ADAL" clId="{45BEE380-8D51-4304-8295-DEB3289D1ABB}" dt="2022-04-22T08:02:13.323" v="1084" actId="404"/>
        <pc:sldMkLst>
          <pc:docMk/>
          <pc:sldMk cId="3459109924" sldId="562"/>
        </pc:sldMkLst>
        <pc:spChg chg="mod">
          <ac:chgData name="Lim, Krisha" userId="d6b91ba6-cd94-4226-a7ac-204f415fadfd" providerId="ADAL" clId="{45BEE380-8D51-4304-8295-DEB3289D1ABB}" dt="2022-04-22T07:53:53.457" v="745" actId="20577"/>
          <ac:spMkLst>
            <pc:docMk/>
            <pc:sldMk cId="3459109924" sldId="562"/>
            <ac:spMk id="2" creationId="{23B20011-1988-4BE5-973B-9AC2C70F6436}"/>
          </ac:spMkLst>
        </pc:spChg>
        <pc:spChg chg="mod">
          <ac:chgData name="Lim, Krisha" userId="d6b91ba6-cd94-4226-a7ac-204f415fadfd" providerId="ADAL" clId="{45BEE380-8D51-4304-8295-DEB3289D1ABB}" dt="2022-04-22T08:02:13.323" v="1084" actId="404"/>
          <ac:spMkLst>
            <pc:docMk/>
            <pc:sldMk cId="3459109924" sldId="562"/>
            <ac:spMk id="3" creationId="{44C3BA1D-81F4-4686-9F89-8BA6F53331C1}"/>
          </ac:spMkLst>
        </pc:spChg>
      </pc:sldChg>
      <pc:sldChg chg="modSp add">
        <pc:chgData name="Lim, Krisha" userId="d6b91ba6-cd94-4226-a7ac-204f415fadfd" providerId="ADAL" clId="{45BEE380-8D51-4304-8295-DEB3289D1ABB}" dt="2022-04-22T08:04:06.360" v="1394"/>
        <pc:sldMkLst>
          <pc:docMk/>
          <pc:sldMk cId="21289122" sldId="563"/>
        </pc:sldMkLst>
        <pc:spChg chg="mod">
          <ac:chgData name="Lim, Krisha" userId="d6b91ba6-cd94-4226-a7ac-204f415fadfd" providerId="ADAL" clId="{45BEE380-8D51-4304-8295-DEB3289D1ABB}" dt="2022-04-22T08:02:20.335" v="1086"/>
          <ac:spMkLst>
            <pc:docMk/>
            <pc:sldMk cId="21289122" sldId="563"/>
            <ac:spMk id="2" creationId="{7C65A549-231E-4684-ABD9-444DB01E5C68}"/>
          </ac:spMkLst>
        </pc:spChg>
        <pc:spChg chg="mod">
          <ac:chgData name="Lim, Krisha" userId="d6b91ba6-cd94-4226-a7ac-204f415fadfd" providerId="ADAL" clId="{45BEE380-8D51-4304-8295-DEB3289D1ABB}" dt="2022-04-22T08:04:06.360" v="1394"/>
          <ac:spMkLst>
            <pc:docMk/>
            <pc:sldMk cId="21289122" sldId="563"/>
            <ac:spMk id="3" creationId="{CEAF6296-F93E-4C7F-8057-6F5A477967C2}"/>
          </ac:spMkLst>
        </pc:spChg>
      </pc:sldChg>
      <pc:sldChg chg="modSp add">
        <pc:chgData name="Lim, Krisha" userId="d6b91ba6-cd94-4226-a7ac-204f415fadfd" providerId="ADAL" clId="{45BEE380-8D51-4304-8295-DEB3289D1ABB}" dt="2022-04-22T08:05:32.936" v="1603" actId="20577"/>
        <pc:sldMkLst>
          <pc:docMk/>
          <pc:sldMk cId="4192271313" sldId="564"/>
        </pc:sldMkLst>
        <pc:spChg chg="mod">
          <ac:chgData name="Lim, Krisha" userId="d6b91ba6-cd94-4226-a7ac-204f415fadfd" providerId="ADAL" clId="{45BEE380-8D51-4304-8295-DEB3289D1ABB}" dt="2022-04-22T08:04:16.120" v="1396"/>
          <ac:spMkLst>
            <pc:docMk/>
            <pc:sldMk cId="4192271313" sldId="564"/>
            <ac:spMk id="2" creationId="{892BD8B6-25F3-402D-B5C0-401623FB68ED}"/>
          </ac:spMkLst>
        </pc:spChg>
        <pc:spChg chg="mod">
          <ac:chgData name="Lim, Krisha" userId="d6b91ba6-cd94-4226-a7ac-204f415fadfd" providerId="ADAL" clId="{45BEE380-8D51-4304-8295-DEB3289D1ABB}" dt="2022-04-22T08:05:32.936" v="1603" actId="20577"/>
          <ac:spMkLst>
            <pc:docMk/>
            <pc:sldMk cId="4192271313" sldId="564"/>
            <ac:spMk id="3" creationId="{818D3BB1-9D45-41D1-8B35-A35F094A6D09}"/>
          </ac:spMkLst>
        </pc:spChg>
      </pc:sldChg>
      <pc:sldChg chg="modSp add">
        <pc:chgData name="Lim, Krisha" userId="d6b91ba6-cd94-4226-a7ac-204f415fadfd" providerId="ADAL" clId="{45BEE380-8D51-4304-8295-DEB3289D1ABB}" dt="2022-04-22T08:38:58.744" v="2620"/>
        <pc:sldMkLst>
          <pc:docMk/>
          <pc:sldMk cId="2418656905" sldId="565"/>
        </pc:sldMkLst>
        <pc:spChg chg="mod">
          <ac:chgData name="Lim, Krisha" userId="d6b91ba6-cd94-4226-a7ac-204f415fadfd" providerId="ADAL" clId="{45BEE380-8D51-4304-8295-DEB3289D1ABB}" dt="2022-04-22T08:38:58.744" v="2620"/>
          <ac:spMkLst>
            <pc:docMk/>
            <pc:sldMk cId="2418656905" sldId="565"/>
            <ac:spMk id="2" creationId="{89D85D8F-776D-4A16-A733-45A52C6452BE}"/>
          </ac:spMkLst>
        </pc:spChg>
        <pc:spChg chg="mod">
          <ac:chgData name="Lim, Krisha" userId="d6b91ba6-cd94-4226-a7ac-204f415fadfd" providerId="ADAL" clId="{45BEE380-8D51-4304-8295-DEB3289D1ABB}" dt="2022-04-22T08:24:46.489" v="2170"/>
          <ac:spMkLst>
            <pc:docMk/>
            <pc:sldMk cId="2418656905" sldId="565"/>
            <ac:spMk id="3" creationId="{63152576-4989-4829-B640-08317CA0B2FF}"/>
          </ac:spMkLst>
        </pc:spChg>
      </pc:sldChg>
      <pc:sldChg chg="modSp add">
        <pc:chgData name="Lim, Krisha" userId="d6b91ba6-cd94-4226-a7ac-204f415fadfd" providerId="ADAL" clId="{45BEE380-8D51-4304-8295-DEB3289D1ABB}" dt="2022-04-22T08:42:20.492" v="2731" actId="20577"/>
        <pc:sldMkLst>
          <pc:docMk/>
          <pc:sldMk cId="422610655" sldId="566"/>
        </pc:sldMkLst>
        <pc:spChg chg="mod">
          <ac:chgData name="Lim, Krisha" userId="d6b91ba6-cd94-4226-a7ac-204f415fadfd" providerId="ADAL" clId="{45BEE380-8D51-4304-8295-DEB3289D1ABB}" dt="2022-04-22T08:39:00.808" v="2621"/>
          <ac:spMkLst>
            <pc:docMk/>
            <pc:sldMk cId="422610655" sldId="566"/>
            <ac:spMk id="2" creationId="{4E2DD72F-7D27-47FA-A266-845BEB90D58B}"/>
          </ac:spMkLst>
        </pc:spChg>
        <pc:spChg chg="mod">
          <ac:chgData name="Lim, Krisha" userId="d6b91ba6-cd94-4226-a7ac-204f415fadfd" providerId="ADAL" clId="{45BEE380-8D51-4304-8295-DEB3289D1ABB}" dt="2022-04-22T08:42:20.492" v="2731" actId="20577"/>
          <ac:spMkLst>
            <pc:docMk/>
            <pc:sldMk cId="422610655" sldId="566"/>
            <ac:spMk id="3" creationId="{B03BEEEC-6385-4BCA-A325-B15C0A401F47}"/>
          </ac:spMkLst>
        </pc:spChg>
      </pc:sldChg>
      <pc:sldChg chg="modSp add">
        <pc:chgData name="Lim, Krisha" userId="d6b91ba6-cd94-4226-a7ac-204f415fadfd" providerId="ADAL" clId="{45BEE380-8D51-4304-8295-DEB3289D1ABB}" dt="2022-04-22T08:44:09.348" v="2943" actId="20577"/>
        <pc:sldMkLst>
          <pc:docMk/>
          <pc:sldMk cId="2801398883" sldId="567"/>
        </pc:sldMkLst>
        <pc:spChg chg="mod">
          <ac:chgData name="Lim, Krisha" userId="d6b91ba6-cd94-4226-a7ac-204f415fadfd" providerId="ADAL" clId="{45BEE380-8D51-4304-8295-DEB3289D1ABB}" dt="2022-04-22T08:42:27.312" v="2732"/>
          <ac:spMkLst>
            <pc:docMk/>
            <pc:sldMk cId="2801398883" sldId="567"/>
            <ac:spMk id="2" creationId="{F4A5D933-14D0-4A4E-A524-58F8B0FA2CEB}"/>
          </ac:spMkLst>
        </pc:spChg>
        <pc:spChg chg="mod">
          <ac:chgData name="Lim, Krisha" userId="d6b91ba6-cd94-4226-a7ac-204f415fadfd" providerId="ADAL" clId="{45BEE380-8D51-4304-8295-DEB3289D1ABB}" dt="2022-04-22T08:44:09.348" v="2943" actId="20577"/>
          <ac:spMkLst>
            <pc:docMk/>
            <pc:sldMk cId="2801398883" sldId="567"/>
            <ac:spMk id="3" creationId="{56EC97B2-14DA-4A85-87DF-85F31FBF738C}"/>
          </ac:spMkLst>
        </pc:spChg>
      </pc:sldChg>
      <pc:sldChg chg="modSp add">
        <pc:chgData name="Lim, Krisha" userId="d6b91ba6-cd94-4226-a7ac-204f415fadfd" providerId="ADAL" clId="{45BEE380-8D51-4304-8295-DEB3289D1ABB}" dt="2022-04-22T08:44:20.856" v="2945" actId="207"/>
        <pc:sldMkLst>
          <pc:docMk/>
          <pc:sldMk cId="2795273153" sldId="568"/>
        </pc:sldMkLst>
        <pc:spChg chg="mod">
          <ac:chgData name="Lim, Krisha" userId="d6b91ba6-cd94-4226-a7ac-204f415fadfd" providerId="ADAL" clId="{45BEE380-8D51-4304-8295-DEB3289D1ABB}" dt="2022-04-22T08:43:32.699" v="2835"/>
          <ac:spMkLst>
            <pc:docMk/>
            <pc:sldMk cId="2795273153" sldId="568"/>
            <ac:spMk id="2" creationId="{17F61E37-9592-4985-905D-9F8ED1E96BC4}"/>
          </ac:spMkLst>
        </pc:spChg>
        <pc:spChg chg="mod">
          <ac:chgData name="Lim, Krisha" userId="d6b91ba6-cd94-4226-a7ac-204f415fadfd" providerId="ADAL" clId="{45BEE380-8D51-4304-8295-DEB3289D1ABB}" dt="2022-04-22T08:44:20.856" v="2945" actId="207"/>
          <ac:spMkLst>
            <pc:docMk/>
            <pc:sldMk cId="2795273153" sldId="568"/>
            <ac:spMk id="3" creationId="{1BB05814-B1BC-4268-9D6C-03C866B65B62}"/>
          </ac:spMkLst>
        </pc:spChg>
      </pc:sldChg>
      <pc:sldChg chg="modSp add">
        <pc:chgData name="Lim, Krisha" userId="d6b91ba6-cd94-4226-a7ac-204f415fadfd" providerId="ADAL" clId="{45BEE380-8D51-4304-8295-DEB3289D1ABB}" dt="2022-04-22T08:45:01.102" v="2955" actId="5793"/>
        <pc:sldMkLst>
          <pc:docMk/>
          <pc:sldMk cId="3339279056" sldId="569"/>
        </pc:sldMkLst>
        <pc:spChg chg="mod">
          <ac:chgData name="Lim, Krisha" userId="d6b91ba6-cd94-4226-a7ac-204f415fadfd" providerId="ADAL" clId="{45BEE380-8D51-4304-8295-DEB3289D1ABB}" dt="2022-04-22T08:44:25.599" v="2947"/>
          <ac:spMkLst>
            <pc:docMk/>
            <pc:sldMk cId="3339279056" sldId="569"/>
            <ac:spMk id="2" creationId="{10A6D3DA-ED39-4D10-8DD8-C991CF49177A}"/>
          </ac:spMkLst>
        </pc:spChg>
        <pc:spChg chg="mod">
          <ac:chgData name="Lim, Krisha" userId="d6b91ba6-cd94-4226-a7ac-204f415fadfd" providerId="ADAL" clId="{45BEE380-8D51-4304-8295-DEB3289D1ABB}" dt="2022-04-22T08:45:01.102" v="2955" actId="5793"/>
          <ac:spMkLst>
            <pc:docMk/>
            <pc:sldMk cId="3339279056" sldId="569"/>
            <ac:spMk id="3" creationId="{BB5038D8-E60B-4356-89BE-88301B421C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B557-68BD-4EB5-BC0F-14247F99E1C6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A959-F140-4DE7-AE87-4D93140DC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2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7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6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Change name of objects (</a:t>
            </a:r>
            <a:r>
              <a:rPr lang="en-CA" err="1"/>
              <a:t>ie</a:t>
            </a:r>
            <a:r>
              <a:rPr lang="en-CA"/>
              <a:t> don’t call matrix matrix)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92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Phrase this as a question?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70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91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20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>
              <a:solidFill>
                <a:srgbClr val="17A48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4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1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7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3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70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End AM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43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D10A9-06EA-6C44-A9A9-88F3B5C25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480919"/>
            <a:ext cx="6034619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FCB6EA-EB61-DB42-8A1B-BE594F626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D438F-D3D1-0449-B4C8-1AFB8592AE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515209"/>
            <a:ext cx="5930685" cy="9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96370-4200-9240-8DFB-AB1A3731A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2622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D5290C-EE4B-A04F-85DD-B77DD1B55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654" y="5975896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908C6F-18B0-924C-9C03-11AFA8AE7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36238"/>
            <a:ext cx="3736060" cy="23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5A647-277F-8D40-8168-7B7E64301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3351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6153194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0231D2-D652-284F-BE2F-BB056E139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479" y="6250704"/>
            <a:ext cx="790153" cy="5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231572" y="3629"/>
            <a:ext cx="996042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>
            <a:cxnSpLocks/>
          </p:cNvCxnSpPr>
          <p:nvPr userDrawn="1"/>
        </p:nvCxnSpPr>
        <p:spPr>
          <a:xfrm>
            <a:off x="2231572" y="0"/>
            <a:ext cx="0" cy="6854228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FAF0DF-0A0B-AB45-8121-3DFC34FEB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958" y="5660262"/>
            <a:ext cx="1468907" cy="9393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4B7148-B6C0-7140-BFBE-4E5AD00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08" y="310696"/>
            <a:ext cx="909814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AECFF-62BA-C547-9E34-224C73C4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58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3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EC0CA-1804-4E45-8E20-EE71A4CAB9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173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B71CA6-D241-AD42-B17A-93058CEEF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3899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4F6C677-B25C-A349-BF9F-9E90E3821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2E8B7D-32CF-3E42-96A8-9C0264F53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42184"/>
            <a:ext cx="3726763" cy="2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357B0B-E2A7-A845-B6F4-D027CEB9A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18" y="6073812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09EACE-EDDB-3C4D-B1BB-AF35AE51B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D1DD52-D5BA-AA46-BB93-BDF0139EB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73" r:id="rId4"/>
    <p:sldLayoutId id="2147483678" r:id="rId5"/>
    <p:sldLayoutId id="2147483689" r:id="rId6"/>
    <p:sldLayoutId id="2147483679" r:id="rId7"/>
    <p:sldLayoutId id="2147483691" r:id="rId8"/>
    <p:sldLayoutId id="2147483665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0" r:id="rId6"/>
    <p:sldLayoutId id="2147483692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.berkeley.edu/~s133/dates.html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445-B861-4282-9979-68ED7431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1788698" cy="877617"/>
          </a:xfrm>
        </p:spPr>
        <p:txBody>
          <a:bodyPr/>
          <a:lstStyle/>
          <a:p>
            <a:r>
              <a:rPr lang="en-CA"/>
              <a:t>R Bootcamp: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1296-A1D1-46AB-977E-C59BEB66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August 23-24, 2021</a:t>
            </a:r>
          </a:p>
        </p:txBody>
      </p:sp>
    </p:spTree>
    <p:extLst>
      <p:ext uri="{BB962C8B-B14F-4D97-AF65-F5344CB8AC3E}">
        <p14:creationId xmlns:p14="http://schemas.microsoft.com/office/powerpoint/2010/main" val="17841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8D92-2E57-412C-BD8F-79666FE6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7733-9AF9-4182-8D5B-3B2B3DBB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use the index position of an element in square brackets to extract one or more elements from a vector</a:t>
            </a:r>
          </a:p>
          <a:p>
            <a:pPr lvl="1"/>
            <a:r>
              <a:rPr lang="en-CA"/>
              <a:t>Index starts at 1</a:t>
            </a:r>
          </a:p>
          <a:p>
            <a:pPr lvl="1"/>
            <a:endParaRPr lang="en-CA" sz="1200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emissions[1]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emissions[c(1,3)]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emissions[c(2:3)]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9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0DD7-ABF3-4924-A7B7-68CD3F9C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Conditional </a:t>
            </a:r>
            <a:r>
              <a:rPr lang="en-CA" err="1"/>
              <a:t>subsetting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B278-DA53-4836-B845-7E38AA71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use logical tests to subset vectors</a:t>
            </a:r>
          </a:p>
          <a:p>
            <a:pPr lvl="1"/>
            <a:r>
              <a:rPr lang="en-CA"/>
              <a:t>&lt;, &lt;=, &gt;, &gt;=</a:t>
            </a:r>
          </a:p>
          <a:p>
            <a:pPr lvl="1"/>
            <a:r>
              <a:rPr lang="en-CA"/>
              <a:t>&amp; and |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emissions[emissions &gt; 100000] </a:t>
            </a:r>
          </a:p>
          <a:p>
            <a:pPr lvl="1"/>
            <a:r>
              <a:rPr lang="en-CA"/>
              <a:t>Select only emissions that are greater than 100000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emissions[emissions &gt; 0 &amp; emissions &lt; 55000] </a:t>
            </a:r>
          </a:p>
          <a:p>
            <a:pPr lvl="1"/>
            <a:r>
              <a:rPr lang="en-CA"/>
              <a:t>Select only emissions that are greater than 0 and less than 55000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1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5CC-183C-4A39-8C27-F453E60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B310-E475-4733-B321-A55BA49D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Use</a:t>
            </a:r>
            <a:r>
              <a:rPr lang="en-CA" b="1">
                <a:solidFill>
                  <a:srgbClr val="17A488"/>
                </a:solidFill>
              </a:rPr>
              <a:t> %in% </a:t>
            </a:r>
            <a:r>
              <a:rPr lang="en-CA"/>
              <a:t>to check whether an object is contained within or matches with a list of items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%in% c(“Canada”)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 %in% c(“Canada”, “United States”)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%in% c(14300, 50000)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15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C3F8-ED36-4C82-90BC-7C19E4C4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007A-6C6C-4C64-BCBE-61B38A91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Factors deal with categorical data (useful in survey analysis FRE518)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In R, they are stored as integers with labels</a:t>
            </a:r>
          </a:p>
          <a:p>
            <a:pPr lvl="1"/>
            <a:r>
              <a:rPr lang="en-CA"/>
              <a:t>Ordered (birth order, high/medium/low, etc.)</a:t>
            </a:r>
          </a:p>
          <a:p>
            <a:pPr lvl="1"/>
            <a:r>
              <a:rPr lang="en-CA"/>
              <a:t>Unordered (color, country, etc.) </a:t>
            </a:r>
          </a:p>
          <a:p>
            <a:pPr lvl="1"/>
            <a:endParaRPr lang="en-CA"/>
          </a:p>
          <a:p>
            <a:r>
              <a:rPr lang="en-CA"/>
              <a:t>The pre-defined set of values are called “levels”</a:t>
            </a:r>
          </a:p>
          <a:p>
            <a:pPr lvl="1"/>
            <a:r>
              <a:rPr lang="en-CA"/>
              <a:t>By default, R sorts these levels alphabetically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83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F7A8-0406-4063-AE03-FEF21506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8204-58DE-472B-BE70-04D88287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factor variable with 5 levels </a:t>
            </a:r>
          </a:p>
          <a:p>
            <a:pPr lvl="1"/>
            <a:r>
              <a:rPr lang="en-CA"/>
              <a:t>R assigns 1 = Africa, 2 = Americas, 3 = Europe 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regions &lt;- factor(c("Americas", "Americas", "Europe", "Africa", "Europe"))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To know the levels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levels(regions) 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To know the number of levels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nlevels</a:t>
            </a:r>
            <a:r>
              <a:rPr lang="en-CA" b="1">
                <a:solidFill>
                  <a:srgbClr val="17A488"/>
                </a:solidFill>
              </a:rPr>
              <a:t>(regions)</a:t>
            </a:r>
          </a:p>
        </p:txBody>
      </p:sp>
    </p:spTree>
    <p:extLst>
      <p:ext uri="{BB962C8B-B14F-4D97-AF65-F5344CB8AC3E}">
        <p14:creationId xmlns:p14="http://schemas.microsoft.com/office/powerpoint/2010/main" val="321907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5123-E42F-40EA-84F9-B3B8801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6EC3-7004-4BC7-839C-4E22B20E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Sometimes, the order matters (low &lt; medium &lt; high)</a:t>
            </a:r>
          </a:p>
          <a:p>
            <a:endParaRPr lang="en-CA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&lt;- factor(c("low", "low", "high", "medium", "high", "low"))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# current order </a:t>
            </a: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plot(responses)</a:t>
            </a:r>
          </a:p>
        </p:txBody>
      </p:sp>
    </p:spTree>
    <p:extLst>
      <p:ext uri="{BB962C8B-B14F-4D97-AF65-F5344CB8AC3E}">
        <p14:creationId xmlns:p14="http://schemas.microsoft.com/office/powerpoint/2010/main" val="180067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E7A7-0B2C-4682-9904-9FB24D6E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33F9-A0E4-4F7F-BF2B-0E127A55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now sorts it by the levels you specified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&lt;- factor(responses,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  levels = c("low", "medium", "high"))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# after re=ordering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plot(responses)</a:t>
            </a:r>
          </a:p>
          <a:p>
            <a:pPr marL="0" indent="0">
              <a:buNone/>
            </a:pPr>
            <a:endParaRPr lang="en-US" sz="2000">
              <a:solidFill>
                <a:srgbClr val="17A488"/>
              </a:solidFill>
            </a:endParaRPr>
          </a:p>
          <a:p>
            <a:r>
              <a:rPr lang="en-US"/>
              <a:t>To establish the order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responses_ordered</a:t>
            </a:r>
            <a:r>
              <a:rPr lang="en-CA" b="1">
                <a:solidFill>
                  <a:srgbClr val="17A488"/>
                </a:solidFill>
              </a:rPr>
              <a:t> &lt;- factor(responses, 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ordered = TRUE)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responses_ordered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2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AACA-E631-401C-9ABB-38DC9975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Recoding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DF6A-B0C0-4043-B0E8-5C0AB8E4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Let’s say you want to recode the second level from “medium” to “not sure”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levels(responses)[2] &lt;- "not sure"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responses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65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5A41-45CE-49FF-B0A3-E0C33E7C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B9EA-464E-41DC-AB40-C0656400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R will not always recognize your date variable as dates. Usually R will read it as a character or numeric vector. 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dates &lt;- c("2021/08/01", "2021/08/02", "2021/08/03")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class(dates)</a:t>
            </a:r>
          </a:p>
          <a:p>
            <a:pPr marL="0" indent="0">
              <a:buNone/>
            </a:pPr>
            <a:endParaRPr lang="en-US"/>
          </a:p>
          <a:p>
            <a:r>
              <a:rPr lang="en-CA"/>
              <a:t>You will need to convert the variable to date. You can use the </a:t>
            </a:r>
            <a:r>
              <a:rPr lang="en-CA" b="1"/>
              <a:t>as.Date() </a:t>
            </a:r>
            <a:r>
              <a:rPr lang="en-CA"/>
              <a:t>function of the </a:t>
            </a:r>
            <a:r>
              <a:rPr lang="en-CA" b="1"/>
              <a:t>{base}</a:t>
            </a:r>
            <a:r>
              <a:rPr lang="en-CA"/>
              <a:t> package. </a:t>
            </a:r>
          </a:p>
          <a:p>
            <a:pPr lvl="1"/>
            <a:r>
              <a:rPr lang="en-US"/>
              <a:t>Other packages: </a:t>
            </a:r>
            <a:r>
              <a:rPr lang="en-US" b="1"/>
              <a:t>{lubridate}</a:t>
            </a:r>
            <a:endParaRPr lang="en-CA" b="1"/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10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6E7A-128B-4411-BED2-DFA4E2AB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AD58-395E-4AE1-B727-39CAF3F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will need to specify the format of your date variable. Specifying the incorrect format will lead to parsing errors. </a:t>
            </a:r>
          </a:p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2A7FE-099B-40B1-BAB4-A870EB0604FF}"/>
              </a:ext>
            </a:extLst>
          </p:cNvPr>
          <p:cNvSpPr/>
          <p:nvPr/>
        </p:nvSpPr>
        <p:spPr>
          <a:xfrm>
            <a:off x="4215122" y="5751850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>
                <a:hlinkClick r:id="rId2"/>
              </a:rPr>
              <a:t>https://www.stat.berkeley.edu/~s133/dates.html</a:t>
            </a:r>
            <a:endParaRPr lang="en-CA" sz="1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23DD6E-DEE0-45CC-820B-64D7473DB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64587"/>
              </p:ext>
            </p:extLst>
          </p:nvPr>
        </p:nvGraphicFramePr>
        <p:xfrm>
          <a:off x="4298129" y="3132760"/>
          <a:ext cx="59929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17">
                  <a:extLst>
                    <a:ext uri="{9D8B030D-6E8A-4147-A177-3AD203B41FA5}">
                      <a16:colId xmlns:a16="http://schemas.microsoft.com/office/drawing/2014/main" val="351347930"/>
                    </a:ext>
                  </a:extLst>
                </a:gridCol>
                <a:gridCol w="5082988">
                  <a:extLst>
                    <a:ext uri="{9D8B030D-6E8A-4147-A177-3AD203B41FA5}">
                      <a16:colId xmlns:a16="http://schemas.microsoft.com/office/drawing/2014/main" val="239023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Code</a:t>
                      </a:r>
                      <a:endParaRPr lang="en-CA"/>
                    </a:p>
                  </a:txBody>
                  <a:tcPr>
                    <a:solidFill>
                      <a:srgbClr val="0D2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  <a:endParaRPr lang="en-CA"/>
                    </a:p>
                  </a:txBody>
                  <a:tcPr>
                    <a:solidFill>
                      <a:srgbClr val="0D22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9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%Y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Year (4 digit | i.e., 2021)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%y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Year (2 digit | i.e., 21 for 2021)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7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%d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Day of month (in number)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%m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 (in number)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%b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 (in text | abbreviated | i.e. Aug for August)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%B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 (in text | i.e., August)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6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0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30F-8AA8-4E10-9240-C9FBCF7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16BE-F523-4A6A-B057-5E35EAAF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know different data types and structures available in R and the commands to inspect them</a:t>
            </a:r>
          </a:p>
          <a:p>
            <a:r>
              <a:rPr lang="en-US"/>
              <a:t>To convert various data types (e.g., numeric to character)</a:t>
            </a:r>
          </a:p>
          <a:p>
            <a:r>
              <a:rPr lang="en-US"/>
              <a:t>To understand the basics of working with dates in R, specifically specifying the date formats</a:t>
            </a:r>
          </a:p>
          <a:p>
            <a:r>
              <a:rPr lang="en-US"/>
              <a:t>To know how to create, inspect, and extract elements from vectors, matrices, dataframes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53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5D3-1010-4260-B4FF-AB397541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93FF-BB90-4375-B139-7EC7D377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Because we put the dates in quotation marks, R reads them as character, and not dates. </a:t>
            </a:r>
          </a:p>
          <a:p>
            <a:endParaRPr lang="en-CA" sz="2000"/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dates_ymd1 &lt;- c("2021/08/01", "2021/08/02", "2021/08/03")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dates_ymd2 &lt;- c("21/08/01", "21/08/02", "21/08/03")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dates_mdy1 &lt;- c("08/01/2021", "08/02/2021", "08/03/2021")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dates_mdy2 &lt;- c("Aug 1, 2021", "Aug 2, 2021", "Aug 3, 2021")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dates_mdy3 &lt;- c("August 1, 2021", "August 2, 2021", "August 3, 2021")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</a:t>
            </a:r>
            <a:r>
              <a:rPr lang="en-CA" sz="2000" b="1">
                <a:solidFill>
                  <a:srgbClr val="17A488"/>
                </a:solidFill>
              </a:rPr>
              <a:t>lass(dates_ymd1)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sz="20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0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0011-1988-4BE5-973B-9AC2C70F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BA1D-81F4-4686-9F89-8BA6F533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dates_ymd1</a:t>
            </a:r>
            <a:r>
              <a:rPr lang="en-US"/>
              <a:t> – 2021/08/01</a:t>
            </a:r>
          </a:p>
          <a:p>
            <a:pPr lvl="1"/>
            <a:r>
              <a:rPr lang="en-US"/>
              <a:t>big Y for YYYY (2021)</a:t>
            </a:r>
          </a:p>
          <a:p>
            <a:pPr lvl="1"/>
            <a:r>
              <a:rPr lang="en-US"/>
              <a:t>"/" because that is the  separator used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convert_dates_ymd1 &lt;- as.Date(dates_ymd1, format = "%Y/%m/%d")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For </a:t>
            </a:r>
            <a:r>
              <a:rPr lang="en-US" b="1"/>
              <a:t>dates_ymd2 </a:t>
            </a:r>
            <a:r>
              <a:rPr lang="en-US"/>
              <a:t>– 21/08/21 </a:t>
            </a:r>
          </a:p>
          <a:p>
            <a:pPr lvl="1"/>
            <a:r>
              <a:rPr lang="en-US"/>
              <a:t>small y for YY (21 instead of 2021)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convert_dates_ymd2 &lt;- as.Date(dates_ymd2, format = "%y/%m/%d") </a:t>
            </a:r>
            <a:endParaRPr lang="en-CA" sz="20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0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A549-231E-4684-ABD9-444DB01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6296-F93E-4C7F-8057-6F5A4779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dates_mdy1</a:t>
            </a:r>
            <a:r>
              <a:rPr lang="en-US"/>
              <a:t> – 08/01/2021</a:t>
            </a:r>
          </a:p>
          <a:p>
            <a:pPr lvl="1"/>
            <a:r>
              <a:rPr lang="en-US"/>
              <a:t>Note the different format because month comes first</a:t>
            </a:r>
          </a:p>
          <a:p>
            <a:pPr lvl="1"/>
            <a:r>
              <a:rPr lang="en-US"/>
              <a:t>"/" because that is the  separator used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convert_dates_mdy1 &lt;- as.Date(dates_mdy1, format = "%m/%d/%Y")</a:t>
            </a:r>
          </a:p>
          <a:p>
            <a:endParaRPr lang="en-US"/>
          </a:p>
          <a:p>
            <a:r>
              <a:rPr lang="en-US"/>
              <a:t>For </a:t>
            </a:r>
            <a:r>
              <a:rPr lang="en-US" b="1"/>
              <a:t>dates_mdy2</a:t>
            </a:r>
            <a:r>
              <a:rPr lang="en-US"/>
              <a:t> – Aug 1, 2021</a:t>
            </a:r>
          </a:p>
          <a:p>
            <a:pPr lvl="1"/>
            <a:r>
              <a:rPr lang="en-US"/>
              <a:t>Note the separator used – comma and space now instead of / </a:t>
            </a:r>
          </a:p>
          <a:p>
            <a:pPr lvl="1"/>
            <a:r>
              <a:rPr lang="en-US"/>
              <a:t>Small b for abbreviated month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convert_dates_mdy2 &lt;- as.Date(dates_mdy2, format = "%b %d, %Y")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D8B6-25F3-402D-B5C0-401623FB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3BB1-9D45-41D1-8B35-A35F094A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dates_mdy3</a:t>
            </a:r>
            <a:r>
              <a:rPr lang="en-US"/>
              <a:t> – August 1, 2021</a:t>
            </a:r>
          </a:p>
          <a:p>
            <a:pPr lvl="1"/>
            <a:r>
              <a:rPr lang="en-US"/>
              <a:t>Note the separator used – comma and space now instead of / </a:t>
            </a:r>
          </a:p>
          <a:p>
            <a:pPr lvl="1"/>
            <a:r>
              <a:rPr lang="en-US"/>
              <a:t>Capital B for month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convert_dates_mdy3 &lt;- as.Date(dates_mdy3, format = "%B %d, %Y")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r>
              <a:rPr lang="en-US"/>
              <a:t>Will take practice to get used to it</a:t>
            </a:r>
          </a:p>
          <a:p>
            <a:r>
              <a:rPr lang="en-US"/>
              <a:t>Always check your objects after converting to date to make sure you got it right; you will see NA if you misspecified the format	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27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5D8F-776D-4A16-A733-45A52C64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2576-4989-4829-B640-08317CA0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the as.Date() function, you have to have a day, as in you can’t have 01/2021. You have to have 01/01/2021. 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dates_noday &lt;- c("01/2021", "02/2021", "03/2021")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D72F-7D27-47FA-A266-845BEB9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EEEC-6385-4BCA-A325-B15C0A40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option is to add a day with </a:t>
            </a:r>
            <a:r>
              <a:rPr lang="en-US" b="1"/>
              <a:t>paste()</a:t>
            </a:r>
            <a:r>
              <a:rPr lang="en-US"/>
              <a:t>;</a:t>
            </a:r>
            <a:r>
              <a:rPr lang="en-US" b="1"/>
              <a:t> </a:t>
            </a:r>
            <a:r>
              <a:rPr lang="en-US"/>
              <a:t>use 1 as an arbitrary day</a:t>
            </a:r>
          </a:p>
          <a:p>
            <a:pPr lvl="1"/>
            <a:r>
              <a:rPr lang="en-US"/>
              <a:t>paste() is R’s concatenate or append function; equivalent to “&amp;” in Excel 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paste_dates_noday &lt;- paste("01", dates_noday, sep = "/")</a:t>
            </a:r>
          </a:p>
          <a:p>
            <a:pPr lvl="1"/>
            <a:r>
              <a:rPr lang="en-US" sz="1400"/>
              <a:t>This code will append “01” to dates_noday, and / is the separator</a:t>
            </a:r>
          </a:p>
          <a:p>
            <a:pPr lvl="1"/>
            <a:r>
              <a:rPr lang="en-US" sz="1400"/>
              <a:t>So 01/01/2021, 01/02/2021, 01/03/2021</a:t>
            </a:r>
          </a:p>
          <a:p>
            <a:pPr lvl="1"/>
            <a:r>
              <a:rPr lang="en-US" sz="1400"/>
              <a:t>If we did paste(dates-noday, “01”, sep = “/”) instead, the output will be 01/2021/01, 02/2021/01, 03/2021/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convert_dates_noday &lt;- as.Date(paste_dates_noday, format = "%d/%m/%Y")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# can do the above in 1 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convert_dates_noday &lt;- as.Date(paste("01", dates_noday, sep = "/"), format = "%d/%m/%Y")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1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D933-14D0-4A4E-A524-58F8B0FA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7B2-14DA-4A85-87DF-85F31FBF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also use different functions in the {lubridate} package</a:t>
            </a:r>
            <a:endParaRPr lang="en-US" sz="2000" b="1">
              <a:solidFill>
                <a:srgbClr val="17A488"/>
              </a:solidFill>
            </a:endParaRPr>
          </a:p>
          <a:p>
            <a:pPr lvl="1"/>
            <a:r>
              <a:rPr lang="en-US" b="1">
                <a:solidFill>
                  <a:srgbClr val="17A488"/>
                </a:solidFill>
              </a:rPr>
              <a:t>as_date() 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ymd()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mdy()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dmy() 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parse_date_time()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E37-9592-4985-905D-9F8ED1E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5814-B1BC-4268-9D6C-03C866B6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dates_ymd1 &lt;- c("2021/08/01", "2021/08/02", "2021/08/03")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dates_ymd2 &lt;- c("21/08/01", "21/08/02", "21/08/03")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dates_mdy1 &lt;- c("08/01/2021", "08/02/2021", "08/03/2021")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dates_mdy2 &lt;- c("Aug 1, 2021", "Aug 2, 2021", "Aug 3, 2021")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dates_mdy3 &lt;- c("August 1, 2021", "August 2, 2021", "August 3, 2021")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lubridate_convert_dates_ymd1 &lt;- ymd(dates_ymd1)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lubridate_convert_dates_ymd2 &lt;- ymd(dates_ymd2)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lubridate_convert_dates_mdy1 &lt;- mdy(dates_mdy1)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lubridate_convert_dates_mdy2 &lt;- mdy(dates_mdy2)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lubridate_convert_dates_mdy3 &lt;- mdy(dates_mdy3)</a:t>
            </a:r>
            <a:endParaRPr lang="en-CA" sz="20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73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3DA-ED39-4D10-8DD8-C991CF4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D8-E60B-4356-89BE-88301B42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dates_noday &lt;- c("01/2021", "02/2021", "03/2021")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convert_with_lubridate &lt;- parse_date_time(dates_noday, orders = "m/Y")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279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5DF7-1201-423E-8DFE-FBC3201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7E79-4F59-4CB2-853B-4FC09CA7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also create a Date class object using the </a:t>
            </a:r>
            <a:r>
              <a:rPr lang="en-CA" b="1"/>
              <a:t>seq()</a:t>
            </a:r>
            <a:r>
              <a:rPr lang="en-CA"/>
              <a:t> function</a:t>
            </a:r>
          </a:p>
          <a:p>
            <a:endParaRPr lang="en-CA"/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dates_seq</a:t>
            </a:r>
            <a:r>
              <a:rPr lang="en-US" b="1">
                <a:solidFill>
                  <a:srgbClr val="17A488"/>
                </a:solidFill>
              </a:rPr>
              <a:t> &lt;- seq(</a:t>
            </a:r>
            <a:r>
              <a:rPr lang="en-US" b="1" err="1">
                <a:solidFill>
                  <a:srgbClr val="17A488"/>
                </a:solidFill>
              </a:rPr>
              <a:t>as_date</a:t>
            </a:r>
            <a:r>
              <a:rPr lang="en-US" b="1">
                <a:solidFill>
                  <a:srgbClr val="17A488"/>
                </a:solidFill>
              </a:rPr>
              <a:t>("2021/08/01"), length = 5, by = "days")</a:t>
            </a:r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dates_seq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F7-9713-435A-B15D-B4F03017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7C61-5FBA-494C-8F48-4041F621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There are different types of objects in R, but common ones are numeric, character, factor, and logical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numeric_var</a:t>
            </a:r>
            <a:r>
              <a:rPr lang="en-CA" sz="2500" b="1">
                <a:solidFill>
                  <a:srgbClr val="17A488"/>
                </a:solidFill>
              </a:rPr>
              <a:t> &lt;- 1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character_var</a:t>
            </a:r>
            <a:r>
              <a:rPr lang="en-CA" sz="2500" b="1">
                <a:solidFill>
                  <a:srgbClr val="17A488"/>
                </a:solidFill>
              </a:rPr>
              <a:t> &lt;- “one”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factor_var</a:t>
            </a:r>
            <a:r>
              <a:rPr lang="en-CA" sz="2500" b="1">
                <a:solidFill>
                  <a:srgbClr val="17A488"/>
                </a:solidFill>
              </a:rPr>
              <a:t> &lt;- factor(1, labels = ‘one’)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logical_var</a:t>
            </a:r>
            <a:r>
              <a:rPr lang="en-CA" sz="2500" b="1">
                <a:solidFill>
                  <a:srgbClr val="17A488"/>
                </a:solidFill>
              </a:rPr>
              <a:t> &lt;- TRUE</a:t>
            </a:r>
          </a:p>
          <a:p>
            <a:pPr marL="457200" lvl="1" indent="0">
              <a:buNone/>
            </a:pPr>
            <a:endParaRPr lang="en-CA"/>
          </a:p>
          <a:p>
            <a:r>
              <a:rPr lang="en-CA"/>
              <a:t>You can use </a:t>
            </a:r>
            <a:r>
              <a:rPr lang="en-CA" b="1">
                <a:solidFill>
                  <a:srgbClr val="17A488"/>
                </a:solidFill>
              </a:rPr>
              <a:t>class()</a:t>
            </a:r>
            <a:r>
              <a:rPr lang="en-CA"/>
              <a:t>, </a:t>
            </a:r>
            <a:r>
              <a:rPr lang="en-CA" b="1">
                <a:solidFill>
                  <a:srgbClr val="17A488"/>
                </a:solidFill>
              </a:rPr>
              <a:t>typeof()</a:t>
            </a:r>
            <a:r>
              <a:rPr lang="en-CA"/>
              <a:t>, </a:t>
            </a:r>
            <a:r>
              <a:rPr lang="en-CA" b="1">
                <a:solidFill>
                  <a:srgbClr val="17A488"/>
                </a:solidFill>
              </a:rPr>
              <a:t>str()</a:t>
            </a:r>
            <a:r>
              <a:rPr lang="en-CA"/>
              <a:t> commands to understand and inspect these objects </a:t>
            </a:r>
          </a:p>
          <a:p>
            <a:r>
              <a:rPr lang="en-CA"/>
              <a:t>You can convert numeric to character with </a:t>
            </a:r>
            <a:r>
              <a:rPr lang="en-CA" b="1">
                <a:solidFill>
                  <a:srgbClr val="17A488"/>
                </a:solidFill>
              </a:rPr>
              <a:t>as.character(numeric_var)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2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B639-057B-4DE0-BA1F-A6CECEE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AFAE-2618-4AAF-B767-9F71BA2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Matrices are two-dimensional objects 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Elements must be of the same data type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Elements are arranged in rows and columns 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543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4E02-A749-4634-85F0-7EA32CC3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DDDE-0AE0-4F5B-B582-ABE7C634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construct a matrix using the </a:t>
            </a:r>
            <a:r>
              <a:rPr lang="en-CA" b="1"/>
              <a:t>matrix()</a:t>
            </a:r>
            <a:r>
              <a:rPr lang="en-CA"/>
              <a:t> function.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k &lt;- matrix(</a:t>
            </a:r>
            <a:r>
              <a:rPr lang="en-CA" b="1" err="1">
                <a:solidFill>
                  <a:srgbClr val="17A488"/>
                </a:solidFill>
              </a:rPr>
              <a:t>nrow</a:t>
            </a:r>
            <a:r>
              <a:rPr lang="en-CA" b="1">
                <a:solidFill>
                  <a:srgbClr val="17A488"/>
                </a:solidFill>
              </a:rPr>
              <a:t> = 3, </a:t>
            </a:r>
            <a:r>
              <a:rPr lang="en-CA" b="1" err="1">
                <a:solidFill>
                  <a:srgbClr val="17A488"/>
                </a:solidFill>
              </a:rPr>
              <a:t>ncol</a:t>
            </a:r>
            <a:r>
              <a:rPr lang="en-CA" b="1">
                <a:solidFill>
                  <a:srgbClr val="17A488"/>
                </a:solidFill>
              </a:rPr>
              <a:t> = 2)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k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class(k)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dim(k)</a:t>
            </a:r>
          </a:p>
        </p:txBody>
      </p:sp>
    </p:spTree>
    <p:extLst>
      <p:ext uri="{BB962C8B-B14F-4D97-AF65-F5344CB8AC3E}">
        <p14:creationId xmlns:p14="http://schemas.microsoft.com/office/powerpoint/2010/main" val="3136976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29B7-C548-442C-B28C-820296FF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2590-CD52-4FC6-9969-3D3E695A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Matrices are filled column-wise</a:t>
            </a:r>
          </a:p>
          <a:p>
            <a:endParaRPr lang="en-CA"/>
          </a:p>
          <a:p>
            <a:r>
              <a:rPr lang="en-CA"/>
              <a:t>Let’s create a 2x3 matrix called </a:t>
            </a:r>
            <a:r>
              <a:rPr lang="en-CA" b="1"/>
              <a:t>l</a:t>
            </a:r>
            <a:r>
              <a:rPr lang="en-CA"/>
              <a:t> filled with values 1 to 6. 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 &lt;- matrix(1:6, </a:t>
            </a:r>
            <a:r>
              <a:rPr lang="en-CA" b="1" err="1">
                <a:solidFill>
                  <a:srgbClr val="17A488"/>
                </a:solidFill>
              </a:rPr>
              <a:t>nrow</a:t>
            </a:r>
            <a:r>
              <a:rPr lang="en-CA" b="1">
                <a:solidFill>
                  <a:srgbClr val="17A488"/>
                </a:solidFill>
              </a:rPr>
              <a:t> = 2, </a:t>
            </a:r>
            <a:r>
              <a:rPr lang="en-CA" b="1" err="1">
                <a:solidFill>
                  <a:srgbClr val="17A488"/>
                </a:solidFill>
              </a:rPr>
              <a:t>ncol</a:t>
            </a:r>
            <a:r>
              <a:rPr lang="en-CA" b="1">
                <a:solidFill>
                  <a:srgbClr val="17A488"/>
                </a:solidFill>
              </a:rPr>
              <a:t> = 3)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6712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5F98-F64F-4ED1-AC36-6B2E7F3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127C-6E20-45FE-96D7-44058A5D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also create a matrix using existing vectors; we created an </a:t>
            </a:r>
            <a:r>
              <a:rPr lang="en-CA" b="1"/>
              <a:t>emissions</a:t>
            </a:r>
            <a:r>
              <a:rPr lang="en-CA"/>
              <a:t> and </a:t>
            </a:r>
            <a:r>
              <a:rPr lang="en-CA" b="1"/>
              <a:t>countries</a:t>
            </a:r>
            <a:r>
              <a:rPr lang="en-CA"/>
              <a:t> vectors earlier</a:t>
            </a: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m &lt;- matrix(c(countries, emissions), </a:t>
            </a:r>
            <a:r>
              <a:rPr lang="en-US" b="1" err="1">
                <a:solidFill>
                  <a:srgbClr val="17A488"/>
                </a:solidFill>
              </a:rPr>
              <a:t>nrow</a:t>
            </a:r>
            <a:r>
              <a:rPr lang="en-US" b="1">
                <a:solidFill>
                  <a:srgbClr val="17A488"/>
                </a:solidFill>
              </a:rPr>
              <a:t> = 3)</a:t>
            </a: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80BDD-CC48-4BC5-87DE-0B925BC4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91" y="4289309"/>
            <a:ext cx="4094182" cy="13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0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DF69-E299-4E60-A12C-07CC90AC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9E44-D10A-4521-A315-0FA39C70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create a matrix from vectors using the </a:t>
            </a:r>
            <a:r>
              <a:rPr lang="en-CA" b="1" err="1"/>
              <a:t>cbind</a:t>
            </a:r>
            <a:r>
              <a:rPr lang="en-CA" b="1"/>
              <a:t>() </a:t>
            </a:r>
            <a:r>
              <a:rPr lang="en-CA"/>
              <a:t>function 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Since vectors must be of the same length, let’s rewrite our countries object again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matrix &lt;- </a:t>
            </a:r>
            <a:r>
              <a:rPr lang="en-CA" b="1" err="1">
                <a:solidFill>
                  <a:srgbClr val="17A488"/>
                </a:solidFill>
              </a:rPr>
              <a:t>cbind</a:t>
            </a:r>
            <a:r>
              <a:rPr lang="en-CA" b="1">
                <a:solidFill>
                  <a:srgbClr val="17A488"/>
                </a:solidFill>
              </a:rPr>
              <a:t>(countries, emissions)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matrix  </a:t>
            </a:r>
          </a:p>
        </p:txBody>
      </p:sp>
    </p:spTree>
    <p:extLst>
      <p:ext uri="{BB962C8B-B14F-4D97-AF65-F5344CB8AC3E}">
        <p14:creationId xmlns:p14="http://schemas.microsoft.com/office/powerpoint/2010/main" val="2835875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7BD-1696-4301-A887-10D4A8A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Naming columns and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3976-F8B6-4566-8DCF-89D2BE91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column names are the names of the data objects specified in the </a:t>
            </a:r>
            <a:r>
              <a:rPr lang="en-CA" b="1" err="1"/>
              <a:t>cbind</a:t>
            </a:r>
            <a:r>
              <a:rPr lang="en-CA" b="1"/>
              <a:t>() </a:t>
            </a:r>
            <a:r>
              <a:rPr lang="en-CA"/>
              <a:t>function.</a:t>
            </a:r>
          </a:p>
          <a:p>
            <a:endParaRPr lang="en-CA"/>
          </a:p>
          <a:p>
            <a:r>
              <a:rPr lang="en-CA"/>
              <a:t>You can use the </a:t>
            </a:r>
            <a:r>
              <a:rPr lang="en-CA" b="1" err="1"/>
              <a:t>colnames</a:t>
            </a:r>
            <a:r>
              <a:rPr lang="en-CA" b="1"/>
              <a:t>() </a:t>
            </a:r>
            <a:r>
              <a:rPr lang="en-CA"/>
              <a:t>and </a:t>
            </a:r>
            <a:r>
              <a:rPr lang="en-CA" b="1" err="1"/>
              <a:t>rownames</a:t>
            </a:r>
            <a:r>
              <a:rPr lang="en-CA" b="1"/>
              <a:t>() </a:t>
            </a:r>
            <a:r>
              <a:rPr lang="en-CA"/>
              <a:t>functions to specify or rename the columns and rows.</a:t>
            </a:r>
          </a:p>
          <a:p>
            <a:pPr marL="457200" lvl="1" indent="0">
              <a:buNone/>
            </a:pPr>
            <a:r>
              <a:rPr lang="en-CA" b="1" err="1">
                <a:solidFill>
                  <a:srgbClr val="17A488"/>
                </a:solidFill>
              </a:rPr>
              <a:t>colnames</a:t>
            </a:r>
            <a:r>
              <a:rPr lang="en-CA" b="1">
                <a:solidFill>
                  <a:srgbClr val="17A488"/>
                </a:solidFill>
              </a:rPr>
              <a:t>(matrix)[2] &lt;- “</a:t>
            </a:r>
            <a:r>
              <a:rPr lang="en-CA" b="1" err="1">
                <a:solidFill>
                  <a:srgbClr val="17A488"/>
                </a:solidFill>
              </a:rPr>
              <a:t>emissions_new</a:t>
            </a:r>
            <a:r>
              <a:rPr lang="en-CA" b="1">
                <a:solidFill>
                  <a:srgbClr val="17A488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CA" b="1" err="1">
                <a:solidFill>
                  <a:srgbClr val="17A488"/>
                </a:solidFill>
              </a:rPr>
              <a:t>rownames</a:t>
            </a:r>
            <a:r>
              <a:rPr lang="en-CA" b="1">
                <a:solidFill>
                  <a:srgbClr val="17A488"/>
                </a:solidFill>
              </a:rPr>
              <a:t>(matrix) &lt;- c(“c1”, “c2”, “c3”)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A1A19-E131-41A0-B137-61310F9D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857" y="5564035"/>
            <a:ext cx="3448978" cy="10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2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C07-8B83-4D58-86D4-D1355CF7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99-3287-4305-B777-B0CC52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also use square brackets to subset matrices. </a:t>
            </a:r>
          </a:p>
          <a:p>
            <a:endParaRPr lang="en-CA"/>
          </a:p>
          <a:p>
            <a:r>
              <a:rPr lang="en-CA"/>
              <a:t>Matrices are 2 dimensional, so we need to indicate the row and column positions of the element/s we want to extract. </a:t>
            </a:r>
          </a:p>
          <a:p>
            <a:pPr lvl="1"/>
            <a:r>
              <a:rPr lang="en-CA"/>
              <a:t>Syntax: </a:t>
            </a:r>
            <a:r>
              <a:rPr lang="en-CA" b="1"/>
              <a:t>matrix[</a:t>
            </a:r>
            <a:r>
              <a:rPr lang="en-CA" b="1" err="1"/>
              <a:t>row_position</a:t>
            </a:r>
            <a:r>
              <a:rPr lang="en-CA" b="1"/>
              <a:t>, </a:t>
            </a:r>
            <a:r>
              <a:rPr lang="en-CA" b="1" err="1"/>
              <a:t>column_position</a:t>
            </a:r>
            <a:r>
              <a:rPr lang="en-CA" b="1"/>
              <a:t>]</a:t>
            </a:r>
          </a:p>
          <a:p>
            <a:pPr lvl="1"/>
            <a:r>
              <a:rPr lang="en-CA"/>
              <a:t>If you leave the row (column) position blank, then R assumes you want the whole row (column). 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5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51EE-CBE6-42F5-B81D-ED07A55D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30E-AB97-4EE7-A108-59D661A6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Extract the first element of the second column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matrix[1,2] </a:t>
            </a:r>
          </a:p>
          <a:p>
            <a:pPr lvl="1"/>
            <a:endParaRPr lang="en-CA"/>
          </a:p>
          <a:p>
            <a:r>
              <a:rPr lang="en-CA"/>
              <a:t>Extract the first row (leave column position blank)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matrix[1,] </a:t>
            </a:r>
          </a:p>
          <a:p>
            <a:pPr marL="457200" lvl="1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Extract the first column (leave row position blank)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matrix[,1] </a:t>
            </a:r>
          </a:p>
          <a:p>
            <a:pPr marL="457200" lvl="1" indent="0">
              <a:buNone/>
            </a:pPr>
            <a:endParaRPr lang="en-CA"/>
          </a:p>
          <a:p>
            <a:r>
              <a:rPr lang="en-CA"/>
              <a:t>Extract second row by row name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matrix[“c2”, ]</a:t>
            </a:r>
          </a:p>
          <a:p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89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F95E-D406-4760-9F01-FDDD4FC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2ABF-50FB-4E6E-A415-F990A85E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</p:spPr>
        <p:txBody>
          <a:bodyPr/>
          <a:lstStyle/>
          <a:p>
            <a:r>
              <a:rPr lang="en-CA"/>
              <a:t>Extract first column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matrix[,1]</a:t>
            </a:r>
          </a:p>
          <a:p>
            <a:pPr marL="457200" lvl="1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Extract by column name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matrix[, c(“</a:t>
            </a:r>
            <a:r>
              <a:rPr lang="en-CA" b="1" err="1">
                <a:solidFill>
                  <a:srgbClr val="17A488"/>
                </a:solidFill>
              </a:rPr>
              <a:t>emissions_new</a:t>
            </a:r>
            <a:r>
              <a:rPr lang="en-CA" b="1">
                <a:solidFill>
                  <a:srgbClr val="17A488"/>
                </a:solidFill>
              </a:rPr>
              <a:t>”)</a:t>
            </a:r>
          </a:p>
          <a:p>
            <a:pPr marL="457200" lvl="1" indent="0">
              <a:buNone/>
            </a:pPr>
            <a:endParaRPr lang="en-CA"/>
          </a:p>
          <a:p>
            <a:r>
              <a:rPr lang="en-CA"/>
              <a:t>Extract first two rows of the first column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matrix[1:2, 1]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513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B447-8BBA-48DD-8478-87078E0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3A6C-B07A-46E6-955C-36D94D16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list is a flexible R object that contains multiple data types</a:t>
            </a:r>
          </a:p>
          <a:p>
            <a:pPr lvl="1"/>
            <a:r>
              <a:rPr lang="en-CA"/>
              <a:t>Example: regression results</a:t>
            </a:r>
          </a:p>
          <a:p>
            <a:endParaRPr lang="en-CA"/>
          </a:p>
          <a:p>
            <a:r>
              <a:rPr lang="en-CA"/>
              <a:t>We can subset objects using </a:t>
            </a:r>
            <a:r>
              <a:rPr lang="en-CA" b="1">
                <a:solidFill>
                  <a:srgbClr val="17A488"/>
                </a:solidFill>
              </a:rPr>
              <a:t>[[ ]] </a:t>
            </a:r>
            <a:r>
              <a:rPr lang="en-CA"/>
              <a:t>or </a:t>
            </a:r>
            <a:r>
              <a:rPr lang="en-CA" b="1">
                <a:solidFill>
                  <a:srgbClr val="17A488"/>
                </a:solidFill>
              </a:rPr>
              <a:t>$ 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0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D79-E55B-472E-80A6-1242D5FE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EA19-1B67-4CB7-86F6-E627E6D0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</a:t>
            </a:r>
            <a:r>
              <a:rPr lang="en-CA" b="1"/>
              <a:t>vector</a:t>
            </a:r>
            <a:r>
              <a:rPr lang="en-CA"/>
              <a:t> is composed of a series of values, which be either numbers or characters. </a:t>
            </a:r>
          </a:p>
          <a:p>
            <a:pPr lvl="1"/>
            <a:r>
              <a:rPr lang="en-CA"/>
              <a:t>All elements inside the vector are of the same type</a:t>
            </a:r>
          </a:p>
          <a:p>
            <a:endParaRPr lang="en-CA"/>
          </a:p>
          <a:p>
            <a:r>
              <a:rPr lang="en-CA"/>
              <a:t>We assign a series of values to a vector using the</a:t>
            </a:r>
            <a:r>
              <a:rPr lang="en-CA" b="1">
                <a:solidFill>
                  <a:srgbClr val="17A488"/>
                </a:solidFill>
              </a:rPr>
              <a:t> c() </a:t>
            </a:r>
            <a:r>
              <a:rPr lang="en-CA"/>
              <a:t>function </a:t>
            </a:r>
          </a:p>
          <a:p>
            <a:endParaRPr lang="en-CA"/>
          </a:p>
          <a:p>
            <a:r>
              <a:rPr lang="en-CA"/>
              <a:t>Types of vectors</a:t>
            </a:r>
          </a:p>
          <a:p>
            <a:pPr lvl="1"/>
            <a:r>
              <a:rPr lang="en-CA"/>
              <a:t>character, numeric, integer, logical</a:t>
            </a:r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726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0C31-6CF2-427D-B6B9-86F19F1F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7405-92B1-41C6-82A4-68AD9F78C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r>
              <a:rPr lang="en-CA" b="1">
                <a:solidFill>
                  <a:srgbClr val="17A488"/>
                </a:solidFill>
              </a:rPr>
              <a:t> &lt;- list(a = 1:5, b = 6:10, c = c(“food”, “resource”, “economics”))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r>
              <a:rPr lang="en-CA" b="1">
                <a:solidFill>
                  <a:srgbClr val="17A488"/>
                </a:solidFill>
              </a:rPr>
              <a:t>[“a”] #output is a list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r>
              <a:rPr lang="en-CA" b="1">
                <a:solidFill>
                  <a:srgbClr val="17A488"/>
                </a:solidFill>
              </a:rPr>
              <a:t>[[‘a’]] #output is integer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first_list$c</a:t>
            </a:r>
            <a:r>
              <a:rPr lang="en-CA" b="1">
                <a:solidFill>
                  <a:srgbClr val="17A488"/>
                </a:solidFill>
              </a:rPr>
              <a:t> #output is character</a:t>
            </a:r>
          </a:p>
        </p:txBody>
      </p:sp>
    </p:spTree>
    <p:extLst>
      <p:ext uri="{BB962C8B-B14F-4D97-AF65-F5344CB8AC3E}">
        <p14:creationId xmlns:p14="http://schemas.microsoft.com/office/powerpoint/2010/main" val="922067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3FD3-3FE2-4202-865C-B26CA49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A143-5D36-4C49-8625-47710A93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Data frames are lists composed of vectors of the same length.</a:t>
            </a:r>
          </a:p>
          <a:p>
            <a:pPr lvl="1"/>
            <a:r>
              <a:rPr lang="en-CA"/>
              <a:t>Each element can be thought of as a column.</a:t>
            </a:r>
          </a:p>
          <a:p>
            <a:pPr lvl="1"/>
            <a:r>
              <a:rPr lang="en-CA"/>
              <a:t>The length of each element of the list is the number of rows. </a:t>
            </a:r>
          </a:p>
          <a:p>
            <a:pPr lvl="1"/>
            <a:endParaRPr lang="en-CA" sz="2000"/>
          </a:p>
          <a:p>
            <a:r>
              <a:rPr lang="en-CA"/>
              <a:t>You can think of a data frame as an Excel worksheet that contains columns of different data types but all have the same rows. </a:t>
            </a:r>
          </a:p>
          <a:p>
            <a:pPr marL="0" indent="0">
              <a:buNone/>
            </a:pPr>
            <a:endParaRPr lang="en-CA" sz="2000"/>
          </a:p>
          <a:p>
            <a:r>
              <a:rPr lang="en-CA"/>
              <a:t>You will mostly work with data frames or </a:t>
            </a:r>
            <a:r>
              <a:rPr lang="en-CA" err="1"/>
              <a:t>tibbles</a:t>
            </a:r>
            <a:r>
              <a:rPr lang="en-CA"/>
              <a:t>, a special type of data frame</a:t>
            </a:r>
          </a:p>
          <a:p>
            <a:endParaRPr lang="en-CA"/>
          </a:p>
          <a:p>
            <a:pPr marL="0" indent="0">
              <a:buNone/>
            </a:pPr>
            <a:endParaRPr lang="en-CA" sz="1800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71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260F-EA54-4BD9-A717-135864F9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9C47-D433-4A89-9E37-87601366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new data frame (df for short)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first_df</a:t>
            </a:r>
            <a:r>
              <a:rPr lang="en-CA" b="1">
                <a:solidFill>
                  <a:srgbClr val="17A488"/>
                </a:solidFill>
              </a:rPr>
              <a:t> &lt;- </a:t>
            </a:r>
            <a:r>
              <a:rPr lang="en-CA" b="1" err="1">
                <a:solidFill>
                  <a:srgbClr val="17A488"/>
                </a:solidFill>
              </a:rPr>
              <a:t>data.frame</a:t>
            </a:r>
            <a:r>
              <a:rPr lang="en-CA" b="1">
                <a:solidFill>
                  <a:srgbClr val="17A488"/>
                </a:solidFill>
              </a:rPr>
              <a:t>(countries = c(“Canada”, “Kenya”, “United States”), emissions = c(53700, 14300, 5250000)) </a:t>
            </a:r>
            <a:endParaRPr lang="en-CA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first_df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sz="2000"/>
          </a:p>
          <a:p>
            <a:r>
              <a:rPr lang="en-CA"/>
              <a:t>Convert matrix to df 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fr-FR" b="1" err="1">
                <a:solidFill>
                  <a:srgbClr val="17A488"/>
                </a:solidFill>
              </a:rPr>
              <a:t>matrix_df</a:t>
            </a:r>
            <a:r>
              <a:rPr lang="fr-FR" b="1">
                <a:solidFill>
                  <a:srgbClr val="17A488"/>
                </a:solidFill>
              </a:rPr>
              <a:t> &lt;- </a:t>
            </a:r>
            <a:r>
              <a:rPr lang="fr-FR" b="1" err="1">
                <a:solidFill>
                  <a:srgbClr val="17A488"/>
                </a:solidFill>
              </a:rPr>
              <a:t>as.data.frame</a:t>
            </a:r>
            <a:r>
              <a:rPr lang="fr-FR" b="1">
                <a:solidFill>
                  <a:srgbClr val="17A488"/>
                </a:solidFill>
              </a:rPr>
              <a:t>(matrix)</a:t>
            </a:r>
          </a:p>
          <a:p>
            <a:pPr marL="0" indent="0">
              <a:buNone/>
            </a:pPr>
            <a:r>
              <a:rPr lang="fr-FR" b="1" err="1">
                <a:solidFill>
                  <a:srgbClr val="17A488"/>
                </a:solidFill>
              </a:rPr>
              <a:t>matrix_df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1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6F1-D74F-428F-A7B9-05417242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6A4E-8FE6-4BC7-A03B-2C1CEE5A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Here are some functions to inspect the data frame</a:t>
            </a:r>
          </a:p>
          <a:p>
            <a:pPr lvl="1"/>
            <a:r>
              <a:rPr lang="en-CA"/>
              <a:t>dim(), str(), head(), and names()</a:t>
            </a:r>
          </a:p>
          <a:p>
            <a:pPr lvl="1"/>
            <a:endParaRPr lang="en-CA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dim(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str(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head(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names(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15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8500-214E-4A91-9E3B-41344ABC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Extracting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891-EDFF-4557-BE79-C41D51FB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use [], [[]], and $ to extract elements from the data frame.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["countries"] </a:t>
            </a:r>
            <a:r>
              <a:rPr lang="en-US"/>
              <a:t>#output is a data frame</a:t>
            </a:r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[["countries"]] </a:t>
            </a:r>
            <a:r>
              <a:rPr lang="en-US"/>
              <a:t>#output is a character vector</a:t>
            </a:r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first_df$countries</a:t>
            </a:r>
            <a:r>
              <a:rPr lang="en-US" b="1">
                <a:solidFill>
                  <a:srgbClr val="17A488"/>
                </a:solidFill>
              </a:rPr>
              <a:t> </a:t>
            </a:r>
            <a:r>
              <a:rPr lang="en-US"/>
              <a:t>#output is a character vector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58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D9D-FEAE-44A8-B77E-08F65A2D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we just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5EE6-9721-46B6-B6DA-AA471CB1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Learned numeric, character, factors, and logical data types are in relation to R</a:t>
            </a:r>
          </a:p>
          <a:p>
            <a:r>
              <a:rPr lang="en-US"/>
              <a:t>Created, inspected, subset vectors</a:t>
            </a:r>
          </a:p>
          <a:p>
            <a:r>
              <a:rPr lang="en-US"/>
              <a:t>Created ordered and un-ordered factors</a:t>
            </a:r>
          </a:p>
          <a:p>
            <a:r>
              <a:rPr lang="en-US"/>
              <a:t>Worked with dates and different ways of specifying date formats</a:t>
            </a:r>
          </a:p>
          <a:p>
            <a:r>
              <a:rPr lang="en-US"/>
              <a:t>Created, inspected, and subset matrices, lists,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267821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0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C87-9D3D-4EDE-9AFB-140E07EE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933-84E7-4F4E-B13B-EAC7F511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 &lt;- c(“Canada”, “Kenya”, “United States”)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</a:t>
            </a:r>
          </a:p>
          <a:p>
            <a:pPr lvl="1"/>
            <a:r>
              <a:rPr lang="en-CA">
                <a:solidFill>
                  <a:schemeClr val="tx1"/>
                </a:solidFill>
              </a:rPr>
              <a:t>quotes around the text are important to indicate the data type character. If not, R will think it’s an object, and since these objects don’t exist in R, you will get an error</a:t>
            </a:r>
          </a:p>
          <a:p>
            <a:pPr marL="0" indent="0">
              <a:buNone/>
            </a:pPr>
            <a:endParaRPr lang="en-CA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&lt;- c(53700, 14300,5250000)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08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DF6-FE14-4F18-8805-5F9C06DB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0114-31B8-4148-8402-B64CFD63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add values to existing vectors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 &lt;- c(countries, “China”) </a:t>
            </a:r>
          </a:p>
        </p:txBody>
      </p:sp>
    </p:spTree>
    <p:extLst>
      <p:ext uri="{BB962C8B-B14F-4D97-AF65-F5344CB8AC3E}">
        <p14:creationId xmlns:p14="http://schemas.microsoft.com/office/powerpoint/2010/main" val="13280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8C3B-530E-4E36-8AB7-8E5E90A1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Inspecting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6D9-92E7-48F9-9209-F3CE6ABC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Use the function </a:t>
            </a:r>
            <a:r>
              <a:rPr lang="en-CA" b="1">
                <a:solidFill>
                  <a:srgbClr val="17A488"/>
                </a:solidFill>
              </a:rPr>
              <a:t>length() </a:t>
            </a:r>
            <a:r>
              <a:rPr lang="en-CA"/>
              <a:t>to inspect the number of elements in a vector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		length(countries)</a:t>
            </a:r>
          </a:p>
          <a:p>
            <a:endParaRPr lang="en-CA" sz="2000" b="1">
              <a:solidFill>
                <a:srgbClr val="17A488"/>
              </a:solidFill>
            </a:endParaRPr>
          </a:p>
          <a:p>
            <a:r>
              <a:rPr lang="en-CA"/>
              <a:t>Use the function </a:t>
            </a:r>
            <a:r>
              <a:rPr lang="en-CA" b="1">
                <a:solidFill>
                  <a:srgbClr val="17A488"/>
                </a:solidFill>
              </a:rPr>
              <a:t>class() </a:t>
            </a:r>
            <a:r>
              <a:rPr lang="en-CA"/>
              <a:t>to inspect the type of elements in a vector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		class(countries)</a:t>
            </a:r>
          </a:p>
          <a:p>
            <a:endParaRPr lang="en-CA" sz="2000"/>
          </a:p>
          <a:p>
            <a:r>
              <a:rPr lang="en-CA"/>
              <a:t>Use the function </a:t>
            </a:r>
            <a:r>
              <a:rPr lang="en-CA" b="1">
                <a:solidFill>
                  <a:srgbClr val="17A488"/>
                </a:solidFill>
              </a:rPr>
              <a:t>str() </a:t>
            </a:r>
            <a:r>
              <a:rPr lang="en-CA"/>
              <a:t>to inspect the structure of an object and its elements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		str(countries)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0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1055-931F-44BF-A5AC-736D4DB9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 and data types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2080-7341-4CF0-9F36-08CEEBF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if we mix different data types together?</a:t>
            </a:r>
          </a:p>
          <a:p>
            <a:endParaRPr lang="en-CA"/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 &lt;- c(1, 2, 3, “a”)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class(</a:t>
            </a: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) 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 &lt;- c(“a”, 1, TRUE, “b”)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class(</a:t>
            </a: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)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C499-6F91-4F27-9A72-D60C6C36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Converting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F669-1254-4A4F-B250-A7C38A73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Convert to character</a:t>
            </a:r>
            <a:endParaRPr lang="en-CA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&lt;- </a:t>
            </a:r>
            <a:r>
              <a:rPr lang="en-CA" b="1" err="1">
                <a:solidFill>
                  <a:srgbClr val="17A488"/>
                </a:solidFill>
              </a:rPr>
              <a:t>as.character</a:t>
            </a:r>
            <a:r>
              <a:rPr lang="en-CA" b="1">
                <a:solidFill>
                  <a:srgbClr val="17A488"/>
                </a:solidFill>
              </a:rPr>
              <a:t>(emissions) class(emissions)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Convert back to numeric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&lt;- </a:t>
            </a:r>
            <a:r>
              <a:rPr lang="en-CA" b="1" err="1">
                <a:solidFill>
                  <a:srgbClr val="17A488"/>
                </a:solidFill>
              </a:rPr>
              <a:t>as.numeric</a:t>
            </a:r>
            <a:r>
              <a:rPr lang="en-CA" b="1">
                <a:solidFill>
                  <a:srgbClr val="17A488"/>
                </a:solidFill>
              </a:rPr>
              <a:t>(emissions) class(emissions)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432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3FC3A78D-EAAA-41AC-A941-A462738759BD}"/>
    </a:ext>
  </a:extLst>
</a:theme>
</file>

<file path=ppt/theme/theme2.xml><?xml version="1.0" encoding="utf-8"?>
<a:theme xmlns:a="http://schemas.openxmlformats.org/drawingml/2006/main" name="Blu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05998B78-6AC2-4DC1-B7C9-1CD0A75B8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97878-EB3C-4787-8E63-431DDDC1C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228BE-D149-4A3F-9BCA-DE0727ADD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C61450-A6C7-4B9E-8A35-363D171F642A}">
  <ds:schemaRefs>
    <ds:schemaRef ds:uri="http://www.w3.org/XML/1998/namespace"/>
    <ds:schemaRef ds:uri="http://schemas.openxmlformats.org/package/2006/metadata/core-properties"/>
    <ds:schemaRef ds:uri="http://purl.org/dc/dcmitype/"/>
    <ds:schemaRef ds:uri="8c008993-a31f-4b40-b1f3-88dd9c6e1924"/>
    <ds:schemaRef ds:uri="http://schemas.microsoft.com/office/2006/documentManagement/types"/>
    <ds:schemaRef ds:uri="360018dd-41eb-4458-b1d4-4b46a95a2b0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6681</TotalTime>
  <Words>2684</Words>
  <Application>Microsoft Office PowerPoint</Application>
  <PresentationFormat>Widescreen</PresentationFormat>
  <Paragraphs>365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Open Sans</vt:lpstr>
      <vt:lpstr>Open Sans Light</vt:lpstr>
      <vt:lpstr>Open Sans SemiBold</vt:lpstr>
      <vt:lpstr>White MFRE Template</vt:lpstr>
      <vt:lpstr>Blue MFRE Template</vt:lpstr>
      <vt:lpstr>R Bootcamp: Data Types</vt:lpstr>
      <vt:lpstr>Learning Objectives</vt:lpstr>
      <vt:lpstr>Data object types</vt:lpstr>
      <vt:lpstr>Vectors</vt:lpstr>
      <vt:lpstr>Vectors</vt:lpstr>
      <vt:lpstr>Vectors </vt:lpstr>
      <vt:lpstr>Inspecting vectors</vt:lpstr>
      <vt:lpstr>Vector and data types </vt:lpstr>
      <vt:lpstr>Converting vectors</vt:lpstr>
      <vt:lpstr>Subsetting vectors</vt:lpstr>
      <vt:lpstr>Conditional subsetting</vt:lpstr>
      <vt:lpstr>Value matching</vt:lpstr>
      <vt:lpstr>Factors</vt:lpstr>
      <vt:lpstr>Factors</vt:lpstr>
      <vt:lpstr>Factors</vt:lpstr>
      <vt:lpstr>Factors</vt:lpstr>
      <vt:lpstr>Recoding factors </vt:lpstr>
      <vt:lpstr>Dates</vt:lpstr>
      <vt:lpstr>Dates</vt:lpstr>
      <vt:lpstr>Dates</vt:lpstr>
      <vt:lpstr>Convert to Date format</vt:lpstr>
      <vt:lpstr>Convert to Date format</vt:lpstr>
      <vt:lpstr>Convert to Date format</vt:lpstr>
      <vt:lpstr>Convert to Date format</vt:lpstr>
      <vt:lpstr>Convert to Date format</vt:lpstr>
      <vt:lpstr>Convert to Date format</vt:lpstr>
      <vt:lpstr>Convert to Date format</vt:lpstr>
      <vt:lpstr>Convert to Date format</vt:lpstr>
      <vt:lpstr>Date Sequence</vt:lpstr>
      <vt:lpstr>Matrices</vt:lpstr>
      <vt:lpstr>Matrices</vt:lpstr>
      <vt:lpstr>Matrices</vt:lpstr>
      <vt:lpstr>Matrices</vt:lpstr>
      <vt:lpstr>Matrices</vt:lpstr>
      <vt:lpstr>Naming columns and rows</vt:lpstr>
      <vt:lpstr>Subsetting matrices</vt:lpstr>
      <vt:lpstr>Subsetting matrices</vt:lpstr>
      <vt:lpstr>Subsetting vectors</vt:lpstr>
      <vt:lpstr>Lists</vt:lpstr>
      <vt:lpstr>Lists</vt:lpstr>
      <vt:lpstr>Data frames</vt:lpstr>
      <vt:lpstr>Data frames</vt:lpstr>
      <vt:lpstr>Data frames</vt:lpstr>
      <vt:lpstr>Extracting elements </vt:lpstr>
      <vt:lpstr>What we just did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643</cp:revision>
  <dcterms:created xsi:type="dcterms:W3CDTF">2020-06-08T21:42:39Z</dcterms:created>
  <dcterms:modified xsi:type="dcterms:W3CDTF">2022-04-26T03:04:17Z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