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  <p:sldMasterId id="2147483680" r:id="rId5"/>
  </p:sldMasterIdLst>
  <p:notesMasterIdLst>
    <p:notesMasterId r:id="rId30"/>
  </p:notesMasterIdLst>
  <p:handoutMasterIdLst>
    <p:handoutMasterId r:id="rId31"/>
  </p:handoutMasterIdLst>
  <p:sldIdLst>
    <p:sldId id="260" r:id="rId6"/>
    <p:sldId id="559" r:id="rId7"/>
    <p:sldId id="560" r:id="rId8"/>
    <p:sldId id="554" r:id="rId9"/>
    <p:sldId id="561" r:id="rId10"/>
    <p:sldId id="563" r:id="rId11"/>
    <p:sldId id="564" r:id="rId12"/>
    <p:sldId id="567" r:id="rId13"/>
    <p:sldId id="568" r:id="rId14"/>
    <p:sldId id="569" r:id="rId15"/>
    <p:sldId id="570" r:id="rId16"/>
    <p:sldId id="571" r:id="rId17"/>
    <p:sldId id="573" r:id="rId18"/>
    <p:sldId id="574" r:id="rId19"/>
    <p:sldId id="579" r:id="rId20"/>
    <p:sldId id="580" r:id="rId21"/>
    <p:sldId id="581" r:id="rId22"/>
    <p:sldId id="565" r:id="rId23"/>
    <p:sldId id="572" r:id="rId24"/>
    <p:sldId id="575" r:id="rId25"/>
    <p:sldId id="576" r:id="rId26"/>
    <p:sldId id="577" r:id="rId27"/>
    <p:sldId id="578" r:id="rId28"/>
    <p:sldId id="26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m, Krisha" initials="LK" lastIdx="2" clrIdx="0">
    <p:extLst>
      <p:ext uri="{19B8F6BF-5375-455C-9EA6-DF929625EA0E}">
        <p15:presenceInfo xmlns:p15="http://schemas.microsoft.com/office/powerpoint/2012/main" userId="S-1-5-21-3458574638-2780845101-4193349012-47727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A488"/>
    <a:srgbClr val="0D2244"/>
    <a:srgbClr val="002047"/>
    <a:srgbClr val="5A5F68"/>
    <a:srgbClr val="404B5C"/>
    <a:srgbClr val="FFFFFF"/>
    <a:srgbClr val="363636"/>
    <a:srgbClr val="555556"/>
    <a:srgbClr val="646464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2" autoAdjust="0"/>
    <p:restoredTop sz="95084" autoAdjust="0"/>
  </p:normalViewPr>
  <p:slideViewPr>
    <p:cSldViewPr snapToGrid="0" snapToObjects="1">
      <p:cViewPr varScale="1">
        <p:scale>
          <a:sx n="48" d="100"/>
          <a:sy n="48" d="100"/>
        </p:scale>
        <p:origin x="62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9" d="100"/>
          <a:sy n="59" d="100"/>
        </p:scale>
        <p:origin x="2251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m, Krisha" userId="d6b91ba6-cd94-4226-a7ac-204f415fadfd" providerId="ADAL" clId="{A4E1B2FB-74B6-48D6-BB4C-CB71210BFCCB}"/>
    <pc:docChg chg="undo custSel addSld delSld modSld sldOrd delSection modSection">
      <pc:chgData name="Lim, Krisha" userId="d6b91ba6-cd94-4226-a7ac-204f415fadfd" providerId="ADAL" clId="{A4E1B2FB-74B6-48D6-BB4C-CB71210BFCCB}" dt="2022-04-26T07:25:50.856" v="7439" actId="20577"/>
      <pc:docMkLst>
        <pc:docMk/>
      </pc:docMkLst>
      <pc:sldChg chg="del">
        <pc:chgData name="Lim, Krisha" userId="d6b91ba6-cd94-4226-a7ac-204f415fadfd" providerId="ADAL" clId="{A4E1B2FB-74B6-48D6-BB4C-CB71210BFCCB}" dt="2022-04-26T03:04:44.836" v="3" actId="2696"/>
        <pc:sldMkLst>
          <pc:docMk/>
          <pc:sldMk cId="4033472215" sldId="265"/>
        </pc:sldMkLst>
      </pc:sldChg>
      <pc:sldChg chg="del">
        <pc:chgData name="Lim, Krisha" userId="d6b91ba6-cd94-4226-a7ac-204f415fadfd" providerId="ADAL" clId="{A4E1B2FB-74B6-48D6-BB4C-CB71210BFCCB}" dt="2022-04-26T03:04:44.877" v="11" actId="2696"/>
        <pc:sldMkLst>
          <pc:docMk/>
          <pc:sldMk cId="491477818" sldId="266"/>
        </pc:sldMkLst>
      </pc:sldChg>
      <pc:sldChg chg="del">
        <pc:chgData name="Lim, Krisha" userId="d6b91ba6-cd94-4226-a7ac-204f415fadfd" providerId="ADAL" clId="{A4E1B2FB-74B6-48D6-BB4C-CB71210BFCCB}" dt="2022-04-26T03:04:44.827" v="1" actId="2696"/>
        <pc:sldMkLst>
          <pc:docMk/>
          <pc:sldMk cId="4280536678" sldId="268"/>
        </pc:sldMkLst>
      </pc:sldChg>
      <pc:sldChg chg="del">
        <pc:chgData name="Lim, Krisha" userId="d6b91ba6-cd94-4226-a7ac-204f415fadfd" providerId="ADAL" clId="{A4E1B2FB-74B6-48D6-BB4C-CB71210BFCCB}" dt="2022-04-26T03:04:44.882" v="12" actId="2696"/>
        <pc:sldMkLst>
          <pc:docMk/>
          <pc:sldMk cId="775681229" sldId="269"/>
        </pc:sldMkLst>
      </pc:sldChg>
      <pc:sldChg chg="del">
        <pc:chgData name="Lim, Krisha" userId="d6b91ba6-cd94-4226-a7ac-204f415fadfd" providerId="ADAL" clId="{A4E1B2FB-74B6-48D6-BB4C-CB71210BFCCB}" dt="2022-04-26T03:04:44.844" v="5" actId="2696"/>
        <pc:sldMkLst>
          <pc:docMk/>
          <pc:sldMk cId="3836434183" sldId="270"/>
        </pc:sldMkLst>
      </pc:sldChg>
      <pc:sldChg chg="del">
        <pc:chgData name="Lim, Krisha" userId="d6b91ba6-cd94-4226-a7ac-204f415fadfd" providerId="ADAL" clId="{A4E1B2FB-74B6-48D6-BB4C-CB71210BFCCB}" dt="2022-04-26T03:04:44.894" v="14" actId="2696"/>
        <pc:sldMkLst>
          <pc:docMk/>
          <pc:sldMk cId="872162842" sldId="274"/>
        </pc:sldMkLst>
      </pc:sldChg>
      <pc:sldChg chg="del">
        <pc:chgData name="Lim, Krisha" userId="d6b91ba6-cd94-4226-a7ac-204f415fadfd" providerId="ADAL" clId="{A4E1B2FB-74B6-48D6-BB4C-CB71210BFCCB}" dt="2022-04-26T03:04:44.900" v="15" actId="2696"/>
        <pc:sldMkLst>
          <pc:docMk/>
          <pc:sldMk cId="530400049" sldId="275"/>
        </pc:sldMkLst>
      </pc:sldChg>
      <pc:sldChg chg="del">
        <pc:chgData name="Lim, Krisha" userId="d6b91ba6-cd94-4226-a7ac-204f415fadfd" providerId="ADAL" clId="{A4E1B2FB-74B6-48D6-BB4C-CB71210BFCCB}" dt="2022-04-26T03:04:44.908" v="16" actId="2696"/>
        <pc:sldMkLst>
          <pc:docMk/>
          <pc:sldMk cId="3178147559" sldId="276"/>
        </pc:sldMkLst>
      </pc:sldChg>
      <pc:sldChg chg="del">
        <pc:chgData name="Lim, Krisha" userId="d6b91ba6-cd94-4226-a7ac-204f415fadfd" providerId="ADAL" clId="{A4E1B2FB-74B6-48D6-BB4C-CB71210BFCCB}" dt="2022-04-26T03:04:44.871" v="10" actId="2696"/>
        <pc:sldMkLst>
          <pc:docMk/>
          <pc:sldMk cId="258183467" sldId="278"/>
        </pc:sldMkLst>
      </pc:sldChg>
      <pc:sldChg chg="del">
        <pc:chgData name="Lim, Krisha" userId="d6b91ba6-cd94-4226-a7ac-204f415fadfd" providerId="ADAL" clId="{A4E1B2FB-74B6-48D6-BB4C-CB71210BFCCB}" dt="2022-04-26T03:04:44.912" v="17" actId="2696"/>
        <pc:sldMkLst>
          <pc:docMk/>
          <pc:sldMk cId="2838454443" sldId="280"/>
        </pc:sldMkLst>
      </pc:sldChg>
      <pc:sldChg chg="del">
        <pc:chgData name="Lim, Krisha" userId="d6b91ba6-cd94-4226-a7ac-204f415fadfd" providerId="ADAL" clId="{A4E1B2FB-74B6-48D6-BB4C-CB71210BFCCB}" dt="2022-04-26T03:04:44.920" v="18" actId="2696"/>
        <pc:sldMkLst>
          <pc:docMk/>
          <pc:sldMk cId="945019177" sldId="281"/>
        </pc:sldMkLst>
      </pc:sldChg>
      <pc:sldChg chg="del">
        <pc:chgData name="Lim, Krisha" userId="d6b91ba6-cd94-4226-a7ac-204f415fadfd" providerId="ADAL" clId="{A4E1B2FB-74B6-48D6-BB4C-CB71210BFCCB}" dt="2022-04-26T03:04:44.927" v="19" actId="2696"/>
        <pc:sldMkLst>
          <pc:docMk/>
          <pc:sldMk cId="817626717" sldId="282"/>
        </pc:sldMkLst>
      </pc:sldChg>
      <pc:sldChg chg="del">
        <pc:chgData name="Lim, Krisha" userId="d6b91ba6-cd94-4226-a7ac-204f415fadfd" providerId="ADAL" clId="{A4E1B2FB-74B6-48D6-BB4C-CB71210BFCCB}" dt="2022-04-26T03:04:44.937" v="20" actId="2696"/>
        <pc:sldMkLst>
          <pc:docMk/>
          <pc:sldMk cId="3901999284" sldId="283"/>
        </pc:sldMkLst>
      </pc:sldChg>
      <pc:sldChg chg="del">
        <pc:chgData name="Lim, Krisha" userId="d6b91ba6-cd94-4226-a7ac-204f415fadfd" providerId="ADAL" clId="{A4E1B2FB-74B6-48D6-BB4C-CB71210BFCCB}" dt="2022-04-26T03:04:45.015" v="29" actId="2696"/>
        <pc:sldMkLst>
          <pc:docMk/>
          <pc:sldMk cId="520555698" sldId="285"/>
        </pc:sldMkLst>
      </pc:sldChg>
      <pc:sldChg chg="del">
        <pc:chgData name="Lim, Krisha" userId="d6b91ba6-cd94-4226-a7ac-204f415fadfd" providerId="ADAL" clId="{A4E1B2FB-74B6-48D6-BB4C-CB71210BFCCB}" dt="2022-04-26T03:04:44.948" v="22" actId="2696"/>
        <pc:sldMkLst>
          <pc:docMk/>
          <pc:sldMk cId="161621168" sldId="286"/>
        </pc:sldMkLst>
      </pc:sldChg>
      <pc:sldChg chg="del">
        <pc:chgData name="Lim, Krisha" userId="d6b91ba6-cd94-4226-a7ac-204f415fadfd" providerId="ADAL" clId="{A4E1B2FB-74B6-48D6-BB4C-CB71210BFCCB}" dt="2022-04-26T03:04:45.027" v="30" actId="2696"/>
        <pc:sldMkLst>
          <pc:docMk/>
          <pc:sldMk cId="3201456647" sldId="287"/>
        </pc:sldMkLst>
      </pc:sldChg>
      <pc:sldChg chg="del">
        <pc:chgData name="Lim, Krisha" userId="d6b91ba6-cd94-4226-a7ac-204f415fadfd" providerId="ADAL" clId="{A4E1B2FB-74B6-48D6-BB4C-CB71210BFCCB}" dt="2022-04-26T03:04:45.032" v="31" actId="2696"/>
        <pc:sldMkLst>
          <pc:docMk/>
          <pc:sldMk cId="1488971302" sldId="288"/>
        </pc:sldMkLst>
      </pc:sldChg>
      <pc:sldChg chg="del">
        <pc:chgData name="Lim, Krisha" userId="d6b91ba6-cd94-4226-a7ac-204f415fadfd" providerId="ADAL" clId="{A4E1B2FB-74B6-48D6-BB4C-CB71210BFCCB}" dt="2022-04-26T03:04:45.049" v="33" actId="2696"/>
        <pc:sldMkLst>
          <pc:docMk/>
          <pc:sldMk cId="3985831415" sldId="289"/>
        </pc:sldMkLst>
      </pc:sldChg>
      <pc:sldChg chg="del">
        <pc:chgData name="Lim, Krisha" userId="d6b91ba6-cd94-4226-a7ac-204f415fadfd" providerId="ADAL" clId="{A4E1B2FB-74B6-48D6-BB4C-CB71210BFCCB}" dt="2022-04-26T03:04:45.280" v="67" actId="2696"/>
        <pc:sldMkLst>
          <pc:docMk/>
          <pc:sldMk cId="1738674089" sldId="290"/>
        </pc:sldMkLst>
      </pc:sldChg>
      <pc:sldChg chg="del">
        <pc:chgData name="Lim, Krisha" userId="d6b91ba6-cd94-4226-a7ac-204f415fadfd" providerId="ADAL" clId="{A4E1B2FB-74B6-48D6-BB4C-CB71210BFCCB}" dt="2022-04-26T03:04:45.293" v="69" actId="2696"/>
        <pc:sldMkLst>
          <pc:docMk/>
          <pc:sldMk cId="710200204" sldId="292"/>
        </pc:sldMkLst>
      </pc:sldChg>
      <pc:sldChg chg="del">
        <pc:chgData name="Lim, Krisha" userId="d6b91ba6-cd94-4226-a7ac-204f415fadfd" providerId="ADAL" clId="{A4E1B2FB-74B6-48D6-BB4C-CB71210BFCCB}" dt="2022-04-26T03:04:45.069" v="35" actId="2696"/>
        <pc:sldMkLst>
          <pc:docMk/>
          <pc:sldMk cId="615726879" sldId="293"/>
        </pc:sldMkLst>
      </pc:sldChg>
      <pc:sldChg chg="del">
        <pc:chgData name="Lim, Krisha" userId="d6b91ba6-cd94-4226-a7ac-204f415fadfd" providerId="ADAL" clId="{A4E1B2FB-74B6-48D6-BB4C-CB71210BFCCB}" dt="2022-04-26T03:04:45.078" v="36" actId="2696"/>
        <pc:sldMkLst>
          <pc:docMk/>
          <pc:sldMk cId="3238086715" sldId="297"/>
        </pc:sldMkLst>
      </pc:sldChg>
      <pc:sldChg chg="del">
        <pc:chgData name="Lim, Krisha" userId="d6b91ba6-cd94-4226-a7ac-204f415fadfd" providerId="ADAL" clId="{A4E1B2FB-74B6-48D6-BB4C-CB71210BFCCB}" dt="2022-04-26T03:04:45.093" v="38" actId="2696"/>
        <pc:sldMkLst>
          <pc:docMk/>
          <pc:sldMk cId="2181000521" sldId="298"/>
        </pc:sldMkLst>
      </pc:sldChg>
      <pc:sldChg chg="del">
        <pc:chgData name="Lim, Krisha" userId="d6b91ba6-cd94-4226-a7ac-204f415fadfd" providerId="ADAL" clId="{A4E1B2FB-74B6-48D6-BB4C-CB71210BFCCB}" dt="2022-04-26T03:04:45.114" v="41" actId="2696"/>
        <pc:sldMkLst>
          <pc:docMk/>
          <pc:sldMk cId="2917970427" sldId="300"/>
        </pc:sldMkLst>
      </pc:sldChg>
      <pc:sldChg chg="del">
        <pc:chgData name="Lim, Krisha" userId="d6b91ba6-cd94-4226-a7ac-204f415fadfd" providerId="ADAL" clId="{A4E1B2FB-74B6-48D6-BB4C-CB71210BFCCB}" dt="2022-04-26T03:04:45.061" v="34" actId="2696"/>
        <pc:sldMkLst>
          <pc:docMk/>
          <pc:sldMk cId="1331725919" sldId="301"/>
        </pc:sldMkLst>
      </pc:sldChg>
      <pc:sldChg chg="del">
        <pc:chgData name="Lim, Krisha" userId="d6b91ba6-cd94-4226-a7ac-204f415fadfd" providerId="ADAL" clId="{A4E1B2FB-74B6-48D6-BB4C-CB71210BFCCB}" dt="2022-04-26T03:04:45.009" v="28" actId="2696"/>
        <pc:sldMkLst>
          <pc:docMk/>
          <pc:sldMk cId="4212738960" sldId="304"/>
        </pc:sldMkLst>
      </pc:sldChg>
      <pc:sldChg chg="del">
        <pc:chgData name="Lim, Krisha" userId="d6b91ba6-cd94-4226-a7ac-204f415fadfd" providerId="ADAL" clId="{A4E1B2FB-74B6-48D6-BB4C-CB71210BFCCB}" dt="2022-04-26T03:04:45.123" v="42" actId="2696"/>
        <pc:sldMkLst>
          <pc:docMk/>
          <pc:sldMk cId="1999511555" sldId="305"/>
        </pc:sldMkLst>
      </pc:sldChg>
      <pc:sldChg chg="del">
        <pc:chgData name="Lim, Krisha" userId="d6b91ba6-cd94-4226-a7ac-204f415fadfd" providerId="ADAL" clId="{A4E1B2FB-74B6-48D6-BB4C-CB71210BFCCB}" dt="2022-04-26T03:04:45.129" v="43" actId="2696"/>
        <pc:sldMkLst>
          <pc:docMk/>
          <pc:sldMk cId="3087152497" sldId="306"/>
        </pc:sldMkLst>
      </pc:sldChg>
      <pc:sldChg chg="del">
        <pc:chgData name="Lim, Krisha" userId="d6b91ba6-cd94-4226-a7ac-204f415fadfd" providerId="ADAL" clId="{A4E1B2FB-74B6-48D6-BB4C-CB71210BFCCB}" dt="2022-04-26T03:04:45.310" v="72" actId="2696"/>
        <pc:sldMkLst>
          <pc:docMk/>
          <pc:sldMk cId="2891172112" sldId="307"/>
        </pc:sldMkLst>
      </pc:sldChg>
      <pc:sldChg chg="del">
        <pc:chgData name="Lim, Krisha" userId="d6b91ba6-cd94-4226-a7ac-204f415fadfd" providerId="ADAL" clId="{A4E1B2FB-74B6-48D6-BB4C-CB71210BFCCB}" dt="2022-04-26T03:04:44.979" v="25" actId="2696"/>
        <pc:sldMkLst>
          <pc:docMk/>
          <pc:sldMk cId="60720009" sldId="316"/>
        </pc:sldMkLst>
      </pc:sldChg>
      <pc:sldChg chg="del">
        <pc:chgData name="Lim, Krisha" userId="d6b91ba6-cd94-4226-a7ac-204f415fadfd" providerId="ADAL" clId="{A4E1B2FB-74B6-48D6-BB4C-CB71210BFCCB}" dt="2022-04-26T03:04:44.989" v="26" actId="2696"/>
        <pc:sldMkLst>
          <pc:docMk/>
          <pc:sldMk cId="2655294452" sldId="317"/>
        </pc:sldMkLst>
      </pc:sldChg>
      <pc:sldChg chg="del">
        <pc:chgData name="Lim, Krisha" userId="d6b91ba6-cd94-4226-a7ac-204f415fadfd" providerId="ADAL" clId="{A4E1B2FB-74B6-48D6-BB4C-CB71210BFCCB}" dt="2022-04-26T03:06:52.728" v="138" actId="2696"/>
        <pc:sldMkLst>
          <pc:docMk/>
          <pc:sldMk cId="3760476628" sldId="328"/>
        </pc:sldMkLst>
      </pc:sldChg>
      <pc:sldChg chg="del">
        <pc:chgData name="Lim, Krisha" userId="d6b91ba6-cd94-4226-a7ac-204f415fadfd" providerId="ADAL" clId="{A4E1B2FB-74B6-48D6-BB4C-CB71210BFCCB}" dt="2022-04-26T03:06:52.781" v="141" actId="2696"/>
        <pc:sldMkLst>
          <pc:docMk/>
          <pc:sldMk cId="181558696" sldId="329"/>
        </pc:sldMkLst>
      </pc:sldChg>
      <pc:sldChg chg="del">
        <pc:chgData name="Lim, Krisha" userId="d6b91ba6-cd94-4226-a7ac-204f415fadfd" providerId="ADAL" clId="{A4E1B2FB-74B6-48D6-BB4C-CB71210BFCCB}" dt="2022-04-26T03:06:52.844" v="145" actId="2696"/>
        <pc:sldMkLst>
          <pc:docMk/>
          <pc:sldMk cId="401623319" sldId="332"/>
        </pc:sldMkLst>
      </pc:sldChg>
      <pc:sldChg chg="del">
        <pc:chgData name="Lim, Krisha" userId="d6b91ba6-cd94-4226-a7ac-204f415fadfd" providerId="ADAL" clId="{A4E1B2FB-74B6-48D6-BB4C-CB71210BFCCB}" dt="2022-04-26T03:04:44.833" v="2" actId="2696"/>
        <pc:sldMkLst>
          <pc:docMk/>
          <pc:sldMk cId="1418554971" sldId="374"/>
        </pc:sldMkLst>
      </pc:sldChg>
      <pc:sldChg chg="del">
        <pc:chgData name="Lim, Krisha" userId="d6b91ba6-cd94-4226-a7ac-204f415fadfd" providerId="ADAL" clId="{A4E1B2FB-74B6-48D6-BB4C-CB71210BFCCB}" dt="2022-04-26T03:04:44.997" v="27" actId="2696"/>
        <pc:sldMkLst>
          <pc:docMk/>
          <pc:sldMk cId="2867944536" sldId="375"/>
        </pc:sldMkLst>
      </pc:sldChg>
      <pc:sldChg chg="del">
        <pc:chgData name="Lim, Krisha" userId="d6b91ba6-cd94-4226-a7ac-204f415fadfd" providerId="ADAL" clId="{A4E1B2FB-74B6-48D6-BB4C-CB71210BFCCB}" dt="2022-04-26T03:04:45.043" v="32" actId="2696"/>
        <pc:sldMkLst>
          <pc:docMk/>
          <pc:sldMk cId="481441124" sldId="376"/>
        </pc:sldMkLst>
      </pc:sldChg>
      <pc:sldChg chg="del">
        <pc:chgData name="Lim, Krisha" userId="d6b91ba6-cd94-4226-a7ac-204f415fadfd" providerId="ADAL" clId="{A4E1B2FB-74B6-48D6-BB4C-CB71210BFCCB}" dt="2022-04-26T03:04:45.103" v="39" actId="2696"/>
        <pc:sldMkLst>
          <pc:docMk/>
          <pc:sldMk cId="152009625" sldId="377"/>
        </pc:sldMkLst>
      </pc:sldChg>
      <pc:sldChg chg="del">
        <pc:chgData name="Lim, Krisha" userId="d6b91ba6-cd94-4226-a7ac-204f415fadfd" providerId="ADAL" clId="{A4E1B2FB-74B6-48D6-BB4C-CB71210BFCCB}" dt="2022-04-26T03:04:44.824" v="0" actId="2696"/>
        <pc:sldMkLst>
          <pc:docMk/>
          <pc:sldMk cId="1267821636" sldId="378"/>
        </pc:sldMkLst>
      </pc:sldChg>
      <pc:sldChg chg="del">
        <pc:chgData name="Lim, Krisha" userId="d6b91ba6-cd94-4226-a7ac-204f415fadfd" providerId="ADAL" clId="{A4E1B2FB-74B6-48D6-BB4C-CB71210BFCCB}" dt="2022-04-26T03:06:52.434" v="117" actId="2696"/>
        <pc:sldMkLst>
          <pc:docMk/>
          <pc:sldMk cId="750960010" sldId="379"/>
        </pc:sldMkLst>
      </pc:sldChg>
      <pc:sldChg chg="del">
        <pc:chgData name="Lim, Krisha" userId="d6b91ba6-cd94-4226-a7ac-204f415fadfd" providerId="ADAL" clId="{A4E1B2FB-74B6-48D6-BB4C-CB71210BFCCB}" dt="2022-04-26T03:04:45.243" v="61" actId="2696"/>
        <pc:sldMkLst>
          <pc:docMk/>
          <pc:sldMk cId="1778701889" sldId="381"/>
        </pc:sldMkLst>
      </pc:sldChg>
      <pc:sldChg chg="del">
        <pc:chgData name="Lim, Krisha" userId="d6b91ba6-cd94-4226-a7ac-204f415fadfd" providerId="ADAL" clId="{A4E1B2FB-74B6-48D6-BB4C-CB71210BFCCB}" dt="2022-04-26T03:04:45.248" v="62" actId="2696"/>
        <pc:sldMkLst>
          <pc:docMk/>
          <pc:sldMk cId="922067610" sldId="382"/>
        </pc:sldMkLst>
      </pc:sldChg>
      <pc:sldChg chg="del">
        <pc:chgData name="Lim, Krisha" userId="d6b91ba6-cd94-4226-a7ac-204f415fadfd" providerId="ADAL" clId="{A4E1B2FB-74B6-48D6-BB4C-CB71210BFCCB}" dt="2022-04-26T03:04:45.258" v="63" actId="2696"/>
        <pc:sldMkLst>
          <pc:docMk/>
          <pc:sldMk cId="2239971440" sldId="383"/>
        </pc:sldMkLst>
      </pc:sldChg>
      <pc:sldChg chg="del">
        <pc:chgData name="Lim, Krisha" userId="d6b91ba6-cd94-4226-a7ac-204f415fadfd" providerId="ADAL" clId="{A4E1B2FB-74B6-48D6-BB4C-CB71210BFCCB}" dt="2022-04-26T03:04:44.849" v="6" actId="2696"/>
        <pc:sldMkLst>
          <pc:docMk/>
          <pc:sldMk cId="3705532535" sldId="384"/>
        </pc:sldMkLst>
      </pc:sldChg>
      <pc:sldChg chg="del">
        <pc:chgData name="Lim, Krisha" userId="d6b91ba6-cd94-4226-a7ac-204f415fadfd" providerId="ADAL" clId="{A4E1B2FB-74B6-48D6-BB4C-CB71210BFCCB}" dt="2022-04-26T03:06:52.667" v="134" actId="2696"/>
        <pc:sldMkLst>
          <pc:docMk/>
          <pc:sldMk cId="1133451803" sldId="391"/>
        </pc:sldMkLst>
      </pc:sldChg>
      <pc:sldChg chg="del">
        <pc:chgData name="Lim, Krisha" userId="d6b91ba6-cd94-4226-a7ac-204f415fadfd" providerId="ADAL" clId="{A4E1B2FB-74B6-48D6-BB4C-CB71210BFCCB}" dt="2022-04-26T03:06:52.673" v="135" actId="2696"/>
        <pc:sldMkLst>
          <pc:docMk/>
          <pc:sldMk cId="354192023" sldId="392"/>
        </pc:sldMkLst>
      </pc:sldChg>
      <pc:sldChg chg="del">
        <pc:chgData name="Lim, Krisha" userId="d6b91ba6-cd94-4226-a7ac-204f415fadfd" providerId="ADAL" clId="{A4E1B2FB-74B6-48D6-BB4C-CB71210BFCCB}" dt="2022-04-26T03:06:52.684" v="136" actId="2696"/>
        <pc:sldMkLst>
          <pc:docMk/>
          <pc:sldMk cId="1145842162" sldId="393"/>
        </pc:sldMkLst>
      </pc:sldChg>
      <pc:sldChg chg="del">
        <pc:chgData name="Lim, Krisha" userId="d6b91ba6-cd94-4226-a7ac-204f415fadfd" providerId="ADAL" clId="{A4E1B2FB-74B6-48D6-BB4C-CB71210BFCCB}" dt="2022-04-26T03:06:52.704" v="137" actId="2696"/>
        <pc:sldMkLst>
          <pc:docMk/>
          <pc:sldMk cId="1663399479" sldId="394"/>
        </pc:sldMkLst>
      </pc:sldChg>
      <pc:sldChg chg="del">
        <pc:chgData name="Lim, Krisha" userId="d6b91ba6-cd94-4226-a7ac-204f415fadfd" providerId="ADAL" clId="{A4E1B2FB-74B6-48D6-BB4C-CB71210BFCCB}" dt="2022-04-26T03:04:44.840" v="4" actId="2696"/>
        <pc:sldMkLst>
          <pc:docMk/>
          <pc:sldMk cId="396592551" sldId="416"/>
        </pc:sldMkLst>
      </pc:sldChg>
      <pc:sldChg chg="del">
        <pc:chgData name="Lim, Krisha" userId="d6b91ba6-cd94-4226-a7ac-204f415fadfd" providerId="ADAL" clId="{A4E1B2FB-74B6-48D6-BB4C-CB71210BFCCB}" dt="2022-04-26T03:04:44.853" v="7" actId="2696"/>
        <pc:sldMkLst>
          <pc:docMk/>
          <pc:sldMk cId="2029442512" sldId="417"/>
        </pc:sldMkLst>
      </pc:sldChg>
      <pc:sldChg chg="del">
        <pc:chgData name="Lim, Krisha" userId="d6b91ba6-cd94-4226-a7ac-204f415fadfd" providerId="ADAL" clId="{A4E1B2FB-74B6-48D6-BB4C-CB71210BFCCB}" dt="2022-04-26T03:04:44.961" v="23" actId="2696"/>
        <pc:sldMkLst>
          <pc:docMk/>
          <pc:sldMk cId="243223456" sldId="418"/>
        </pc:sldMkLst>
      </pc:sldChg>
      <pc:sldChg chg="del">
        <pc:chgData name="Lim, Krisha" userId="d6b91ba6-cd94-4226-a7ac-204f415fadfd" providerId="ADAL" clId="{A4E1B2FB-74B6-48D6-BB4C-CB71210BFCCB}" dt="2022-04-26T03:04:44.943" v="21" actId="2696"/>
        <pc:sldMkLst>
          <pc:docMk/>
          <pc:sldMk cId="3333840011" sldId="419"/>
        </pc:sldMkLst>
      </pc:sldChg>
      <pc:sldChg chg="del">
        <pc:chgData name="Lim, Krisha" userId="d6b91ba6-cd94-4226-a7ac-204f415fadfd" providerId="ADAL" clId="{A4E1B2FB-74B6-48D6-BB4C-CB71210BFCCB}" dt="2022-04-26T03:04:44.891" v="13" actId="2696"/>
        <pc:sldMkLst>
          <pc:docMk/>
          <pc:sldMk cId="2792359202" sldId="422"/>
        </pc:sldMkLst>
      </pc:sldChg>
      <pc:sldChg chg="del">
        <pc:chgData name="Lim, Krisha" userId="d6b91ba6-cd94-4226-a7ac-204f415fadfd" providerId="ADAL" clId="{A4E1B2FB-74B6-48D6-BB4C-CB71210BFCCB}" dt="2022-04-26T03:04:44.857" v="8" actId="2696"/>
        <pc:sldMkLst>
          <pc:docMk/>
          <pc:sldMk cId="696662270" sldId="423"/>
        </pc:sldMkLst>
      </pc:sldChg>
      <pc:sldChg chg="del">
        <pc:chgData name="Lim, Krisha" userId="d6b91ba6-cd94-4226-a7ac-204f415fadfd" providerId="ADAL" clId="{A4E1B2FB-74B6-48D6-BB4C-CB71210BFCCB}" dt="2022-04-26T03:04:44.862" v="9" actId="2696"/>
        <pc:sldMkLst>
          <pc:docMk/>
          <pc:sldMk cId="2469719857" sldId="424"/>
        </pc:sldMkLst>
      </pc:sldChg>
      <pc:sldChg chg="del">
        <pc:chgData name="Lim, Krisha" userId="d6b91ba6-cd94-4226-a7ac-204f415fadfd" providerId="ADAL" clId="{A4E1B2FB-74B6-48D6-BB4C-CB71210BFCCB}" dt="2022-04-26T03:04:45.110" v="40" actId="2696"/>
        <pc:sldMkLst>
          <pc:docMk/>
          <pc:sldMk cId="252204325" sldId="425"/>
        </pc:sldMkLst>
      </pc:sldChg>
      <pc:sldChg chg="del">
        <pc:chgData name="Lim, Krisha" userId="d6b91ba6-cd94-4226-a7ac-204f415fadfd" providerId="ADAL" clId="{A4E1B2FB-74B6-48D6-BB4C-CB71210BFCCB}" dt="2022-04-26T03:04:45.083" v="37" actId="2696"/>
        <pc:sldMkLst>
          <pc:docMk/>
          <pc:sldMk cId="1328045071" sldId="426"/>
        </pc:sldMkLst>
      </pc:sldChg>
      <pc:sldChg chg="del">
        <pc:chgData name="Lim, Krisha" userId="d6b91ba6-cd94-4226-a7ac-204f415fadfd" providerId="ADAL" clId="{A4E1B2FB-74B6-48D6-BB4C-CB71210BFCCB}" dt="2022-04-26T03:04:45.191" v="52" actId="2696"/>
        <pc:sldMkLst>
          <pc:docMk/>
          <pc:sldMk cId="1875543287" sldId="427"/>
        </pc:sldMkLst>
      </pc:sldChg>
      <pc:sldChg chg="del">
        <pc:chgData name="Lim, Krisha" userId="d6b91ba6-cd94-4226-a7ac-204f415fadfd" providerId="ADAL" clId="{A4E1B2FB-74B6-48D6-BB4C-CB71210BFCCB}" dt="2022-04-26T03:04:45.214" v="56" actId="2696"/>
        <pc:sldMkLst>
          <pc:docMk/>
          <pc:sldMk cId="2835875987" sldId="428"/>
        </pc:sldMkLst>
      </pc:sldChg>
      <pc:sldChg chg="del">
        <pc:chgData name="Lim, Krisha" userId="d6b91ba6-cd94-4226-a7ac-204f415fadfd" providerId="ADAL" clId="{A4E1B2FB-74B6-48D6-BB4C-CB71210BFCCB}" dt="2022-04-26T03:04:45.223" v="57" actId="2696"/>
        <pc:sldMkLst>
          <pc:docMk/>
          <pc:sldMk cId="4116162970" sldId="429"/>
        </pc:sldMkLst>
      </pc:sldChg>
      <pc:sldChg chg="del">
        <pc:chgData name="Lim, Krisha" userId="d6b91ba6-cd94-4226-a7ac-204f415fadfd" providerId="ADAL" clId="{A4E1B2FB-74B6-48D6-BB4C-CB71210BFCCB}" dt="2022-04-26T03:04:45.226" v="58" actId="2696"/>
        <pc:sldMkLst>
          <pc:docMk/>
          <pc:sldMk cId="229451776" sldId="430"/>
        </pc:sldMkLst>
      </pc:sldChg>
      <pc:sldChg chg="del">
        <pc:chgData name="Lim, Krisha" userId="d6b91ba6-cd94-4226-a7ac-204f415fadfd" providerId="ADAL" clId="{A4E1B2FB-74B6-48D6-BB4C-CB71210BFCCB}" dt="2022-04-26T03:04:45.230" v="59" actId="2696"/>
        <pc:sldMkLst>
          <pc:docMk/>
          <pc:sldMk cId="251789352" sldId="431"/>
        </pc:sldMkLst>
      </pc:sldChg>
      <pc:sldChg chg="del">
        <pc:chgData name="Lim, Krisha" userId="d6b91ba6-cd94-4226-a7ac-204f415fadfd" providerId="ADAL" clId="{A4E1B2FB-74B6-48D6-BB4C-CB71210BFCCB}" dt="2022-04-26T03:04:45.239" v="60" actId="2696"/>
        <pc:sldMkLst>
          <pc:docMk/>
          <pc:sldMk cId="584513704" sldId="432"/>
        </pc:sldMkLst>
      </pc:sldChg>
      <pc:sldChg chg="del">
        <pc:chgData name="Lim, Krisha" userId="d6b91ba6-cd94-4226-a7ac-204f415fadfd" providerId="ADAL" clId="{A4E1B2FB-74B6-48D6-BB4C-CB71210BFCCB}" dt="2022-04-26T03:04:45.262" v="64" actId="2696"/>
        <pc:sldMkLst>
          <pc:docMk/>
          <pc:sldMk cId="1065611979" sldId="433"/>
        </pc:sldMkLst>
      </pc:sldChg>
      <pc:sldChg chg="del">
        <pc:chgData name="Lim, Krisha" userId="d6b91ba6-cd94-4226-a7ac-204f415fadfd" providerId="ADAL" clId="{A4E1B2FB-74B6-48D6-BB4C-CB71210BFCCB}" dt="2022-04-26T03:04:45.268" v="65" actId="2696"/>
        <pc:sldMkLst>
          <pc:docMk/>
          <pc:sldMk cId="1069915363" sldId="434"/>
        </pc:sldMkLst>
      </pc:sldChg>
      <pc:sldChg chg="del">
        <pc:chgData name="Lim, Krisha" userId="d6b91ba6-cd94-4226-a7ac-204f415fadfd" providerId="ADAL" clId="{A4E1B2FB-74B6-48D6-BB4C-CB71210BFCCB}" dt="2022-04-26T03:04:45.275" v="66" actId="2696"/>
        <pc:sldMkLst>
          <pc:docMk/>
          <pc:sldMk cId="2363585077" sldId="435"/>
        </pc:sldMkLst>
      </pc:sldChg>
      <pc:sldChg chg="del">
        <pc:chgData name="Lim, Krisha" userId="d6b91ba6-cd94-4226-a7ac-204f415fadfd" providerId="ADAL" clId="{A4E1B2FB-74B6-48D6-BB4C-CB71210BFCCB}" dt="2022-04-26T03:04:45.286" v="68" actId="2696"/>
        <pc:sldMkLst>
          <pc:docMk/>
          <pc:sldMk cId="998172869" sldId="436"/>
        </pc:sldMkLst>
      </pc:sldChg>
      <pc:sldChg chg="del">
        <pc:chgData name="Lim, Krisha" userId="d6b91ba6-cd94-4226-a7ac-204f415fadfd" providerId="ADAL" clId="{A4E1B2FB-74B6-48D6-BB4C-CB71210BFCCB}" dt="2022-04-26T03:04:45.298" v="70" actId="2696"/>
        <pc:sldMkLst>
          <pc:docMk/>
          <pc:sldMk cId="1463477902" sldId="437"/>
        </pc:sldMkLst>
      </pc:sldChg>
      <pc:sldChg chg="del">
        <pc:chgData name="Lim, Krisha" userId="d6b91ba6-cd94-4226-a7ac-204f415fadfd" providerId="ADAL" clId="{A4E1B2FB-74B6-48D6-BB4C-CB71210BFCCB}" dt="2022-04-26T03:04:45.306" v="71" actId="2696"/>
        <pc:sldMkLst>
          <pc:docMk/>
          <pc:sldMk cId="1819121828" sldId="438"/>
        </pc:sldMkLst>
      </pc:sldChg>
      <pc:sldChg chg="del">
        <pc:chgData name="Lim, Krisha" userId="d6b91ba6-cd94-4226-a7ac-204f415fadfd" providerId="ADAL" clId="{A4E1B2FB-74B6-48D6-BB4C-CB71210BFCCB}" dt="2022-04-26T03:04:45.314" v="73" actId="2696"/>
        <pc:sldMkLst>
          <pc:docMk/>
          <pc:sldMk cId="1054421962" sldId="439"/>
        </pc:sldMkLst>
      </pc:sldChg>
      <pc:sldChg chg="del">
        <pc:chgData name="Lim, Krisha" userId="d6b91ba6-cd94-4226-a7ac-204f415fadfd" providerId="ADAL" clId="{A4E1B2FB-74B6-48D6-BB4C-CB71210BFCCB}" dt="2022-04-26T03:04:45.321" v="74" actId="2696"/>
        <pc:sldMkLst>
          <pc:docMk/>
          <pc:sldMk cId="3298764556" sldId="441"/>
        </pc:sldMkLst>
      </pc:sldChg>
      <pc:sldChg chg="del">
        <pc:chgData name="Lim, Krisha" userId="d6b91ba6-cd94-4226-a7ac-204f415fadfd" providerId="ADAL" clId="{A4E1B2FB-74B6-48D6-BB4C-CB71210BFCCB}" dt="2022-04-26T03:04:45.326" v="75" actId="2696"/>
        <pc:sldMkLst>
          <pc:docMk/>
          <pc:sldMk cId="153866641" sldId="442"/>
        </pc:sldMkLst>
      </pc:sldChg>
      <pc:sldChg chg="del">
        <pc:chgData name="Lim, Krisha" userId="d6b91ba6-cd94-4226-a7ac-204f415fadfd" providerId="ADAL" clId="{A4E1B2FB-74B6-48D6-BB4C-CB71210BFCCB}" dt="2022-04-26T03:04:45.344" v="78" actId="2696"/>
        <pc:sldMkLst>
          <pc:docMk/>
          <pc:sldMk cId="3843594378" sldId="443"/>
        </pc:sldMkLst>
      </pc:sldChg>
      <pc:sldChg chg="del">
        <pc:chgData name="Lim, Krisha" userId="d6b91ba6-cd94-4226-a7ac-204f415fadfd" providerId="ADAL" clId="{A4E1B2FB-74B6-48D6-BB4C-CB71210BFCCB}" dt="2022-04-26T03:04:45.349" v="79" actId="2696"/>
        <pc:sldMkLst>
          <pc:docMk/>
          <pc:sldMk cId="89650596" sldId="444"/>
        </pc:sldMkLst>
      </pc:sldChg>
      <pc:sldChg chg="del">
        <pc:chgData name="Lim, Krisha" userId="d6b91ba6-cd94-4226-a7ac-204f415fadfd" providerId="ADAL" clId="{A4E1B2FB-74B6-48D6-BB4C-CB71210BFCCB}" dt="2022-04-26T03:04:45.359" v="80" actId="2696"/>
        <pc:sldMkLst>
          <pc:docMk/>
          <pc:sldMk cId="2475068591" sldId="445"/>
        </pc:sldMkLst>
      </pc:sldChg>
      <pc:sldChg chg="del">
        <pc:chgData name="Lim, Krisha" userId="d6b91ba6-cd94-4226-a7ac-204f415fadfd" providerId="ADAL" clId="{A4E1B2FB-74B6-48D6-BB4C-CB71210BFCCB}" dt="2022-04-26T03:04:45.365" v="81" actId="2696"/>
        <pc:sldMkLst>
          <pc:docMk/>
          <pc:sldMk cId="3185924433" sldId="446"/>
        </pc:sldMkLst>
      </pc:sldChg>
      <pc:sldChg chg="del">
        <pc:chgData name="Lim, Krisha" userId="d6b91ba6-cd94-4226-a7ac-204f415fadfd" providerId="ADAL" clId="{A4E1B2FB-74B6-48D6-BB4C-CB71210BFCCB}" dt="2022-04-26T03:04:45.375" v="82" actId="2696"/>
        <pc:sldMkLst>
          <pc:docMk/>
          <pc:sldMk cId="2875739968" sldId="447"/>
        </pc:sldMkLst>
      </pc:sldChg>
      <pc:sldChg chg="del">
        <pc:chgData name="Lim, Krisha" userId="d6b91ba6-cd94-4226-a7ac-204f415fadfd" providerId="ADAL" clId="{A4E1B2FB-74B6-48D6-BB4C-CB71210BFCCB}" dt="2022-04-26T03:04:45.421" v="84" actId="2696"/>
        <pc:sldMkLst>
          <pc:docMk/>
          <pc:sldMk cId="506249025" sldId="448"/>
        </pc:sldMkLst>
      </pc:sldChg>
      <pc:sldChg chg="del">
        <pc:chgData name="Lim, Krisha" userId="d6b91ba6-cd94-4226-a7ac-204f415fadfd" providerId="ADAL" clId="{A4E1B2FB-74B6-48D6-BB4C-CB71210BFCCB}" dt="2022-04-26T03:04:44.970" v="24" actId="2696"/>
        <pc:sldMkLst>
          <pc:docMk/>
          <pc:sldMk cId="3082987545" sldId="449"/>
        </pc:sldMkLst>
      </pc:sldChg>
      <pc:sldChg chg="del">
        <pc:chgData name="Lim, Krisha" userId="d6b91ba6-cd94-4226-a7ac-204f415fadfd" providerId="ADAL" clId="{A4E1B2FB-74B6-48D6-BB4C-CB71210BFCCB}" dt="2022-04-26T03:06:52.448" v="118" actId="2696"/>
        <pc:sldMkLst>
          <pc:docMk/>
          <pc:sldMk cId="1185301140" sldId="451"/>
        </pc:sldMkLst>
      </pc:sldChg>
      <pc:sldChg chg="del">
        <pc:chgData name="Lim, Krisha" userId="d6b91ba6-cd94-4226-a7ac-204f415fadfd" providerId="ADAL" clId="{A4E1B2FB-74B6-48D6-BB4C-CB71210BFCCB}" dt="2022-04-26T03:06:52.459" v="119" actId="2696"/>
        <pc:sldMkLst>
          <pc:docMk/>
          <pc:sldMk cId="79647946" sldId="452"/>
        </pc:sldMkLst>
      </pc:sldChg>
      <pc:sldChg chg="del">
        <pc:chgData name="Lim, Krisha" userId="d6b91ba6-cd94-4226-a7ac-204f415fadfd" providerId="ADAL" clId="{A4E1B2FB-74B6-48D6-BB4C-CB71210BFCCB}" dt="2022-04-26T03:06:52.471" v="120" actId="2696"/>
        <pc:sldMkLst>
          <pc:docMk/>
          <pc:sldMk cId="281503575" sldId="453"/>
        </pc:sldMkLst>
      </pc:sldChg>
      <pc:sldChg chg="del">
        <pc:chgData name="Lim, Krisha" userId="d6b91ba6-cd94-4226-a7ac-204f415fadfd" providerId="ADAL" clId="{A4E1B2FB-74B6-48D6-BB4C-CB71210BFCCB}" dt="2022-04-26T03:06:52.485" v="121" actId="2696"/>
        <pc:sldMkLst>
          <pc:docMk/>
          <pc:sldMk cId="3034894001" sldId="454"/>
        </pc:sldMkLst>
      </pc:sldChg>
      <pc:sldChg chg="del">
        <pc:chgData name="Lim, Krisha" userId="d6b91ba6-cd94-4226-a7ac-204f415fadfd" providerId="ADAL" clId="{A4E1B2FB-74B6-48D6-BB4C-CB71210BFCCB}" dt="2022-04-26T03:06:52.500" v="122" actId="2696"/>
        <pc:sldMkLst>
          <pc:docMk/>
          <pc:sldMk cId="2117131009" sldId="455"/>
        </pc:sldMkLst>
      </pc:sldChg>
      <pc:sldChg chg="del">
        <pc:chgData name="Lim, Krisha" userId="d6b91ba6-cd94-4226-a7ac-204f415fadfd" providerId="ADAL" clId="{A4E1B2FB-74B6-48D6-BB4C-CB71210BFCCB}" dt="2022-04-26T03:06:52.512" v="123" actId="2696"/>
        <pc:sldMkLst>
          <pc:docMk/>
          <pc:sldMk cId="958568151" sldId="456"/>
        </pc:sldMkLst>
      </pc:sldChg>
      <pc:sldChg chg="del">
        <pc:chgData name="Lim, Krisha" userId="d6b91ba6-cd94-4226-a7ac-204f415fadfd" providerId="ADAL" clId="{A4E1B2FB-74B6-48D6-BB4C-CB71210BFCCB}" dt="2022-04-26T03:06:52.521" v="124" actId="2696"/>
        <pc:sldMkLst>
          <pc:docMk/>
          <pc:sldMk cId="2372317158" sldId="457"/>
        </pc:sldMkLst>
      </pc:sldChg>
      <pc:sldChg chg="del">
        <pc:chgData name="Lim, Krisha" userId="d6b91ba6-cd94-4226-a7ac-204f415fadfd" providerId="ADAL" clId="{A4E1B2FB-74B6-48D6-BB4C-CB71210BFCCB}" dt="2022-04-26T03:06:52.553" v="126" actId="2696"/>
        <pc:sldMkLst>
          <pc:docMk/>
          <pc:sldMk cId="2518486849" sldId="458"/>
        </pc:sldMkLst>
      </pc:sldChg>
      <pc:sldChg chg="del">
        <pc:chgData name="Lim, Krisha" userId="d6b91ba6-cd94-4226-a7ac-204f415fadfd" providerId="ADAL" clId="{A4E1B2FB-74B6-48D6-BB4C-CB71210BFCCB}" dt="2022-04-26T03:06:52.636" v="132" actId="2696"/>
        <pc:sldMkLst>
          <pc:docMk/>
          <pc:sldMk cId="396584611" sldId="459"/>
        </pc:sldMkLst>
      </pc:sldChg>
      <pc:sldChg chg="del">
        <pc:chgData name="Lim, Krisha" userId="d6b91ba6-cd94-4226-a7ac-204f415fadfd" providerId="ADAL" clId="{A4E1B2FB-74B6-48D6-BB4C-CB71210BFCCB}" dt="2022-04-26T03:06:52.574" v="127" actId="2696"/>
        <pc:sldMkLst>
          <pc:docMk/>
          <pc:sldMk cId="3157713277" sldId="461"/>
        </pc:sldMkLst>
      </pc:sldChg>
      <pc:sldChg chg="del">
        <pc:chgData name="Lim, Krisha" userId="d6b91ba6-cd94-4226-a7ac-204f415fadfd" providerId="ADAL" clId="{A4E1B2FB-74B6-48D6-BB4C-CB71210BFCCB}" dt="2022-04-26T03:06:52.585" v="128" actId="2696"/>
        <pc:sldMkLst>
          <pc:docMk/>
          <pc:sldMk cId="2659988353" sldId="462"/>
        </pc:sldMkLst>
      </pc:sldChg>
      <pc:sldChg chg="del">
        <pc:chgData name="Lim, Krisha" userId="d6b91ba6-cd94-4226-a7ac-204f415fadfd" providerId="ADAL" clId="{A4E1B2FB-74B6-48D6-BB4C-CB71210BFCCB}" dt="2022-04-26T03:06:52.600" v="129" actId="2696"/>
        <pc:sldMkLst>
          <pc:docMk/>
          <pc:sldMk cId="2809022577" sldId="463"/>
        </pc:sldMkLst>
      </pc:sldChg>
      <pc:sldChg chg="del">
        <pc:chgData name="Lim, Krisha" userId="d6b91ba6-cd94-4226-a7ac-204f415fadfd" providerId="ADAL" clId="{A4E1B2FB-74B6-48D6-BB4C-CB71210BFCCB}" dt="2022-04-26T03:06:52.616" v="130" actId="2696"/>
        <pc:sldMkLst>
          <pc:docMk/>
          <pc:sldMk cId="3366397499" sldId="464"/>
        </pc:sldMkLst>
      </pc:sldChg>
      <pc:sldChg chg="del">
        <pc:chgData name="Lim, Krisha" userId="d6b91ba6-cd94-4226-a7ac-204f415fadfd" providerId="ADAL" clId="{A4E1B2FB-74B6-48D6-BB4C-CB71210BFCCB}" dt="2022-04-26T03:06:52.540" v="125" actId="2696"/>
        <pc:sldMkLst>
          <pc:docMk/>
          <pc:sldMk cId="1566497032" sldId="465"/>
        </pc:sldMkLst>
      </pc:sldChg>
      <pc:sldChg chg="del">
        <pc:chgData name="Lim, Krisha" userId="d6b91ba6-cd94-4226-a7ac-204f415fadfd" providerId="ADAL" clId="{A4E1B2FB-74B6-48D6-BB4C-CB71210BFCCB}" dt="2022-04-26T03:06:52.656" v="133" actId="2696"/>
        <pc:sldMkLst>
          <pc:docMk/>
          <pc:sldMk cId="3082955137" sldId="466"/>
        </pc:sldMkLst>
      </pc:sldChg>
      <pc:sldChg chg="del">
        <pc:chgData name="Lim, Krisha" userId="d6b91ba6-cd94-4226-a7ac-204f415fadfd" providerId="ADAL" clId="{A4E1B2FB-74B6-48D6-BB4C-CB71210BFCCB}" dt="2022-04-26T03:06:52.630" v="131" actId="2696"/>
        <pc:sldMkLst>
          <pc:docMk/>
          <pc:sldMk cId="131961002" sldId="468"/>
        </pc:sldMkLst>
      </pc:sldChg>
      <pc:sldChg chg="del">
        <pc:chgData name="Lim, Krisha" userId="d6b91ba6-cd94-4226-a7ac-204f415fadfd" providerId="ADAL" clId="{A4E1B2FB-74B6-48D6-BB4C-CB71210BFCCB}" dt="2022-04-26T03:06:52.736" v="139" actId="2696"/>
        <pc:sldMkLst>
          <pc:docMk/>
          <pc:sldMk cId="267239176" sldId="469"/>
        </pc:sldMkLst>
      </pc:sldChg>
      <pc:sldChg chg="del">
        <pc:chgData name="Lim, Krisha" userId="d6b91ba6-cd94-4226-a7ac-204f415fadfd" providerId="ADAL" clId="{A4E1B2FB-74B6-48D6-BB4C-CB71210BFCCB}" dt="2022-04-26T03:06:52.749" v="140" actId="2696"/>
        <pc:sldMkLst>
          <pc:docMk/>
          <pc:sldMk cId="3499173257" sldId="470"/>
        </pc:sldMkLst>
      </pc:sldChg>
      <pc:sldChg chg="del">
        <pc:chgData name="Lim, Krisha" userId="d6b91ba6-cd94-4226-a7ac-204f415fadfd" providerId="ADAL" clId="{A4E1B2FB-74B6-48D6-BB4C-CB71210BFCCB}" dt="2022-04-26T03:06:52.800" v="142" actId="2696"/>
        <pc:sldMkLst>
          <pc:docMk/>
          <pc:sldMk cId="882960450" sldId="471"/>
        </pc:sldMkLst>
      </pc:sldChg>
      <pc:sldChg chg="del">
        <pc:chgData name="Lim, Krisha" userId="d6b91ba6-cd94-4226-a7ac-204f415fadfd" providerId="ADAL" clId="{A4E1B2FB-74B6-48D6-BB4C-CB71210BFCCB}" dt="2022-04-26T03:06:52.816" v="143" actId="2696"/>
        <pc:sldMkLst>
          <pc:docMk/>
          <pc:sldMk cId="726380904" sldId="472"/>
        </pc:sldMkLst>
      </pc:sldChg>
      <pc:sldChg chg="del">
        <pc:chgData name="Lim, Krisha" userId="d6b91ba6-cd94-4226-a7ac-204f415fadfd" providerId="ADAL" clId="{A4E1B2FB-74B6-48D6-BB4C-CB71210BFCCB}" dt="2022-04-26T03:06:52.831" v="144" actId="2696"/>
        <pc:sldMkLst>
          <pc:docMk/>
          <pc:sldMk cId="408106801" sldId="473"/>
        </pc:sldMkLst>
      </pc:sldChg>
      <pc:sldChg chg="del">
        <pc:chgData name="Lim, Krisha" userId="d6b91ba6-cd94-4226-a7ac-204f415fadfd" providerId="ADAL" clId="{A4E1B2FB-74B6-48D6-BB4C-CB71210BFCCB}" dt="2022-04-26T03:06:52.855" v="146" actId="2696"/>
        <pc:sldMkLst>
          <pc:docMk/>
          <pc:sldMk cId="2118859546" sldId="474"/>
        </pc:sldMkLst>
      </pc:sldChg>
      <pc:sldChg chg="del">
        <pc:chgData name="Lim, Krisha" userId="d6b91ba6-cd94-4226-a7ac-204f415fadfd" providerId="ADAL" clId="{A4E1B2FB-74B6-48D6-BB4C-CB71210BFCCB}" dt="2022-04-26T03:06:52.872" v="147" actId="2696"/>
        <pc:sldMkLst>
          <pc:docMk/>
          <pc:sldMk cId="2650253125" sldId="475"/>
        </pc:sldMkLst>
      </pc:sldChg>
      <pc:sldChg chg="del">
        <pc:chgData name="Lim, Krisha" userId="d6b91ba6-cd94-4226-a7ac-204f415fadfd" providerId="ADAL" clId="{A4E1B2FB-74B6-48D6-BB4C-CB71210BFCCB}" dt="2022-04-26T03:06:52.882" v="148" actId="2696"/>
        <pc:sldMkLst>
          <pc:docMk/>
          <pc:sldMk cId="3472917648" sldId="476"/>
        </pc:sldMkLst>
      </pc:sldChg>
      <pc:sldChg chg="del">
        <pc:chgData name="Lim, Krisha" userId="d6b91ba6-cd94-4226-a7ac-204f415fadfd" providerId="ADAL" clId="{A4E1B2FB-74B6-48D6-BB4C-CB71210BFCCB}" dt="2022-04-26T03:06:52.889" v="149" actId="2696"/>
        <pc:sldMkLst>
          <pc:docMk/>
          <pc:sldMk cId="4268720826" sldId="477"/>
        </pc:sldMkLst>
      </pc:sldChg>
      <pc:sldChg chg="del">
        <pc:chgData name="Lim, Krisha" userId="d6b91ba6-cd94-4226-a7ac-204f415fadfd" providerId="ADAL" clId="{A4E1B2FB-74B6-48D6-BB4C-CB71210BFCCB}" dt="2022-04-26T03:06:52.899" v="150" actId="2696"/>
        <pc:sldMkLst>
          <pc:docMk/>
          <pc:sldMk cId="1155489208" sldId="478"/>
        </pc:sldMkLst>
      </pc:sldChg>
      <pc:sldChg chg="del">
        <pc:chgData name="Lim, Krisha" userId="d6b91ba6-cd94-4226-a7ac-204f415fadfd" providerId="ADAL" clId="{A4E1B2FB-74B6-48D6-BB4C-CB71210BFCCB}" dt="2022-04-26T03:06:52.910" v="151" actId="2696"/>
        <pc:sldMkLst>
          <pc:docMk/>
          <pc:sldMk cId="356389237" sldId="479"/>
        </pc:sldMkLst>
      </pc:sldChg>
      <pc:sldChg chg="del">
        <pc:chgData name="Lim, Krisha" userId="d6b91ba6-cd94-4226-a7ac-204f415fadfd" providerId="ADAL" clId="{A4E1B2FB-74B6-48D6-BB4C-CB71210BFCCB}" dt="2022-04-26T03:06:52.917" v="152" actId="2696"/>
        <pc:sldMkLst>
          <pc:docMk/>
          <pc:sldMk cId="3667345486" sldId="480"/>
        </pc:sldMkLst>
      </pc:sldChg>
      <pc:sldChg chg="del">
        <pc:chgData name="Lim, Krisha" userId="d6b91ba6-cd94-4226-a7ac-204f415fadfd" providerId="ADAL" clId="{A4E1B2FB-74B6-48D6-BB4C-CB71210BFCCB}" dt="2022-04-26T03:06:52.928" v="153" actId="2696"/>
        <pc:sldMkLst>
          <pc:docMk/>
          <pc:sldMk cId="1627117514" sldId="481"/>
        </pc:sldMkLst>
      </pc:sldChg>
      <pc:sldChg chg="del">
        <pc:chgData name="Lim, Krisha" userId="d6b91ba6-cd94-4226-a7ac-204f415fadfd" providerId="ADAL" clId="{A4E1B2FB-74B6-48D6-BB4C-CB71210BFCCB}" dt="2022-04-26T03:06:52.933" v="154" actId="2696"/>
        <pc:sldMkLst>
          <pc:docMk/>
          <pc:sldMk cId="3496099472" sldId="482"/>
        </pc:sldMkLst>
      </pc:sldChg>
      <pc:sldChg chg="del">
        <pc:chgData name="Lim, Krisha" userId="d6b91ba6-cd94-4226-a7ac-204f415fadfd" providerId="ADAL" clId="{A4E1B2FB-74B6-48D6-BB4C-CB71210BFCCB}" dt="2022-04-26T03:06:52.944" v="155" actId="2696"/>
        <pc:sldMkLst>
          <pc:docMk/>
          <pc:sldMk cId="1644967045" sldId="483"/>
        </pc:sldMkLst>
      </pc:sldChg>
      <pc:sldChg chg="del">
        <pc:chgData name="Lim, Krisha" userId="d6b91ba6-cd94-4226-a7ac-204f415fadfd" providerId="ADAL" clId="{A4E1B2FB-74B6-48D6-BB4C-CB71210BFCCB}" dt="2022-04-26T03:06:52.951" v="156" actId="2696"/>
        <pc:sldMkLst>
          <pc:docMk/>
          <pc:sldMk cId="2920452917" sldId="484"/>
        </pc:sldMkLst>
      </pc:sldChg>
      <pc:sldChg chg="del">
        <pc:chgData name="Lim, Krisha" userId="d6b91ba6-cd94-4226-a7ac-204f415fadfd" providerId="ADAL" clId="{A4E1B2FB-74B6-48D6-BB4C-CB71210BFCCB}" dt="2022-04-26T03:06:52.959" v="157" actId="2696"/>
        <pc:sldMkLst>
          <pc:docMk/>
          <pc:sldMk cId="4239086234" sldId="485"/>
        </pc:sldMkLst>
      </pc:sldChg>
      <pc:sldChg chg="del">
        <pc:chgData name="Lim, Krisha" userId="d6b91ba6-cd94-4226-a7ac-204f415fadfd" providerId="ADAL" clId="{A4E1B2FB-74B6-48D6-BB4C-CB71210BFCCB}" dt="2022-04-26T03:06:52.967" v="158" actId="2696"/>
        <pc:sldMkLst>
          <pc:docMk/>
          <pc:sldMk cId="2715021730" sldId="486"/>
        </pc:sldMkLst>
      </pc:sldChg>
      <pc:sldChg chg="del">
        <pc:chgData name="Lim, Krisha" userId="d6b91ba6-cd94-4226-a7ac-204f415fadfd" providerId="ADAL" clId="{A4E1B2FB-74B6-48D6-BB4C-CB71210BFCCB}" dt="2022-04-26T03:06:52.977" v="159" actId="2696"/>
        <pc:sldMkLst>
          <pc:docMk/>
          <pc:sldMk cId="1441471143" sldId="487"/>
        </pc:sldMkLst>
      </pc:sldChg>
      <pc:sldChg chg="del">
        <pc:chgData name="Lim, Krisha" userId="d6b91ba6-cd94-4226-a7ac-204f415fadfd" providerId="ADAL" clId="{A4E1B2FB-74B6-48D6-BB4C-CB71210BFCCB}" dt="2022-04-26T03:06:52.985" v="160" actId="2696"/>
        <pc:sldMkLst>
          <pc:docMk/>
          <pc:sldMk cId="3710209879" sldId="488"/>
        </pc:sldMkLst>
      </pc:sldChg>
      <pc:sldChg chg="del">
        <pc:chgData name="Lim, Krisha" userId="d6b91ba6-cd94-4226-a7ac-204f415fadfd" providerId="ADAL" clId="{A4E1B2FB-74B6-48D6-BB4C-CB71210BFCCB}" dt="2022-04-26T03:06:52.998" v="161" actId="2696"/>
        <pc:sldMkLst>
          <pc:docMk/>
          <pc:sldMk cId="3467041285" sldId="489"/>
        </pc:sldMkLst>
      </pc:sldChg>
      <pc:sldChg chg="del">
        <pc:chgData name="Lim, Krisha" userId="d6b91ba6-cd94-4226-a7ac-204f415fadfd" providerId="ADAL" clId="{A4E1B2FB-74B6-48D6-BB4C-CB71210BFCCB}" dt="2022-04-26T03:06:53.113" v="174" actId="2696"/>
        <pc:sldMkLst>
          <pc:docMk/>
          <pc:sldMk cId="999161427" sldId="490"/>
        </pc:sldMkLst>
      </pc:sldChg>
      <pc:sldChg chg="del">
        <pc:chgData name="Lim, Krisha" userId="d6b91ba6-cd94-4226-a7ac-204f415fadfd" providerId="ADAL" clId="{A4E1B2FB-74B6-48D6-BB4C-CB71210BFCCB}" dt="2022-04-26T03:06:53.006" v="162" actId="2696"/>
        <pc:sldMkLst>
          <pc:docMk/>
          <pc:sldMk cId="3809701334" sldId="491"/>
        </pc:sldMkLst>
      </pc:sldChg>
      <pc:sldChg chg="del">
        <pc:chgData name="Lim, Krisha" userId="d6b91ba6-cd94-4226-a7ac-204f415fadfd" providerId="ADAL" clId="{A4E1B2FB-74B6-48D6-BB4C-CB71210BFCCB}" dt="2022-04-26T03:06:53.020" v="163" actId="2696"/>
        <pc:sldMkLst>
          <pc:docMk/>
          <pc:sldMk cId="600003747" sldId="492"/>
        </pc:sldMkLst>
      </pc:sldChg>
      <pc:sldChg chg="del">
        <pc:chgData name="Lim, Krisha" userId="d6b91ba6-cd94-4226-a7ac-204f415fadfd" providerId="ADAL" clId="{A4E1B2FB-74B6-48D6-BB4C-CB71210BFCCB}" dt="2022-04-26T03:06:53.033" v="164" actId="2696"/>
        <pc:sldMkLst>
          <pc:docMk/>
          <pc:sldMk cId="1096104960" sldId="493"/>
        </pc:sldMkLst>
      </pc:sldChg>
      <pc:sldChg chg="del">
        <pc:chgData name="Lim, Krisha" userId="d6b91ba6-cd94-4226-a7ac-204f415fadfd" providerId="ADAL" clId="{A4E1B2FB-74B6-48D6-BB4C-CB71210BFCCB}" dt="2022-04-26T03:06:53.040" v="165" actId="2696"/>
        <pc:sldMkLst>
          <pc:docMk/>
          <pc:sldMk cId="1030248947" sldId="494"/>
        </pc:sldMkLst>
      </pc:sldChg>
      <pc:sldChg chg="del">
        <pc:chgData name="Lim, Krisha" userId="d6b91ba6-cd94-4226-a7ac-204f415fadfd" providerId="ADAL" clId="{A4E1B2FB-74B6-48D6-BB4C-CB71210BFCCB}" dt="2022-04-26T03:06:53.047" v="166" actId="2696"/>
        <pc:sldMkLst>
          <pc:docMk/>
          <pc:sldMk cId="2940668097" sldId="495"/>
        </pc:sldMkLst>
      </pc:sldChg>
      <pc:sldChg chg="del">
        <pc:chgData name="Lim, Krisha" userId="d6b91ba6-cd94-4226-a7ac-204f415fadfd" providerId="ADAL" clId="{A4E1B2FB-74B6-48D6-BB4C-CB71210BFCCB}" dt="2022-04-26T03:06:53.054" v="167" actId="2696"/>
        <pc:sldMkLst>
          <pc:docMk/>
          <pc:sldMk cId="310288140" sldId="496"/>
        </pc:sldMkLst>
      </pc:sldChg>
      <pc:sldChg chg="del">
        <pc:chgData name="Lim, Krisha" userId="d6b91ba6-cd94-4226-a7ac-204f415fadfd" providerId="ADAL" clId="{A4E1B2FB-74B6-48D6-BB4C-CB71210BFCCB}" dt="2022-04-26T03:06:53.083" v="170" actId="2696"/>
        <pc:sldMkLst>
          <pc:docMk/>
          <pc:sldMk cId="3669568263" sldId="497"/>
        </pc:sldMkLst>
      </pc:sldChg>
      <pc:sldChg chg="del">
        <pc:chgData name="Lim, Krisha" userId="d6b91ba6-cd94-4226-a7ac-204f415fadfd" providerId="ADAL" clId="{A4E1B2FB-74B6-48D6-BB4C-CB71210BFCCB}" dt="2022-04-26T03:06:53.066" v="168" actId="2696"/>
        <pc:sldMkLst>
          <pc:docMk/>
          <pc:sldMk cId="3920202765" sldId="498"/>
        </pc:sldMkLst>
      </pc:sldChg>
      <pc:sldChg chg="del">
        <pc:chgData name="Lim, Krisha" userId="d6b91ba6-cd94-4226-a7ac-204f415fadfd" providerId="ADAL" clId="{A4E1B2FB-74B6-48D6-BB4C-CB71210BFCCB}" dt="2022-04-26T03:06:53.070" v="169" actId="2696"/>
        <pc:sldMkLst>
          <pc:docMk/>
          <pc:sldMk cId="2435483743" sldId="499"/>
        </pc:sldMkLst>
      </pc:sldChg>
      <pc:sldChg chg="del">
        <pc:chgData name="Lim, Krisha" userId="d6b91ba6-cd94-4226-a7ac-204f415fadfd" providerId="ADAL" clId="{A4E1B2FB-74B6-48D6-BB4C-CB71210BFCCB}" dt="2022-04-26T03:06:53.091" v="171" actId="2696"/>
        <pc:sldMkLst>
          <pc:docMk/>
          <pc:sldMk cId="2698985388" sldId="500"/>
        </pc:sldMkLst>
      </pc:sldChg>
      <pc:sldChg chg="del">
        <pc:chgData name="Lim, Krisha" userId="d6b91ba6-cd94-4226-a7ac-204f415fadfd" providerId="ADAL" clId="{A4E1B2FB-74B6-48D6-BB4C-CB71210BFCCB}" dt="2022-04-26T03:06:53.099" v="172" actId="2696"/>
        <pc:sldMkLst>
          <pc:docMk/>
          <pc:sldMk cId="815496925" sldId="501"/>
        </pc:sldMkLst>
      </pc:sldChg>
      <pc:sldChg chg="del">
        <pc:chgData name="Lim, Krisha" userId="d6b91ba6-cd94-4226-a7ac-204f415fadfd" providerId="ADAL" clId="{A4E1B2FB-74B6-48D6-BB4C-CB71210BFCCB}" dt="2022-04-26T03:06:53.107" v="173" actId="2696"/>
        <pc:sldMkLst>
          <pc:docMk/>
          <pc:sldMk cId="2679616846" sldId="502"/>
        </pc:sldMkLst>
      </pc:sldChg>
      <pc:sldChg chg="del">
        <pc:chgData name="Lim, Krisha" userId="d6b91ba6-cd94-4226-a7ac-204f415fadfd" providerId="ADAL" clId="{A4E1B2FB-74B6-48D6-BB4C-CB71210BFCCB}" dt="2022-04-26T03:06:29.749" v="101" actId="2696"/>
        <pc:sldMkLst>
          <pc:docMk/>
          <pc:sldMk cId="3370468132" sldId="503"/>
        </pc:sldMkLst>
      </pc:sldChg>
      <pc:sldChg chg="del">
        <pc:chgData name="Lim, Krisha" userId="d6b91ba6-cd94-4226-a7ac-204f415fadfd" providerId="ADAL" clId="{A4E1B2FB-74B6-48D6-BB4C-CB71210BFCCB}" dt="2022-04-26T03:06:29.905" v="102" actId="2696"/>
        <pc:sldMkLst>
          <pc:docMk/>
          <pc:sldMk cId="1295833326" sldId="504"/>
        </pc:sldMkLst>
      </pc:sldChg>
      <pc:sldChg chg="del">
        <pc:chgData name="Lim, Krisha" userId="d6b91ba6-cd94-4226-a7ac-204f415fadfd" providerId="ADAL" clId="{A4E1B2FB-74B6-48D6-BB4C-CB71210BFCCB}" dt="2022-04-26T03:06:30.087" v="103" actId="2696"/>
        <pc:sldMkLst>
          <pc:docMk/>
          <pc:sldMk cId="1634333386" sldId="505"/>
        </pc:sldMkLst>
      </pc:sldChg>
      <pc:sldChg chg="del">
        <pc:chgData name="Lim, Krisha" userId="d6b91ba6-cd94-4226-a7ac-204f415fadfd" providerId="ADAL" clId="{A4E1B2FB-74B6-48D6-BB4C-CB71210BFCCB}" dt="2022-04-26T03:06:28.480" v="92" actId="2696"/>
        <pc:sldMkLst>
          <pc:docMk/>
          <pc:sldMk cId="3424641251" sldId="506"/>
        </pc:sldMkLst>
      </pc:sldChg>
      <pc:sldChg chg="del">
        <pc:chgData name="Lim, Krisha" userId="d6b91ba6-cd94-4226-a7ac-204f415fadfd" providerId="ADAL" clId="{A4E1B2FB-74B6-48D6-BB4C-CB71210BFCCB}" dt="2022-04-26T03:06:30.233" v="104" actId="2696"/>
        <pc:sldMkLst>
          <pc:docMk/>
          <pc:sldMk cId="461777987" sldId="507"/>
        </pc:sldMkLst>
      </pc:sldChg>
      <pc:sldChg chg="del">
        <pc:chgData name="Lim, Krisha" userId="d6b91ba6-cd94-4226-a7ac-204f415fadfd" providerId="ADAL" clId="{A4E1B2FB-74B6-48D6-BB4C-CB71210BFCCB}" dt="2022-04-26T03:06:30.381" v="105" actId="2696"/>
        <pc:sldMkLst>
          <pc:docMk/>
          <pc:sldMk cId="1663508576" sldId="508"/>
        </pc:sldMkLst>
      </pc:sldChg>
      <pc:sldChg chg="del">
        <pc:chgData name="Lim, Krisha" userId="d6b91ba6-cd94-4226-a7ac-204f415fadfd" providerId="ADAL" clId="{A4E1B2FB-74B6-48D6-BB4C-CB71210BFCCB}" dt="2022-04-26T03:06:30.794" v="107" actId="2696"/>
        <pc:sldMkLst>
          <pc:docMk/>
          <pc:sldMk cId="443755068" sldId="509"/>
        </pc:sldMkLst>
      </pc:sldChg>
      <pc:sldChg chg="del">
        <pc:chgData name="Lim, Krisha" userId="d6b91ba6-cd94-4226-a7ac-204f415fadfd" providerId="ADAL" clId="{A4E1B2FB-74B6-48D6-BB4C-CB71210BFCCB}" dt="2022-04-26T03:06:30.532" v="106" actId="2696"/>
        <pc:sldMkLst>
          <pc:docMk/>
          <pc:sldMk cId="307294265" sldId="510"/>
        </pc:sldMkLst>
      </pc:sldChg>
      <pc:sldChg chg="del">
        <pc:chgData name="Lim, Krisha" userId="d6b91ba6-cd94-4226-a7ac-204f415fadfd" providerId="ADAL" clId="{A4E1B2FB-74B6-48D6-BB4C-CB71210BFCCB}" dt="2022-04-26T03:06:28.472" v="87" actId="2696"/>
        <pc:sldMkLst>
          <pc:docMk/>
          <pc:sldMk cId="1232206033" sldId="511"/>
        </pc:sldMkLst>
      </pc:sldChg>
      <pc:sldChg chg="del">
        <pc:chgData name="Lim, Krisha" userId="d6b91ba6-cd94-4226-a7ac-204f415fadfd" providerId="ADAL" clId="{A4E1B2FB-74B6-48D6-BB4C-CB71210BFCCB}" dt="2022-04-26T03:06:28.473" v="88" actId="2696"/>
        <pc:sldMkLst>
          <pc:docMk/>
          <pc:sldMk cId="1109339056" sldId="512"/>
        </pc:sldMkLst>
      </pc:sldChg>
      <pc:sldChg chg="del">
        <pc:chgData name="Lim, Krisha" userId="d6b91ba6-cd94-4226-a7ac-204f415fadfd" providerId="ADAL" clId="{A4E1B2FB-74B6-48D6-BB4C-CB71210BFCCB}" dt="2022-04-26T03:06:28.475" v="89" actId="2696"/>
        <pc:sldMkLst>
          <pc:docMk/>
          <pc:sldMk cId="2614815855" sldId="513"/>
        </pc:sldMkLst>
      </pc:sldChg>
      <pc:sldChg chg="del">
        <pc:chgData name="Lim, Krisha" userId="d6b91ba6-cd94-4226-a7ac-204f415fadfd" providerId="ADAL" clId="{A4E1B2FB-74B6-48D6-BB4C-CB71210BFCCB}" dt="2022-04-26T03:06:28.476" v="90" actId="2696"/>
        <pc:sldMkLst>
          <pc:docMk/>
          <pc:sldMk cId="1703772240" sldId="514"/>
        </pc:sldMkLst>
      </pc:sldChg>
      <pc:sldChg chg="del">
        <pc:chgData name="Lim, Krisha" userId="d6b91ba6-cd94-4226-a7ac-204f415fadfd" providerId="ADAL" clId="{A4E1B2FB-74B6-48D6-BB4C-CB71210BFCCB}" dt="2022-04-26T03:06:28.478" v="91" actId="2696"/>
        <pc:sldMkLst>
          <pc:docMk/>
          <pc:sldMk cId="912310587" sldId="515"/>
        </pc:sldMkLst>
      </pc:sldChg>
      <pc:sldChg chg="del">
        <pc:chgData name="Lim, Krisha" userId="d6b91ba6-cd94-4226-a7ac-204f415fadfd" providerId="ADAL" clId="{A4E1B2FB-74B6-48D6-BB4C-CB71210BFCCB}" dt="2022-04-26T03:06:28.482" v="93" actId="2696"/>
        <pc:sldMkLst>
          <pc:docMk/>
          <pc:sldMk cId="621168455" sldId="516"/>
        </pc:sldMkLst>
      </pc:sldChg>
      <pc:sldChg chg="del">
        <pc:chgData name="Lim, Krisha" userId="d6b91ba6-cd94-4226-a7ac-204f415fadfd" providerId="ADAL" clId="{A4E1B2FB-74B6-48D6-BB4C-CB71210BFCCB}" dt="2022-04-26T03:06:28.483" v="94" actId="2696"/>
        <pc:sldMkLst>
          <pc:docMk/>
          <pc:sldMk cId="1715330860" sldId="517"/>
        </pc:sldMkLst>
      </pc:sldChg>
      <pc:sldChg chg="del">
        <pc:chgData name="Lim, Krisha" userId="d6b91ba6-cd94-4226-a7ac-204f415fadfd" providerId="ADAL" clId="{A4E1B2FB-74B6-48D6-BB4C-CB71210BFCCB}" dt="2022-04-26T03:06:28.484" v="95" actId="2696"/>
        <pc:sldMkLst>
          <pc:docMk/>
          <pc:sldMk cId="2112403997" sldId="518"/>
        </pc:sldMkLst>
      </pc:sldChg>
      <pc:sldChg chg="del">
        <pc:chgData name="Lim, Krisha" userId="d6b91ba6-cd94-4226-a7ac-204f415fadfd" providerId="ADAL" clId="{A4E1B2FB-74B6-48D6-BB4C-CB71210BFCCB}" dt="2022-04-26T03:06:28.486" v="96" actId="2696"/>
        <pc:sldMkLst>
          <pc:docMk/>
          <pc:sldMk cId="1435186944" sldId="519"/>
        </pc:sldMkLst>
      </pc:sldChg>
      <pc:sldChg chg="del">
        <pc:chgData name="Lim, Krisha" userId="d6b91ba6-cd94-4226-a7ac-204f415fadfd" providerId="ADAL" clId="{A4E1B2FB-74B6-48D6-BB4C-CB71210BFCCB}" dt="2022-04-26T03:06:28.487" v="97" actId="2696"/>
        <pc:sldMkLst>
          <pc:docMk/>
          <pc:sldMk cId="1264261435" sldId="520"/>
        </pc:sldMkLst>
      </pc:sldChg>
      <pc:sldChg chg="del">
        <pc:chgData name="Lim, Krisha" userId="d6b91ba6-cd94-4226-a7ac-204f415fadfd" providerId="ADAL" clId="{A4E1B2FB-74B6-48D6-BB4C-CB71210BFCCB}" dt="2022-04-26T03:06:28.489" v="98" actId="2696"/>
        <pc:sldMkLst>
          <pc:docMk/>
          <pc:sldMk cId="2909964029" sldId="521"/>
        </pc:sldMkLst>
      </pc:sldChg>
      <pc:sldChg chg="del">
        <pc:chgData name="Lim, Krisha" userId="d6b91ba6-cd94-4226-a7ac-204f415fadfd" providerId="ADAL" clId="{A4E1B2FB-74B6-48D6-BB4C-CB71210BFCCB}" dt="2022-04-26T03:06:28.470" v="86" actId="2696"/>
        <pc:sldMkLst>
          <pc:docMk/>
          <pc:sldMk cId="3776355865" sldId="522"/>
        </pc:sldMkLst>
      </pc:sldChg>
      <pc:sldChg chg="del">
        <pc:chgData name="Lim, Krisha" userId="d6b91ba6-cd94-4226-a7ac-204f415fadfd" providerId="ADAL" clId="{A4E1B2FB-74B6-48D6-BB4C-CB71210BFCCB}" dt="2022-04-26T03:04:45.139" v="44" actId="2696"/>
        <pc:sldMkLst>
          <pc:docMk/>
          <pc:sldMk cId="1997834038" sldId="523"/>
        </pc:sldMkLst>
      </pc:sldChg>
      <pc:sldChg chg="del">
        <pc:chgData name="Lim, Krisha" userId="d6b91ba6-cd94-4226-a7ac-204f415fadfd" providerId="ADAL" clId="{A4E1B2FB-74B6-48D6-BB4C-CB71210BFCCB}" dt="2022-04-26T03:04:45.143" v="45" actId="2696"/>
        <pc:sldMkLst>
          <pc:docMk/>
          <pc:sldMk cId="3219075612" sldId="524"/>
        </pc:sldMkLst>
      </pc:sldChg>
      <pc:sldChg chg="del">
        <pc:chgData name="Lim, Krisha" userId="d6b91ba6-cd94-4226-a7ac-204f415fadfd" providerId="ADAL" clId="{A4E1B2FB-74B6-48D6-BB4C-CB71210BFCCB}" dt="2022-04-26T03:04:45.148" v="46" actId="2696"/>
        <pc:sldMkLst>
          <pc:docMk/>
          <pc:sldMk cId="1800675639" sldId="525"/>
        </pc:sldMkLst>
      </pc:sldChg>
      <pc:sldChg chg="del">
        <pc:chgData name="Lim, Krisha" userId="d6b91ba6-cd94-4226-a7ac-204f415fadfd" providerId="ADAL" clId="{A4E1B2FB-74B6-48D6-BB4C-CB71210BFCCB}" dt="2022-04-26T03:04:45.158" v="47" actId="2696"/>
        <pc:sldMkLst>
          <pc:docMk/>
          <pc:sldMk cId="995529355" sldId="526"/>
        </pc:sldMkLst>
      </pc:sldChg>
      <pc:sldChg chg="del">
        <pc:chgData name="Lim, Krisha" userId="d6b91ba6-cd94-4226-a7ac-204f415fadfd" providerId="ADAL" clId="{A4E1B2FB-74B6-48D6-BB4C-CB71210BFCCB}" dt="2022-04-26T03:04:45.161" v="48" actId="2696"/>
        <pc:sldMkLst>
          <pc:docMk/>
          <pc:sldMk cId="1170652319" sldId="527"/>
        </pc:sldMkLst>
      </pc:sldChg>
      <pc:sldChg chg="del">
        <pc:chgData name="Lim, Krisha" userId="d6b91ba6-cd94-4226-a7ac-204f415fadfd" providerId="ADAL" clId="{A4E1B2FB-74B6-48D6-BB4C-CB71210BFCCB}" dt="2022-04-26T03:04:45.167" v="49" actId="2696"/>
        <pc:sldMkLst>
          <pc:docMk/>
          <pc:sldMk cId="718100200" sldId="528"/>
        </pc:sldMkLst>
      </pc:sldChg>
      <pc:sldChg chg="del">
        <pc:chgData name="Lim, Krisha" userId="d6b91ba6-cd94-4226-a7ac-204f415fadfd" providerId="ADAL" clId="{A4E1B2FB-74B6-48D6-BB4C-CB71210BFCCB}" dt="2022-04-26T03:04:45.176" v="50" actId="2696"/>
        <pc:sldMkLst>
          <pc:docMk/>
          <pc:sldMk cId="475187002" sldId="529"/>
        </pc:sldMkLst>
      </pc:sldChg>
      <pc:sldChg chg="del">
        <pc:chgData name="Lim, Krisha" userId="d6b91ba6-cd94-4226-a7ac-204f415fadfd" providerId="ADAL" clId="{A4E1B2FB-74B6-48D6-BB4C-CB71210BFCCB}" dt="2022-04-26T03:04:45.330" v="76" actId="2696"/>
        <pc:sldMkLst>
          <pc:docMk/>
          <pc:sldMk cId="3280611321" sldId="530"/>
        </pc:sldMkLst>
      </pc:sldChg>
      <pc:sldChg chg="del">
        <pc:chgData name="Lim, Krisha" userId="d6b91ba6-cd94-4226-a7ac-204f415fadfd" providerId="ADAL" clId="{A4E1B2FB-74B6-48D6-BB4C-CB71210BFCCB}" dt="2022-04-26T03:04:45.338" v="77" actId="2696"/>
        <pc:sldMkLst>
          <pc:docMk/>
          <pc:sldMk cId="3442303053" sldId="531"/>
        </pc:sldMkLst>
      </pc:sldChg>
      <pc:sldChg chg="del">
        <pc:chgData name="Lim, Krisha" userId="d6b91ba6-cd94-4226-a7ac-204f415fadfd" providerId="ADAL" clId="{A4E1B2FB-74B6-48D6-BB4C-CB71210BFCCB}" dt="2022-04-26T03:04:45.194" v="53" actId="2696"/>
        <pc:sldMkLst>
          <pc:docMk/>
          <pc:sldMk cId="3136976437" sldId="532"/>
        </pc:sldMkLst>
      </pc:sldChg>
      <pc:sldChg chg="del">
        <pc:chgData name="Lim, Krisha" userId="d6b91ba6-cd94-4226-a7ac-204f415fadfd" providerId="ADAL" clId="{A4E1B2FB-74B6-48D6-BB4C-CB71210BFCCB}" dt="2022-04-26T03:04:45.199" v="54" actId="2696"/>
        <pc:sldMkLst>
          <pc:docMk/>
          <pc:sldMk cId="567124024" sldId="533"/>
        </pc:sldMkLst>
      </pc:sldChg>
      <pc:sldChg chg="del">
        <pc:chgData name="Lim, Krisha" userId="d6b91ba6-cd94-4226-a7ac-204f415fadfd" providerId="ADAL" clId="{A4E1B2FB-74B6-48D6-BB4C-CB71210BFCCB}" dt="2022-04-26T03:04:45.209" v="55" actId="2696"/>
        <pc:sldMkLst>
          <pc:docMk/>
          <pc:sldMk cId="2824250096" sldId="534"/>
        </pc:sldMkLst>
      </pc:sldChg>
      <pc:sldChg chg="del">
        <pc:chgData name="Lim, Krisha" userId="d6b91ba6-cd94-4226-a7ac-204f415fadfd" providerId="ADAL" clId="{A4E1B2FB-74B6-48D6-BB4C-CB71210BFCCB}" dt="2022-04-26T03:04:45.181" v="51" actId="2696"/>
        <pc:sldMkLst>
          <pc:docMk/>
          <pc:sldMk cId="1796537579" sldId="535"/>
        </pc:sldMkLst>
      </pc:sldChg>
      <pc:sldChg chg="del">
        <pc:chgData name="Lim, Krisha" userId="d6b91ba6-cd94-4226-a7ac-204f415fadfd" providerId="ADAL" clId="{A4E1B2FB-74B6-48D6-BB4C-CB71210BFCCB}" dt="2022-04-26T03:04:45.392" v="83" actId="2696"/>
        <pc:sldMkLst>
          <pc:docMk/>
          <pc:sldMk cId="3752681570" sldId="536"/>
        </pc:sldMkLst>
      </pc:sldChg>
      <pc:sldChg chg="del">
        <pc:chgData name="Lim, Krisha" userId="d6b91ba6-cd94-4226-a7ac-204f415fadfd" providerId="ADAL" clId="{A4E1B2FB-74B6-48D6-BB4C-CB71210BFCCB}" dt="2022-04-26T03:06:28.490" v="99" actId="2696"/>
        <pc:sldMkLst>
          <pc:docMk/>
          <pc:sldMk cId="328241441" sldId="537"/>
        </pc:sldMkLst>
      </pc:sldChg>
      <pc:sldChg chg="del">
        <pc:chgData name="Lim, Krisha" userId="d6b91ba6-cd94-4226-a7ac-204f415fadfd" providerId="ADAL" clId="{A4E1B2FB-74B6-48D6-BB4C-CB71210BFCCB}" dt="2022-04-26T03:06:28.492" v="100" actId="2696"/>
        <pc:sldMkLst>
          <pc:docMk/>
          <pc:sldMk cId="272330553" sldId="538"/>
        </pc:sldMkLst>
      </pc:sldChg>
      <pc:sldChg chg="del">
        <pc:chgData name="Lim, Krisha" userId="d6b91ba6-cd94-4226-a7ac-204f415fadfd" providerId="ADAL" clId="{A4E1B2FB-74B6-48D6-BB4C-CB71210BFCCB}" dt="2022-04-26T07:05:55.188" v="6448" actId="2696"/>
        <pc:sldMkLst>
          <pc:docMk/>
          <pc:sldMk cId="3722491626" sldId="540"/>
        </pc:sldMkLst>
      </pc:sldChg>
      <pc:sldChg chg="del">
        <pc:chgData name="Lim, Krisha" userId="d6b91ba6-cd94-4226-a7ac-204f415fadfd" providerId="ADAL" clId="{A4E1B2FB-74B6-48D6-BB4C-CB71210BFCCB}" dt="2022-04-26T07:05:56.683" v="6449" actId="2696"/>
        <pc:sldMkLst>
          <pc:docMk/>
          <pc:sldMk cId="1617901093" sldId="541"/>
        </pc:sldMkLst>
      </pc:sldChg>
      <pc:sldChg chg="del">
        <pc:chgData name="Lim, Krisha" userId="d6b91ba6-cd94-4226-a7ac-204f415fadfd" providerId="ADAL" clId="{A4E1B2FB-74B6-48D6-BB4C-CB71210BFCCB}" dt="2022-04-26T07:05:57.565" v="6450" actId="2696"/>
        <pc:sldMkLst>
          <pc:docMk/>
          <pc:sldMk cId="2772539211" sldId="542"/>
        </pc:sldMkLst>
      </pc:sldChg>
      <pc:sldChg chg="del">
        <pc:chgData name="Lim, Krisha" userId="d6b91ba6-cd94-4226-a7ac-204f415fadfd" providerId="ADAL" clId="{A4E1B2FB-74B6-48D6-BB4C-CB71210BFCCB}" dt="2022-04-26T03:06:52.340" v="108" actId="2696"/>
        <pc:sldMkLst>
          <pc:docMk/>
          <pc:sldMk cId="3465154078" sldId="543"/>
        </pc:sldMkLst>
      </pc:sldChg>
      <pc:sldChg chg="del">
        <pc:chgData name="Lim, Krisha" userId="d6b91ba6-cd94-4226-a7ac-204f415fadfd" providerId="ADAL" clId="{A4E1B2FB-74B6-48D6-BB4C-CB71210BFCCB}" dt="2022-04-26T03:06:52.349" v="109" actId="2696"/>
        <pc:sldMkLst>
          <pc:docMk/>
          <pc:sldMk cId="1305504145" sldId="544"/>
        </pc:sldMkLst>
      </pc:sldChg>
      <pc:sldChg chg="del">
        <pc:chgData name="Lim, Krisha" userId="d6b91ba6-cd94-4226-a7ac-204f415fadfd" providerId="ADAL" clId="{A4E1B2FB-74B6-48D6-BB4C-CB71210BFCCB}" dt="2022-04-26T03:06:52.365" v="111" actId="2696"/>
        <pc:sldMkLst>
          <pc:docMk/>
          <pc:sldMk cId="3916421753" sldId="545"/>
        </pc:sldMkLst>
      </pc:sldChg>
      <pc:sldChg chg="del">
        <pc:chgData name="Lim, Krisha" userId="d6b91ba6-cd94-4226-a7ac-204f415fadfd" providerId="ADAL" clId="{A4E1B2FB-74B6-48D6-BB4C-CB71210BFCCB}" dt="2022-04-26T03:06:52.412" v="115" actId="2696"/>
        <pc:sldMkLst>
          <pc:docMk/>
          <pc:sldMk cId="1229235332" sldId="546"/>
        </pc:sldMkLst>
      </pc:sldChg>
      <pc:sldChg chg="del">
        <pc:chgData name="Lim, Krisha" userId="d6b91ba6-cd94-4226-a7ac-204f415fadfd" providerId="ADAL" clId="{A4E1B2FB-74B6-48D6-BB4C-CB71210BFCCB}" dt="2022-04-26T03:06:52.358" v="110" actId="2696"/>
        <pc:sldMkLst>
          <pc:docMk/>
          <pc:sldMk cId="4290222101" sldId="547"/>
        </pc:sldMkLst>
      </pc:sldChg>
      <pc:sldChg chg="del">
        <pc:chgData name="Lim, Krisha" userId="d6b91ba6-cd94-4226-a7ac-204f415fadfd" providerId="ADAL" clId="{A4E1B2FB-74B6-48D6-BB4C-CB71210BFCCB}" dt="2022-04-26T03:06:52.378" v="112" actId="2696"/>
        <pc:sldMkLst>
          <pc:docMk/>
          <pc:sldMk cId="2015470174" sldId="549"/>
        </pc:sldMkLst>
      </pc:sldChg>
      <pc:sldChg chg="del">
        <pc:chgData name="Lim, Krisha" userId="d6b91ba6-cd94-4226-a7ac-204f415fadfd" providerId="ADAL" clId="{A4E1B2FB-74B6-48D6-BB4C-CB71210BFCCB}" dt="2022-04-26T03:06:52.387" v="113" actId="2696"/>
        <pc:sldMkLst>
          <pc:docMk/>
          <pc:sldMk cId="3084003657" sldId="551"/>
        </pc:sldMkLst>
      </pc:sldChg>
      <pc:sldChg chg="del">
        <pc:chgData name="Lim, Krisha" userId="d6b91ba6-cd94-4226-a7ac-204f415fadfd" providerId="ADAL" clId="{A4E1B2FB-74B6-48D6-BB4C-CB71210BFCCB}" dt="2022-04-26T03:06:52.400" v="114" actId="2696"/>
        <pc:sldMkLst>
          <pc:docMk/>
          <pc:sldMk cId="1601249079" sldId="552"/>
        </pc:sldMkLst>
      </pc:sldChg>
      <pc:sldChg chg="del">
        <pc:chgData name="Lim, Krisha" userId="d6b91ba6-cd94-4226-a7ac-204f415fadfd" providerId="ADAL" clId="{A4E1B2FB-74B6-48D6-BB4C-CB71210BFCCB}" dt="2022-04-26T03:06:52.419" v="116" actId="2696"/>
        <pc:sldMkLst>
          <pc:docMk/>
          <pc:sldMk cId="4236359727" sldId="553"/>
        </pc:sldMkLst>
      </pc:sldChg>
      <pc:sldChg chg="modSp">
        <pc:chgData name="Lim, Krisha" userId="d6b91ba6-cd94-4226-a7ac-204f415fadfd" providerId="ADAL" clId="{A4E1B2FB-74B6-48D6-BB4C-CB71210BFCCB}" dt="2022-04-26T03:13:49.449" v="860" actId="20577"/>
        <pc:sldMkLst>
          <pc:docMk/>
          <pc:sldMk cId="1547535779" sldId="554"/>
        </pc:sldMkLst>
        <pc:spChg chg="mod">
          <ac:chgData name="Lim, Krisha" userId="d6b91ba6-cd94-4226-a7ac-204f415fadfd" providerId="ADAL" clId="{A4E1B2FB-74B6-48D6-BB4C-CB71210BFCCB}" dt="2022-04-26T03:13:49.449" v="860" actId="20577"/>
          <ac:spMkLst>
            <pc:docMk/>
            <pc:sldMk cId="1547535779" sldId="554"/>
            <ac:spMk id="3" creationId="{1A8CC4D2-BB0A-4328-A0BF-E53607A91202}"/>
          </ac:spMkLst>
        </pc:spChg>
      </pc:sldChg>
      <pc:sldChg chg="del">
        <pc:chgData name="Lim, Krisha" userId="d6b91ba6-cd94-4226-a7ac-204f415fadfd" providerId="ADAL" clId="{A4E1B2FB-74B6-48D6-BB4C-CB71210BFCCB}" dt="2022-04-26T07:06:00.083" v="6451" actId="2696"/>
        <pc:sldMkLst>
          <pc:docMk/>
          <pc:sldMk cId="1444195178" sldId="555"/>
        </pc:sldMkLst>
      </pc:sldChg>
      <pc:sldChg chg="del">
        <pc:chgData name="Lim, Krisha" userId="d6b91ba6-cd94-4226-a7ac-204f415fadfd" providerId="ADAL" clId="{A4E1B2FB-74B6-48D6-BB4C-CB71210BFCCB}" dt="2022-04-26T07:06:01.413" v="6452" actId="2696"/>
        <pc:sldMkLst>
          <pc:docMk/>
          <pc:sldMk cId="679116219" sldId="556"/>
        </pc:sldMkLst>
      </pc:sldChg>
      <pc:sldChg chg="del">
        <pc:chgData name="Lim, Krisha" userId="d6b91ba6-cd94-4226-a7ac-204f415fadfd" providerId="ADAL" clId="{A4E1B2FB-74B6-48D6-BB4C-CB71210BFCCB}" dt="2022-04-26T07:06:02.878" v="6453" actId="2696"/>
        <pc:sldMkLst>
          <pc:docMk/>
          <pc:sldMk cId="1213956558" sldId="557"/>
        </pc:sldMkLst>
      </pc:sldChg>
      <pc:sldChg chg="modSp del">
        <pc:chgData name="Lim, Krisha" userId="d6b91ba6-cd94-4226-a7ac-204f415fadfd" providerId="ADAL" clId="{A4E1B2FB-74B6-48D6-BB4C-CB71210BFCCB}" dt="2022-04-26T03:12:51.602" v="748" actId="2696"/>
        <pc:sldMkLst>
          <pc:docMk/>
          <pc:sldMk cId="349680237" sldId="558"/>
        </pc:sldMkLst>
        <pc:spChg chg="mod">
          <ac:chgData name="Lim, Krisha" userId="d6b91ba6-cd94-4226-a7ac-204f415fadfd" providerId="ADAL" clId="{A4E1B2FB-74B6-48D6-BB4C-CB71210BFCCB}" dt="2022-04-26T03:06:58.360" v="193" actId="20577"/>
          <ac:spMkLst>
            <pc:docMk/>
            <pc:sldMk cId="349680237" sldId="558"/>
            <ac:spMk id="2" creationId="{AE57AC3E-0421-43A0-A5A5-A3EEB0EABCBC}"/>
          </ac:spMkLst>
        </pc:spChg>
      </pc:sldChg>
      <pc:sldChg chg="modSp add">
        <pc:chgData name="Lim, Krisha" userId="d6b91ba6-cd94-4226-a7ac-204f415fadfd" providerId="ADAL" clId="{A4E1B2FB-74B6-48D6-BB4C-CB71210BFCCB}" dt="2022-04-26T07:25:12.437" v="7430" actId="20577"/>
        <pc:sldMkLst>
          <pc:docMk/>
          <pc:sldMk cId="2936088194" sldId="559"/>
        </pc:sldMkLst>
        <pc:spChg chg="mod">
          <ac:chgData name="Lim, Krisha" userId="d6b91ba6-cd94-4226-a7ac-204f415fadfd" providerId="ADAL" clId="{A4E1B2FB-74B6-48D6-BB4C-CB71210BFCCB}" dt="2022-04-26T03:07:30.436" v="225" actId="20577"/>
          <ac:spMkLst>
            <pc:docMk/>
            <pc:sldMk cId="2936088194" sldId="559"/>
            <ac:spMk id="2" creationId="{E6BDC515-90E2-4EE1-B0F3-EF867D3EA7E1}"/>
          </ac:spMkLst>
        </pc:spChg>
        <pc:spChg chg="mod">
          <ac:chgData name="Lim, Krisha" userId="d6b91ba6-cd94-4226-a7ac-204f415fadfd" providerId="ADAL" clId="{A4E1B2FB-74B6-48D6-BB4C-CB71210BFCCB}" dt="2022-04-26T07:25:12.437" v="7430" actId="20577"/>
          <ac:spMkLst>
            <pc:docMk/>
            <pc:sldMk cId="2936088194" sldId="559"/>
            <ac:spMk id="3" creationId="{9A2A37F4-7429-442C-AFC4-4297E4FEDD81}"/>
          </ac:spMkLst>
        </pc:spChg>
      </pc:sldChg>
      <pc:sldChg chg="modSp add">
        <pc:chgData name="Lim, Krisha" userId="d6b91ba6-cd94-4226-a7ac-204f415fadfd" providerId="ADAL" clId="{A4E1B2FB-74B6-48D6-BB4C-CB71210BFCCB}" dt="2022-04-26T03:13:26.306" v="802" actId="20577"/>
        <pc:sldMkLst>
          <pc:docMk/>
          <pc:sldMk cId="1247871867" sldId="560"/>
        </pc:sldMkLst>
        <pc:spChg chg="mod">
          <ac:chgData name="Lim, Krisha" userId="d6b91ba6-cd94-4226-a7ac-204f415fadfd" providerId="ADAL" clId="{A4E1B2FB-74B6-48D6-BB4C-CB71210BFCCB}" dt="2022-04-26T03:07:44.915" v="235" actId="20577"/>
          <ac:spMkLst>
            <pc:docMk/>
            <pc:sldMk cId="1247871867" sldId="560"/>
            <ac:spMk id="2" creationId="{A18F8972-A605-42C7-8755-4BE75100055F}"/>
          </ac:spMkLst>
        </pc:spChg>
        <pc:spChg chg="mod">
          <ac:chgData name="Lim, Krisha" userId="d6b91ba6-cd94-4226-a7ac-204f415fadfd" providerId="ADAL" clId="{A4E1B2FB-74B6-48D6-BB4C-CB71210BFCCB}" dt="2022-04-26T03:13:26.306" v="802" actId="20577"/>
          <ac:spMkLst>
            <pc:docMk/>
            <pc:sldMk cId="1247871867" sldId="560"/>
            <ac:spMk id="3" creationId="{B417B182-37D1-49B5-96E5-2AB59B18051F}"/>
          </ac:spMkLst>
        </pc:spChg>
      </pc:sldChg>
      <pc:sldChg chg="addSp modSp add ord">
        <pc:chgData name="Lim, Krisha" userId="d6b91ba6-cd94-4226-a7ac-204f415fadfd" providerId="ADAL" clId="{A4E1B2FB-74B6-48D6-BB4C-CB71210BFCCB}" dt="2022-04-26T03:30:25.381" v="1686"/>
        <pc:sldMkLst>
          <pc:docMk/>
          <pc:sldMk cId="3482916765" sldId="561"/>
        </pc:sldMkLst>
        <pc:spChg chg="mod">
          <ac:chgData name="Lim, Krisha" userId="d6b91ba6-cd94-4226-a7ac-204f415fadfd" providerId="ADAL" clId="{A4E1B2FB-74B6-48D6-BB4C-CB71210BFCCB}" dt="2022-04-26T03:13:03.208" v="768" actId="20577"/>
          <ac:spMkLst>
            <pc:docMk/>
            <pc:sldMk cId="3482916765" sldId="561"/>
            <ac:spMk id="2" creationId="{D0FB070D-0CA9-46E2-A54F-15A225D2B707}"/>
          </ac:spMkLst>
        </pc:spChg>
        <pc:spChg chg="mod">
          <ac:chgData name="Lim, Krisha" userId="d6b91ba6-cd94-4226-a7ac-204f415fadfd" providerId="ADAL" clId="{A4E1B2FB-74B6-48D6-BB4C-CB71210BFCCB}" dt="2022-04-26T03:19:51.282" v="1090" actId="20577"/>
          <ac:spMkLst>
            <pc:docMk/>
            <pc:sldMk cId="3482916765" sldId="561"/>
            <ac:spMk id="3" creationId="{0B354874-7FCC-40FD-8E95-B773B1CA4705}"/>
          </ac:spMkLst>
        </pc:spChg>
        <pc:spChg chg="add mod">
          <ac:chgData name="Lim, Krisha" userId="d6b91ba6-cd94-4226-a7ac-204f415fadfd" providerId="ADAL" clId="{A4E1B2FB-74B6-48D6-BB4C-CB71210BFCCB}" dt="2022-04-26T03:17:29.031" v="1051" actId="1076"/>
          <ac:spMkLst>
            <pc:docMk/>
            <pc:sldMk cId="3482916765" sldId="561"/>
            <ac:spMk id="4" creationId="{B6D12CAD-1D51-4485-8BAC-4ACA41FDAAC0}"/>
          </ac:spMkLst>
        </pc:spChg>
      </pc:sldChg>
      <pc:sldChg chg="addSp delSp modSp add del">
        <pc:chgData name="Lim, Krisha" userId="d6b91ba6-cd94-4226-a7ac-204f415fadfd" providerId="ADAL" clId="{A4E1B2FB-74B6-48D6-BB4C-CB71210BFCCB}" dt="2022-04-26T03:47:50.377" v="2795" actId="2696"/>
        <pc:sldMkLst>
          <pc:docMk/>
          <pc:sldMk cId="4263666489" sldId="562"/>
        </pc:sldMkLst>
        <pc:spChg chg="mod">
          <ac:chgData name="Lim, Krisha" userId="d6b91ba6-cd94-4226-a7ac-204f415fadfd" providerId="ADAL" clId="{A4E1B2FB-74B6-48D6-BB4C-CB71210BFCCB}" dt="2022-04-26T03:21:07.539" v="1125" actId="20577"/>
          <ac:spMkLst>
            <pc:docMk/>
            <pc:sldMk cId="4263666489" sldId="562"/>
            <ac:spMk id="2" creationId="{42696841-0D02-4127-B533-A70160A447C3}"/>
          </ac:spMkLst>
        </pc:spChg>
        <pc:spChg chg="mod">
          <ac:chgData name="Lim, Krisha" userId="d6b91ba6-cd94-4226-a7ac-204f415fadfd" providerId="ADAL" clId="{A4E1B2FB-74B6-48D6-BB4C-CB71210BFCCB}" dt="2022-04-26T03:27:08.322" v="1248" actId="255"/>
          <ac:spMkLst>
            <pc:docMk/>
            <pc:sldMk cId="4263666489" sldId="562"/>
            <ac:spMk id="3" creationId="{9FF20870-08F1-4FB5-AADB-F549094725DF}"/>
          </ac:spMkLst>
        </pc:spChg>
        <pc:spChg chg="add del mod">
          <ac:chgData name="Lim, Krisha" userId="d6b91ba6-cd94-4226-a7ac-204f415fadfd" providerId="ADAL" clId="{A4E1B2FB-74B6-48D6-BB4C-CB71210BFCCB}" dt="2022-04-26T03:26:48.710" v="1242" actId="767"/>
          <ac:spMkLst>
            <pc:docMk/>
            <pc:sldMk cId="4263666489" sldId="562"/>
            <ac:spMk id="4" creationId="{AF3E0DBD-5A58-48AA-A55A-A0DEB2F39154}"/>
          </ac:spMkLst>
        </pc:spChg>
        <pc:spChg chg="add mod">
          <ac:chgData name="Lim, Krisha" userId="d6b91ba6-cd94-4226-a7ac-204f415fadfd" providerId="ADAL" clId="{A4E1B2FB-74B6-48D6-BB4C-CB71210BFCCB}" dt="2022-04-26T03:27:59.799" v="1257" actId="1076"/>
          <ac:spMkLst>
            <pc:docMk/>
            <pc:sldMk cId="4263666489" sldId="562"/>
            <ac:spMk id="5" creationId="{1C8FABE0-91EB-4398-AB34-1F532098863B}"/>
          </ac:spMkLst>
        </pc:spChg>
      </pc:sldChg>
      <pc:sldChg chg="addSp modSp add">
        <pc:chgData name="Lim, Krisha" userId="d6b91ba6-cd94-4226-a7ac-204f415fadfd" providerId="ADAL" clId="{A4E1B2FB-74B6-48D6-BB4C-CB71210BFCCB}" dt="2022-04-26T03:43:51.442" v="2658" actId="20577"/>
        <pc:sldMkLst>
          <pc:docMk/>
          <pc:sldMk cId="1025371980" sldId="563"/>
        </pc:sldMkLst>
        <pc:spChg chg="mod">
          <ac:chgData name="Lim, Krisha" userId="d6b91ba6-cd94-4226-a7ac-204f415fadfd" providerId="ADAL" clId="{A4E1B2FB-74B6-48D6-BB4C-CB71210BFCCB}" dt="2022-04-26T03:43:51.442" v="2658" actId="20577"/>
          <ac:spMkLst>
            <pc:docMk/>
            <pc:sldMk cId="1025371980" sldId="563"/>
            <ac:spMk id="3" creationId="{9FF20870-08F1-4FB5-AADB-F549094725DF}"/>
          </ac:spMkLst>
        </pc:spChg>
        <pc:spChg chg="add">
          <ac:chgData name="Lim, Krisha" userId="d6b91ba6-cd94-4226-a7ac-204f415fadfd" providerId="ADAL" clId="{A4E1B2FB-74B6-48D6-BB4C-CB71210BFCCB}" dt="2022-04-26T03:28:01.606" v="1258"/>
          <ac:spMkLst>
            <pc:docMk/>
            <pc:sldMk cId="1025371980" sldId="563"/>
            <ac:spMk id="4" creationId="{4BD31A94-FF42-4B74-9CB1-2CA235503344}"/>
          </ac:spMkLst>
        </pc:spChg>
      </pc:sldChg>
      <pc:sldChg chg="modSp add">
        <pc:chgData name="Lim, Krisha" userId="d6b91ba6-cd94-4226-a7ac-204f415fadfd" providerId="ADAL" clId="{A4E1B2FB-74B6-48D6-BB4C-CB71210BFCCB}" dt="2022-04-26T03:44:30.576" v="2771" actId="255"/>
        <pc:sldMkLst>
          <pc:docMk/>
          <pc:sldMk cId="2149580609" sldId="564"/>
        </pc:sldMkLst>
        <pc:spChg chg="mod">
          <ac:chgData name="Lim, Krisha" userId="d6b91ba6-cd94-4226-a7ac-204f415fadfd" providerId="ADAL" clId="{A4E1B2FB-74B6-48D6-BB4C-CB71210BFCCB}" dt="2022-04-26T03:28:09.037" v="1260"/>
          <ac:spMkLst>
            <pc:docMk/>
            <pc:sldMk cId="2149580609" sldId="564"/>
            <ac:spMk id="2" creationId="{7DA15381-1594-47FE-9FA9-1926E7FABEB5}"/>
          </ac:spMkLst>
        </pc:spChg>
        <pc:spChg chg="mod">
          <ac:chgData name="Lim, Krisha" userId="d6b91ba6-cd94-4226-a7ac-204f415fadfd" providerId="ADAL" clId="{A4E1B2FB-74B6-48D6-BB4C-CB71210BFCCB}" dt="2022-04-26T03:44:30.576" v="2771" actId="255"/>
          <ac:spMkLst>
            <pc:docMk/>
            <pc:sldMk cId="2149580609" sldId="564"/>
            <ac:spMk id="3" creationId="{59933243-EFC1-42C7-882C-A06751879A65}"/>
          </ac:spMkLst>
        </pc:spChg>
      </pc:sldChg>
      <pc:sldChg chg="modSp add">
        <pc:chgData name="Lim, Krisha" userId="d6b91ba6-cd94-4226-a7ac-204f415fadfd" providerId="ADAL" clId="{A4E1B2FB-74B6-48D6-BB4C-CB71210BFCCB}" dt="2022-04-26T06:10:12.189" v="4824" actId="20577"/>
        <pc:sldMkLst>
          <pc:docMk/>
          <pc:sldMk cId="3045462922" sldId="565"/>
        </pc:sldMkLst>
        <pc:spChg chg="mod">
          <ac:chgData name="Lim, Krisha" userId="d6b91ba6-cd94-4226-a7ac-204f415fadfd" providerId="ADAL" clId="{A4E1B2FB-74B6-48D6-BB4C-CB71210BFCCB}" dt="2022-04-26T06:10:12.189" v="4824" actId="20577"/>
          <ac:spMkLst>
            <pc:docMk/>
            <pc:sldMk cId="3045462922" sldId="565"/>
            <ac:spMk id="2" creationId="{68C37B04-7388-41E9-935F-C3FD069479C9}"/>
          </ac:spMkLst>
        </pc:spChg>
        <pc:spChg chg="mod">
          <ac:chgData name="Lim, Krisha" userId="d6b91ba6-cd94-4226-a7ac-204f415fadfd" providerId="ADAL" clId="{A4E1B2FB-74B6-48D6-BB4C-CB71210BFCCB}" dt="2022-04-26T03:32:03.768" v="2089" actId="20577"/>
          <ac:spMkLst>
            <pc:docMk/>
            <pc:sldMk cId="3045462922" sldId="565"/>
            <ac:spMk id="3" creationId="{441DB2FD-DD91-488E-ACA4-1048E9C00DF1}"/>
          </ac:spMkLst>
        </pc:spChg>
      </pc:sldChg>
      <pc:sldChg chg="modSp add del">
        <pc:chgData name="Lim, Krisha" userId="d6b91ba6-cd94-4226-a7ac-204f415fadfd" providerId="ADAL" clId="{A4E1B2FB-74B6-48D6-BB4C-CB71210BFCCB}" dt="2022-04-26T07:05:51.685" v="6447" actId="2696"/>
        <pc:sldMkLst>
          <pc:docMk/>
          <pc:sldMk cId="1624624945" sldId="566"/>
        </pc:sldMkLst>
        <pc:spChg chg="mod">
          <ac:chgData name="Lim, Krisha" userId="d6b91ba6-cd94-4226-a7ac-204f415fadfd" providerId="ADAL" clId="{A4E1B2FB-74B6-48D6-BB4C-CB71210BFCCB}" dt="2022-04-26T03:32:10.676" v="2118" actId="20577"/>
          <ac:spMkLst>
            <pc:docMk/>
            <pc:sldMk cId="1624624945" sldId="566"/>
            <ac:spMk id="2" creationId="{F94F75A8-801D-41AA-9E33-C46FE203F60F}"/>
          </ac:spMkLst>
        </pc:spChg>
        <pc:spChg chg="mod">
          <ac:chgData name="Lim, Krisha" userId="d6b91ba6-cd94-4226-a7ac-204f415fadfd" providerId="ADAL" clId="{A4E1B2FB-74B6-48D6-BB4C-CB71210BFCCB}" dt="2022-04-26T03:35:12.474" v="2541" actId="20577"/>
          <ac:spMkLst>
            <pc:docMk/>
            <pc:sldMk cId="1624624945" sldId="566"/>
            <ac:spMk id="3" creationId="{797ABB20-F39B-430C-9A62-347AB85ED4D6}"/>
          </ac:spMkLst>
        </pc:spChg>
      </pc:sldChg>
      <pc:sldChg chg="modSp add">
        <pc:chgData name="Lim, Krisha" userId="d6b91ba6-cd94-4226-a7ac-204f415fadfd" providerId="ADAL" clId="{A4E1B2FB-74B6-48D6-BB4C-CB71210BFCCB}" dt="2022-04-26T05:00:05.921" v="3060" actId="20577"/>
        <pc:sldMkLst>
          <pc:docMk/>
          <pc:sldMk cId="2855610369" sldId="567"/>
        </pc:sldMkLst>
        <pc:spChg chg="mod">
          <ac:chgData name="Lim, Krisha" userId="d6b91ba6-cd94-4226-a7ac-204f415fadfd" providerId="ADAL" clId="{A4E1B2FB-74B6-48D6-BB4C-CB71210BFCCB}" dt="2022-04-26T03:47:56.713" v="2804" actId="20577"/>
          <ac:spMkLst>
            <pc:docMk/>
            <pc:sldMk cId="2855610369" sldId="567"/>
            <ac:spMk id="2" creationId="{BFF7C1CD-9EF0-495F-9E34-698DEADE3A63}"/>
          </ac:spMkLst>
        </pc:spChg>
        <pc:spChg chg="mod">
          <ac:chgData name="Lim, Krisha" userId="d6b91ba6-cd94-4226-a7ac-204f415fadfd" providerId="ADAL" clId="{A4E1B2FB-74B6-48D6-BB4C-CB71210BFCCB}" dt="2022-04-26T05:00:05.921" v="3060" actId="20577"/>
          <ac:spMkLst>
            <pc:docMk/>
            <pc:sldMk cId="2855610369" sldId="567"/>
            <ac:spMk id="3" creationId="{09BBE9FD-188D-43BC-BFDC-9207D571F5FD}"/>
          </ac:spMkLst>
        </pc:spChg>
      </pc:sldChg>
      <pc:sldChg chg="modSp add">
        <pc:chgData name="Lim, Krisha" userId="d6b91ba6-cd94-4226-a7ac-204f415fadfd" providerId="ADAL" clId="{A4E1B2FB-74B6-48D6-BB4C-CB71210BFCCB}" dt="2022-04-26T05:03:27.688" v="3744"/>
        <pc:sldMkLst>
          <pc:docMk/>
          <pc:sldMk cId="1384465838" sldId="568"/>
        </pc:sldMkLst>
        <pc:spChg chg="mod">
          <ac:chgData name="Lim, Krisha" userId="d6b91ba6-cd94-4226-a7ac-204f415fadfd" providerId="ADAL" clId="{A4E1B2FB-74B6-48D6-BB4C-CB71210BFCCB}" dt="2022-04-26T05:00:11.175" v="3070" actId="20577"/>
          <ac:spMkLst>
            <pc:docMk/>
            <pc:sldMk cId="1384465838" sldId="568"/>
            <ac:spMk id="2" creationId="{CEED3E3B-FA9B-4C6F-BF66-54DF852E5D70}"/>
          </ac:spMkLst>
        </pc:spChg>
        <pc:spChg chg="mod">
          <ac:chgData name="Lim, Krisha" userId="d6b91ba6-cd94-4226-a7ac-204f415fadfd" providerId="ADAL" clId="{A4E1B2FB-74B6-48D6-BB4C-CB71210BFCCB}" dt="2022-04-26T05:03:27.688" v="3744"/>
          <ac:spMkLst>
            <pc:docMk/>
            <pc:sldMk cId="1384465838" sldId="568"/>
            <ac:spMk id="3" creationId="{2BD1ED9F-295C-4A46-A247-15F1F69B1228}"/>
          </ac:spMkLst>
        </pc:spChg>
      </pc:sldChg>
      <pc:sldChg chg="modSp add">
        <pc:chgData name="Lim, Krisha" userId="d6b91ba6-cd94-4226-a7ac-204f415fadfd" providerId="ADAL" clId="{A4E1B2FB-74B6-48D6-BB4C-CB71210BFCCB}" dt="2022-04-26T05:04:29.914" v="3839" actId="20577"/>
        <pc:sldMkLst>
          <pc:docMk/>
          <pc:sldMk cId="4113838849" sldId="569"/>
        </pc:sldMkLst>
        <pc:spChg chg="mod">
          <ac:chgData name="Lim, Krisha" userId="d6b91ba6-cd94-4226-a7ac-204f415fadfd" providerId="ADAL" clId="{A4E1B2FB-74B6-48D6-BB4C-CB71210BFCCB}" dt="2022-04-26T05:03:25.144" v="3743" actId="20577"/>
          <ac:spMkLst>
            <pc:docMk/>
            <pc:sldMk cId="4113838849" sldId="569"/>
            <ac:spMk id="2" creationId="{41937241-5B53-4ACD-9AC6-0E272BBCBCAB}"/>
          </ac:spMkLst>
        </pc:spChg>
        <pc:spChg chg="mod">
          <ac:chgData name="Lim, Krisha" userId="d6b91ba6-cd94-4226-a7ac-204f415fadfd" providerId="ADAL" clId="{A4E1B2FB-74B6-48D6-BB4C-CB71210BFCCB}" dt="2022-04-26T05:04:29.914" v="3839" actId="20577"/>
          <ac:spMkLst>
            <pc:docMk/>
            <pc:sldMk cId="4113838849" sldId="569"/>
            <ac:spMk id="3" creationId="{E3BE7745-2094-47D2-B961-573BE0CBFFB7}"/>
          </ac:spMkLst>
        </pc:spChg>
      </pc:sldChg>
      <pc:sldChg chg="modSp add">
        <pc:chgData name="Lim, Krisha" userId="d6b91ba6-cd94-4226-a7ac-204f415fadfd" providerId="ADAL" clId="{A4E1B2FB-74B6-48D6-BB4C-CB71210BFCCB}" dt="2022-04-26T05:43:16.459" v="4462" actId="20577"/>
        <pc:sldMkLst>
          <pc:docMk/>
          <pc:sldMk cId="3914316137" sldId="570"/>
        </pc:sldMkLst>
        <pc:spChg chg="mod">
          <ac:chgData name="Lim, Krisha" userId="d6b91ba6-cd94-4226-a7ac-204f415fadfd" providerId="ADAL" clId="{A4E1B2FB-74B6-48D6-BB4C-CB71210BFCCB}" dt="2022-04-26T05:04:06.119" v="3797" actId="20577"/>
          <ac:spMkLst>
            <pc:docMk/>
            <pc:sldMk cId="3914316137" sldId="570"/>
            <ac:spMk id="2" creationId="{74A971BE-7113-4888-86D5-493EBBF93575}"/>
          </ac:spMkLst>
        </pc:spChg>
        <pc:spChg chg="mod">
          <ac:chgData name="Lim, Krisha" userId="d6b91ba6-cd94-4226-a7ac-204f415fadfd" providerId="ADAL" clId="{A4E1B2FB-74B6-48D6-BB4C-CB71210BFCCB}" dt="2022-04-26T05:43:16.459" v="4462" actId="20577"/>
          <ac:spMkLst>
            <pc:docMk/>
            <pc:sldMk cId="3914316137" sldId="570"/>
            <ac:spMk id="3" creationId="{2767EF34-E76C-49E7-BAA9-08366E72259C}"/>
          </ac:spMkLst>
        </pc:spChg>
      </pc:sldChg>
      <pc:sldChg chg="addSp modSp add">
        <pc:chgData name="Lim, Krisha" userId="d6b91ba6-cd94-4226-a7ac-204f415fadfd" providerId="ADAL" clId="{A4E1B2FB-74B6-48D6-BB4C-CB71210BFCCB}" dt="2022-04-26T05:27:37.728" v="4377" actId="20577"/>
        <pc:sldMkLst>
          <pc:docMk/>
          <pc:sldMk cId="4192650999" sldId="571"/>
        </pc:sldMkLst>
        <pc:spChg chg="mod">
          <ac:chgData name="Lim, Krisha" userId="d6b91ba6-cd94-4226-a7ac-204f415fadfd" providerId="ADAL" clId="{A4E1B2FB-74B6-48D6-BB4C-CB71210BFCCB}" dt="2022-04-26T05:27:37.728" v="4377" actId="20577"/>
          <ac:spMkLst>
            <pc:docMk/>
            <pc:sldMk cId="4192650999" sldId="571"/>
            <ac:spMk id="2" creationId="{12D2BC03-492E-40FD-A886-C004BA6A7855}"/>
          </ac:spMkLst>
        </pc:spChg>
        <pc:spChg chg="mod">
          <ac:chgData name="Lim, Krisha" userId="d6b91ba6-cd94-4226-a7ac-204f415fadfd" providerId="ADAL" clId="{A4E1B2FB-74B6-48D6-BB4C-CB71210BFCCB}" dt="2022-04-26T05:12:23.524" v="4376" actId="20577"/>
          <ac:spMkLst>
            <pc:docMk/>
            <pc:sldMk cId="4192650999" sldId="571"/>
            <ac:spMk id="3" creationId="{E93530C5-6D40-4BE5-A781-FDA3754B0564}"/>
          </ac:spMkLst>
        </pc:spChg>
        <pc:picChg chg="add mod">
          <ac:chgData name="Lim, Krisha" userId="d6b91ba6-cd94-4226-a7ac-204f415fadfd" providerId="ADAL" clId="{A4E1B2FB-74B6-48D6-BB4C-CB71210BFCCB}" dt="2022-04-26T05:12:07.629" v="4347" actId="14100"/>
          <ac:picMkLst>
            <pc:docMk/>
            <pc:sldMk cId="4192650999" sldId="571"/>
            <ac:picMk id="4" creationId="{C868FE59-18EE-49D9-A9EE-B14FA80D308A}"/>
          </ac:picMkLst>
        </pc:picChg>
        <pc:picChg chg="add mod">
          <ac:chgData name="Lim, Krisha" userId="d6b91ba6-cd94-4226-a7ac-204f415fadfd" providerId="ADAL" clId="{A4E1B2FB-74B6-48D6-BB4C-CB71210BFCCB}" dt="2022-04-26T05:12:14.709" v="4349" actId="14100"/>
          <ac:picMkLst>
            <pc:docMk/>
            <pc:sldMk cId="4192650999" sldId="571"/>
            <ac:picMk id="5" creationId="{847ED747-3F7D-447A-B21B-2C74246066D4}"/>
          </ac:picMkLst>
        </pc:picChg>
      </pc:sldChg>
      <pc:sldChg chg="modSp add">
        <pc:chgData name="Lim, Krisha" userId="d6b91ba6-cd94-4226-a7ac-204f415fadfd" providerId="ADAL" clId="{A4E1B2FB-74B6-48D6-BB4C-CB71210BFCCB}" dt="2022-04-26T06:41:11.065" v="5571" actId="20577"/>
        <pc:sldMkLst>
          <pc:docMk/>
          <pc:sldMk cId="256725961" sldId="572"/>
        </pc:sldMkLst>
        <pc:spChg chg="mod">
          <ac:chgData name="Lim, Krisha" userId="d6b91ba6-cd94-4226-a7ac-204f415fadfd" providerId="ADAL" clId="{A4E1B2FB-74B6-48D6-BB4C-CB71210BFCCB}" dt="2022-04-26T06:14:47.014" v="5437" actId="20577"/>
          <ac:spMkLst>
            <pc:docMk/>
            <pc:sldMk cId="256725961" sldId="572"/>
            <ac:spMk id="2" creationId="{0A8241E3-8036-4B8E-A8BF-EBDA13E5D42F}"/>
          </ac:spMkLst>
        </pc:spChg>
        <pc:spChg chg="mod">
          <ac:chgData name="Lim, Krisha" userId="d6b91ba6-cd94-4226-a7ac-204f415fadfd" providerId="ADAL" clId="{A4E1B2FB-74B6-48D6-BB4C-CB71210BFCCB}" dt="2022-04-26T06:41:11.065" v="5571" actId="20577"/>
          <ac:spMkLst>
            <pc:docMk/>
            <pc:sldMk cId="256725961" sldId="572"/>
            <ac:spMk id="3" creationId="{D1A2876F-EBFF-4A88-BDAE-1C321707E907}"/>
          </ac:spMkLst>
        </pc:spChg>
      </pc:sldChg>
      <pc:sldChg chg="modSp add">
        <pc:chgData name="Lim, Krisha" userId="d6b91ba6-cd94-4226-a7ac-204f415fadfd" providerId="ADAL" clId="{A4E1B2FB-74B6-48D6-BB4C-CB71210BFCCB}" dt="2022-04-26T06:09:37.754" v="4803" actId="20577"/>
        <pc:sldMkLst>
          <pc:docMk/>
          <pc:sldMk cId="3595421321" sldId="573"/>
        </pc:sldMkLst>
        <pc:spChg chg="mod">
          <ac:chgData name="Lim, Krisha" userId="d6b91ba6-cd94-4226-a7ac-204f415fadfd" providerId="ADAL" clId="{A4E1B2FB-74B6-48D6-BB4C-CB71210BFCCB}" dt="2022-04-26T06:09:30.382" v="4801" actId="6549"/>
          <ac:spMkLst>
            <pc:docMk/>
            <pc:sldMk cId="3595421321" sldId="573"/>
            <ac:spMk id="2" creationId="{6D1B652C-0919-43B0-8120-D64196716FB0}"/>
          </ac:spMkLst>
        </pc:spChg>
        <pc:spChg chg="mod">
          <ac:chgData name="Lim, Krisha" userId="d6b91ba6-cd94-4226-a7ac-204f415fadfd" providerId="ADAL" clId="{A4E1B2FB-74B6-48D6-BB4C-CB71210BFCCB}" dt="2022-04-26T06:09:37.754" v="4803" actId="20577"/>
          <ac:spMkLst>
            <pc:docMk/>
            <pc:sldMk cId="3595421321" sldId="573"/>
            <ac:spMk id="3" creationId="{E7A657EF-642C-4EB4-AB39-C5FE7EF18EBB}"/>
          </ac:spMkLst>
        </pc:spChg>
      </pc:sldChg>
      <pc:sldChg chg="modSp add">
        <pc:chgData name="Lim, Krisha" userId="d6b91ba6-cd94-4226-a7ac-204f415fadfd" providerId="ADAL" clId="{A4E1B2FB-74B6-48D6-BB4C-CB71210BFCCB}" dt="2022-04-26T07:16:08.271" v="6602" actId="207"/>
        <pc:sldMkLst>
          <pc:docMk/>
          <pc:sldMk cId="2212351511" sldId="574"/>
        </pc:sldMkLst>
        <pc:spChg chg="mod">
          <ac:chgData name="Lim, Krisha" userId="d6b91ba6-cd94-4226-a7ac-204f415fadfd" providerId="ADAL" clId="{A4E1B2FB-74B6-48D6-BB4C-CB71210BFCCB}" dt="2022-04-26T06:09:17.908" v="4776" actId="20577"/>
          <ac:spMkLst>
            <pc:docMk/>
            <pc:sldMk cId="2212351511" sldId="574"/>
            <ac:spMk id="2" creationId="{44777969-530E-44B5-9B9B-4B727DD84733}"/>
          </ac:spMkLst>
        </pc:spChg>
        <pc:spChg chg="mod">
          <ac:chgData name="Lim, Krisha" userId="d6b91ba6-cd94-4226-a7ac-204f415fadfd" providerId="ADAL" clId="{A4E1B2FB-74B6-48D6-BB4C-CB71210BFCCB}" dt="2022-04-26T07:16:08.271" v="6602" actId="207"/>
          <ac:spMkLst>
            <pc:docMk/>
            <pc:sldMk cId="2212351511" sldId="574"/>
            <ac:spMk id="3" creationId="{678A0023-F068-432D-B410-B6EDC39184CE}"/>
          </ac:spMkLst>
        </pc:spChg>
      </pc:sldChg>
      <pc:sldChg chg="addSp delSp modSp add">
        <pc:chgData name="Lim, Krisha" userId="d6b91ba6-cd94-4226-a7ac-204f415fadfd" providerId="ADAL" clId="{A4E1B2FB-74B6-48D6-BB4C-CB71210BFCCB}" dt="2022-04-26T06:14:57.857" v="5441"/>
        <pc:sldMkLst>
          <pc:docMk/>
          <pc:sldMk cId="382578218" sldId="575"/>
        </pc:sldMkLst>
        <pc:spChg chg="del mod">
          <ac:chgData name="Lim, Krisha" userId="d6b91ba6-cd94-4226-a7ac-204f415fadfd" providerId="ADAL" clId="{A4E1B2FB-74B6-48D6-BB4C-CB71210BFCCB}" dt="2022-04-26T06:13:15.733" v="5377"/>
          <ac:spMkLst>
            <pc:docMk/>
            <pc:sldMk cId="382578218" sldId="575"/>
            <ac:spMk id="3" creationId="{45E8710B-0527-4D95-A53C-377964EC1622}"/>
          </ac:spMkLst>
        </pc:spChg>
        <pc:spChg chg="add mod">
          <ac:chgData name="Lim, Krisha" userId="d6b91ba6-cd94-4226-a7ac-204f415fadfd" providerId="ADAL" clId="{A4E1B2FB-74B6-48D6-BB4C-CB71210BFCCB}" dt="2022-04-26T06:14:26.709" v="5425" actId="14100"/>
          <ac:spMkLst>
            <pc:docMk/>
            <pc:sldMk cId="382578218" sldId="575"/>
            <ac:spMk id="6" creationId="{443C37F3-E204-4340-9EF1-88A9D9164712}"/>
          </ac:spMkLst>
        </pc:spChg>
        <pc:picChg chg="add mod">
          <ac:chgData name="Lim, Krisha" userId="d6b91ba6-cd94-4226-a7ac-204f415fadfd" providerId="ADAL" clId="{A4E1B2FB-74B6-48D6-BB4C-CB71210BFCCB}" dt="2022-04-26T06:14:13.617" v="5392" actId="1076"/>
          <ac:picMkLst>
            <pc:docMk/>
            <pc:sldMk cId="382578218" sldId="575"/>
            <ac:picMk id="4" creationId="{62140AB5-B3F2-468D-99B1-298F828F4A81}"/>
          </ac:picMkLst>
        </pc:picChg>
        <pc:picChg chg="add del mod">
          <ac:chgData name="Lim, Krisha" userId="d6b91ba6-cd94-4226-a7ac-204f415fadfd" providerId="ADAL" clId="{A4E1B2FB-74B6-48D6-BB4C-CB71210BFCCB}" dt="2022-04-26T06:14:57.857" v="5441"/>
          <ac:picMkLst>
            <pc:docMk/>
            <pc:sldMk cId="382578218" sldId="575"/>
            <ac:picMk id="5" creationId="{0CEB65E4-C946-4F3F-BC87-9E057F9D6550}"/>
          </ac:picMkLst>
        </pc:picChg>
      </pc:sldChg>
      <pc:sldChg chg="addSp modSp add">
        <pc:chgData name="Lim, Krisha" userId="d6b91ba6-cd94-4226-a7ac-204f415fadfd" providerId="ADAL" clId="{A4E1B2FB-74B6-48D6-BB4C-CB71210BFCCB}" dt="2022-04-26T06:45:01.112" v="5852" actId="404"/>
        <pc:sldMkLst>
          <pc:docMk/>
          <pc:sldMk cId="1286948253" sldId="576"/>
        </pc:sldMkLst>
        <pc:spChg chg="mod">
          <ac:chgData name="Lim, Krisha" userId="d6b91ba6-cd94-4226-a7ac-204f415fadfd" providerId="ADAL" clId="{A4E1B2FB-74B6-48D6-BB4C-CB71210BFCCB}" dt="2022-04-26T06:14:52.892" v="5439"/>
          <ac:spMkLst>
            <pc:docMk/>
            <pc:sldMk cId="1286948253" sldId="576"/>
            <ac:spMk id="2" creationId="{C5B2A254-A00A-4C9C-AE76-07561D07FA2A}"/>
          </ac:spMkLst>
        </pc:spChg>
        <pc:spChg chg="mod">
          <ac:chgData name="Lim, Krisha" userId="d6b91ba6-cd94-4226-a7ac-204f415fadfd" providerId="ADAL" clId="{A4E1B2FB-74B6-48D6-BB4C-CB71210BFCCB}" dt="2022-04-26T06:45:01.112" v="5852" actId="404"/>
          <ac:spMkLst>
            <pc:docMk/>
            <pc:sldMk cId="1286948253" sldId="576"/>
            <ac:spMk id="3" creationId="{D9D0D800-FDAC-4BB3-A7A0-21945C02BD47}"/>
          </ac:spMkLst>
        </pc:spChg>
        <pc:picChg chg="add mod">
          <ac:chgData name="Lim, Krisha" userId="d6b91ba6-cd94-4226-a7ac-204f415fadfd" providerId="ADAL" clId="{A4E1B2FB-74B6-48D6-BB4C-CB71210BFCCB}" dt="2022-04-26T06:42:01.581" v="5573" actId="14100"/>
          <ac:picMkLst>
            <pc:docMk/>
            <pc:sldMk cId="1286948253" sldId="576"/>
            <ac:picMk id="4" creationId="{7A87C9BF-A1AB-42C7-8C3C-3E39A9055298}"/>
          </ac:picMkLst>
        </pc:picChg>
      </pc:sldChg>
      <pc:sldChg chg="addSp delSp modSp add">
        <pc:chgData name="Lim, Krisha" userId="d6b91ba6-cd94-4226-a7ac-204f415fadfd" providerId="ADAL" clId="{A4E1B2FB-74B6-48D6-BB4C-CB71210BFCCB}" dt="2022-04-26T07:05:36.472" v="6446" actId="20577"/>
        <pc:sldMkLst>
          <pc:docMk/>
          <pc:sldMk cId="1152500603" sldId="577"/>
        </pc:sldMkLst>
        <pc:spChg chg="mod">
          <ac:chgData name="Lim, Krisha" userId="d6b91ba6-cd94-4226-a7ac-204f415fadfd" providerId="ADAL" clId="{A4E1B2FB-74B6-48D6-BB4C-CB71210BFCCB}" dt="2022-04-26T06:45:32.825" v="5875" actId="20577"/>
          <ac:spMkLst>
            <pc:docMk/>
            <pc:sldMk cId="1152500603" sldId="577"/>
            <ac:spMk id="2" creationId="{382D5CF6-824D-4C3A-B56A-3ACA9EB12480}"/>
          </ac:spMkLst>
        </pc:spChg>
        <pc:spChg chg="mod">
          <ac:chgData name="Lim, Krisha" userId="d6b91ba6-cd94-4226-a7ac-204f415fadfd" providerId="ADAL" clId="{A4E1B2FB-74B6-48D6-BB4C-CB71210BFCCB}" dt="2022-04-26T07:05:36.472" v="6446" actId="20577"/>
          <ac:spMkLst>
            <pc:docMk/>
            <pc:sldMk cId="1152500603" sldId="577"/>
            <ac:spMk id="3" creationId="{85A52E5A-E637-4310-913C-0A3283129BF6}"/>
          </ac:spMkLst>
        </pc:spChg>
        <pc:spChg chg="add del">
          <ac:chgData name="Lim, Krisha" userId="d6b91ba6-cd94-4226-a7ac-204f415fadfd" providerId="ADAL" clId="{A4E1B2FB-74B6-48D6-BB4C-CB71210BFCCB}" dt="2022-04-26T06:54:36.980" v="6372"/>
          <ac:spMkLst>
            <pc:docMk/>
            <pc:sldMk cId="1152500603" sldId="577"/>
            <ac:spMk id="4" creationId="{A7645084-7D83-463D-A098-4576A97417CF}"/>
          </ac:spMkLst>
        </pc:spChg>
      </pc:sldChg>
      <pc:sldChg chg="modSp add">
        <pc:chgData name="Lim, Krisha" userId="d6b91ba6-cd94-4226-a7ac-204f415fadfd" providerId="ADAL" clId="{A4E1B2FB-74B6-48D6-BB4C-CB71210BFCCB}" dt="2022-04-26T07:25:50.856" v="7439" actId="20577"/>
        <pc:sldMkLst>
          <pc:docMk/>
          <pc:sldMk cId="1231696903" sldId="578"/>
        </pc:sldMkLst>
        <pc:spChg chg="mod">
          <ac:chgData name="Lim, Krisha" userId="d6b91ba6-cd94-4226-a7ac-204f415fadfd" providerId="ADAL" clId="{A4E1B2FB-74B6-48D6-BB4C-CB71210BFCCB}" dt="2022-04-26T07:06:10.118" v="6476" actId="20577"/>
          <ac:spMkLst>
            <pc:docMk/>
            <pc:sldMk cId="1231696903" sldId="578"/>
            <ac:spMk id="2" creationId="{841238B7-981B-4692-BED2-00CEEBF25764}"/>
          </ac:spMkLst>
        </pc:spChg>
        <pc:spChg chg="mod">
          <ac:chgData name="Lim, Krisha" userId="d6b91ba6-cd94-4226-a7ac-204f415fadfd" providerId="ADAL" clId="{A4E1B2FB-74B6-48D6-BB4C-CB71210BFCCB}" dt="2022-04-26T07:25:50.856" v="7439" actId="20577"/>
          <ac:spMkLst>
            <pc:docMk/>
            <pc:sldMk cId="1231696903" sldId="578"/>
            <ac:spMk id="3" creationId="{8B32563F-4490-4620-8A80-23E41E27208B}"/>
          </ac:spMkLst>
        </pc:spChg>
      </pc:sldChg>
      <pc:sldChg chg="modSp add">
        <pc:chgData name="Lim, Krisha" userId="d6b91ba6-cd94-4226-a7ac-204f415fadfd" providerId="ADAL" clId="{A4E1B2FB-74B6-48D6-BB4C-CB71210BFCCB}" dt="2022-04-26T07:19:48.569" v="6922" actId="207"/>
        <pc:sldMkLst>
          <pc:docMk/>
          <pc:sldMk cId="2592811345" sldId="579"/>
        </pc:sldMkLst>
        <pc:spChg chg="mod">
          <ac:chgData name="Lim, Krisha" userId="d6b91ba6-cd94-4226-a7ac-204f415fadfd" providerId="ADAL" clId="{A4E1B2FB-74B6-48D6-BB4C-CB71210BFCCB}" dt="2022-04-26T07:16:28.164" v="6627" actId="20577"/>
          <ac:spMkLst>
            <pc:docMk/>
            <pc:sldMk cId="2592811345" sldId="579"/>
            <ac:spMk id="2" creationId="{5CA917BB-86A5-4D4C-9406-8C421327260D}"/>
          </ac:spMkLst>
        </pc:spChg>
        <pc:spChg chg="mod">
          <ac:chgData name="Lim, Krisha" userId="d6b91ba6-cd94-4226-a7ac-204f415fadfd" providerId="ADAL" clId="{A4E1B2FB-74B6-48D6-BB4C-CB71210BFCCB}" dt="2022-04-26T07:19:48.569" v="6922" actId="207"/>
          <ac:spMkLst>
            <pc:docMk/>
            <pc:sldMk cId="2592811345" sldId="579"/>
            <ac:spMk id="3" creationId="{CE2A9021-2C9E-4FB6-987C-5240485277A9}"/>
          </ac:spMkLst>
        </pc:spChg>
      </pc:sldChg>
      <pc:sldChg chg="modSp add">
        <pc:chgData name="Lim, Krisha" userId="d6b91ba6-cd94-4226-a7ac-204f415fadfd" providerId="ADAL" clId="{A4E1B2FB-74B6-48D6-BB4C-CB71210BFCCB}" dt="2022-04-26T07:21:49.074" v="7360" actId="113"/>
        <pc:sldMkLst>
          <pc:docMk/>
          <pc:sldMk cId="2068953472" sldId="580"/>
        </pc:sldMkLst>
        <pc:spChg chg="mod">
          <ac:chgData name="Lim, Krisha" userId="d6b91ba6-cd94-4226-a7ac-204f415fadfd" providerId="ADAL" clId="{A4E1B2FB-74B6-48D6-BB4C-CB71210BFCCB}" dt="2022-04-26T07:20:15.216" v="6949" actId="20577"/>
          <ac:spMkLst>
            <pc:docMk/>
            <pc:sldMk cId="2068953472" sldId="580"/>
            <ac:spMk id="2" creationId="{EFB6E0F5-4572-49B4-98BA-BE19ED2FF2CE}"/>
          </ac:spMkLst>
        </pc:spChg>
        <pc:spChg chg="mod">
          <ac:chgData name="Lim, Krisha" userId="d6b91ba6-cd94-4226-a7ac-204f415fadfd" providerId="ADAL" clId="{A4E1B2FB-74B6-48D6-BB4C-CB71210BFCCB}" dt="2022-04-26T07:21:49.074" v="7360" actId="113"/>
          <ac:spMkLst>
            <pc:docMk/>
            <pc:sldMk cId="2068953472" sldId="580"/>
            <ac:spMk id="3" creationId="{E10D9B02-92CA-4604-AAE0-E10CB7B48C53}"/>
          </ac:spMkLst>
        </pc:spChg>
      </pc:sldChg>
      <pc:sldChg chg="modSp add">
        <pc:chgData name="Lim, Krisha" userId="d6b91ba6-cd94-4226-a7ac-204f415fadfd" providerId="ADAL" clId="{A4E1B2FB-74B6-48D6-BB4C-CB71210BFCCB}" dt="2022-04-26T07:23:00.461" v="7429" actId="207"/>
        <pc:sldMkLst>
          <pc:docMk/>
          <pc:sldMk cId="1363448266" sldId="581"/>
        </pc:sldMkLst>
        <pc:spChg chg="mod">
          <ac:chgData name="Lim, Krisha" userId="d6b91ba6-cd94-4226-a7ac-204f415fadfd" providerId="ADAL" clId="{A4E1B2FB-74B6-48D6-BB4C-CB71210BFCCB}" dt="2022-04-26T07:21:54.458" v="7389" actId="20577"/>
          <ac:spMkLst>
            <pc:docMk/>
            <pc:sldMk cId="1363448266" sldId="581"/>
            <ac:spMk id="2" creationId="{2F19CA8D-298A-481D-BFAC-8AA87DECB48B}"/>
          </ac:spMkLst>
        </pc:spChg>
        <pc:spChg chg="mod">
          <ac:chgData name="Lim, Krisha" userId="d6b91ba6-cd94-4226-a7ac-204f415fadfd" providerId="ADAL" clId="{A4E1B2FB-74B6-48D6-BB4C-CB71210BFCCB}" dt="2022-04-26T07:23:00.461" v="7429" actId="207"/>
          <ac:spMkLst>
            <pc:docMk/>
            <pc:sldMk cId="1363448266" sldId="581"/>
            <ac:spMk id="3" creationId="{8CEE7BF3-21C9-48A1-A7C0-16E84B6E30D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AC5887-B343-1D4C-9540-711B41B3D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0540F-8E69-5C4D-853B-447AE43EF8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54B-C6F3-634A-A175-A438C4A5EC7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235AA-0587-7A44-845C-5CBDE443E9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3471D-FF42-1E42-86A3-3C7CC97317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4F1BB-8698-D146-90BF-BC7E8537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97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AB557-68BD-4EB5-BC0F-14247F99E1C6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FA959-F140-4DE7-AE87-4D93140DC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426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FA959-F140-4DE7-AE87-4D93140DC48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270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CD39CC-4F61-6C42-9AC1-CEDE2BEAEA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7119" cy="50784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FD10A9-06EA-6C44-A9A9-88F3B5C25D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903" y="5480919"/>
            <a:ext cx="6034619" cy="9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Colum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758C-8024-AC4A-97CE-04A12CC4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57200"/>
            <a:ext cx="4040505" cy="1600200"/>
          </a:xfrm>
          <a:prstGeom prst="rect">
            <a:avLst/>
          </a:prstGeom>
        </p:spPr>
        <p:txBody>
          <a:bodyPr anchor="ctr"/>
          <a:lstStyle>
            <a:lvl1pPr>
              <a:defRPr sz="3200" b="1" i="0">
                <a:solidFill>
                  <a:srgbClr val="0D2244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3732A-E107-D544-BA7F-8E02FA390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348330" cy="5383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D2244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C58DF-C432-B248-8DFE-B04BEE2AC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1520" y="2057400"/>
            <a:ext cx="4040505" cy="378355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5E9B5C-43DD-1443-98F9-101C05B1E9E4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5FCB6EA-EB61-DB42-8A1B-BE594F6269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7853" y="5975896"/>
            <a:ext cx="1116657" cy="71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5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CD39CC-4F61-6C42-9AC1-CEDE2BEAEA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7119" cy="50784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4D438F-D3D1-0449-B4C8-1AFB8592AE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903" y="5515209"/>
            <a:ext cx="5930685" cy="93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84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D6DB8E-FB1D-CC4D-AB8D-C415B2D4BB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569"/>
          <a:stretch/>
        </p:blipFill>
        <p:spPr>
          <a:xfrm>
            <a:off x="0" y="0"/>
            <a:ext cx="12192000" cy="4286002"/>
          </a:xfrm>
          <a:prstGeom prst="rect">
            <a:avLst/>
          </a:prstGeom>
        </p:spPr>
      </p:pic>
      <p:sp>
        <p:nvSpPr>
          <p:cNvPr id="10" name="Title 10">
            <a:extLst>
              <a:ext uri="{FF2B5EF4-FFF2-40B4-BE49-F238E27FC236}">
                <a16:creationId xmlns:a16="http://schemas.microsoft.com/office/drawing/2014/main" id="{8D5FAD4D-1F50-2C42-A2B1-6EC13395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02" y="4519573"/>
            <a:ext cx="10515600" cy="877617"/>
          </a:xfrm>
          <a:prstGeom prst="rect">
            <a:avLst/>
          </a:prstGeom>
        </p:spPr>
        <p:txBody>
          <a:bodyPr anchor="ctr"/>
          <a:lstStyle>
            <a:lvl1pPr>
              <a:defRPr b="1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519D5ECD-473D-344F-893F-97CB5AF76E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3302" y="5392648"/>
            <a:ext cx="7224209" cy="645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696370-4200-9240-8DFB-AB1A3731AD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59119" y="6002622"/>
            <a:ext cx="3918403" cy="61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96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3CC8-FFAC-B042-BD76-F6CB6A38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65125"/>
            <a:ext cx="10799998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 b="1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4B4EA-259C-6446-BD42-D9DA7C879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25625"/>
            <a:ext cx="10799998" cy="40153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F76BD5-526D-C54D-9821-B70AD59DB4D7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0D5290C-EE4B-A04F-85DD-B77DD1B555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33654" y="5975896"/>
            <a:ext cx="3918403" cy="61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52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F76384-186B-184D-9D72-2691F8F2BDDA}"/>
              </a:ext>
            </a:extLst>
          </p:cNvPr>
          <p:cNvSpPr txBox="1"/>
          <p:nvPr userDrawn="1"/>
        </p:nvSpPr>
        <p:spPr>
          <a:xfrm>
            <a:off x="1842868" y="4225392"/>
            <a:ext cx="8567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mfre.landfood.ubc.ca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9A337F-D19C-7348-AB6F-CC84607A4C5B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6908C6F-18B0-924C-9C03-11AFA8AE71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63098" y="1836238"/>
            <a:ext cx="3736060" cy="238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46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/footer lar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9A337F-D19C-7348-AB6F-CC84607A4C5B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095A647-277F-8D40-8168-7B7E643011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3351" y="5987989"/>
            <a:ext cx="1087097" cy="69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20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w/footer smal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9A337F-D19C-7348-AB6F-CC84607A4C5B}"/>
              </a:ext>
            </a:extLst>
          </p:cNvPr>
          <p:cNvCxnSpPr/>
          <p:nvPr userDrawn="1"/>
        </p:nvCxnSpPr>
        <p:spPr>
          <a:xfrm>
            <a:off x="731520" y="6153194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20231D2-D652-284F-BE2F-BB056E139F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5479" y="6250704"/>
            <a:ext cx="790153" cy="50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21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/footer lar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21A9EC-84A3-3648-B014-69B29D64BDAC}"/>
              </a:ext>
            </a:extLst>
          </p:cNvPr>
          <p:cNvSpPr/>
          <p:nvPr userDrawn="1"/>
        </p:nvSpPr>
        <p:spPr>
          <a:xfrm>
            <a:off x="2231572" y="3629"/>
            <a:ext cx="996042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9A337F-D19C-7348-AB6F-CC84607A4C5B}"/>
              </a:ext>
            </a:extLst>
          </p:cNvPr>
          <p:cNvCxnSpPr>
            <a:cxnSpLocks/>
          </p:cNvCxnSpPr>
          <p:nvPr userDrawn="1"/>
        </p:nvCxnSpPr>
        <p:spPr>
          <a:xfrm>
            <a:off x="2231572" y="0"/>
            <a:ext cx="0" cy="6854228"/>
          </a:xfrm>
          <a:prstGeom prst="line">
            <a:avLst/>
          </a:prstGeom>
          <a:ln w="381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FFAF0DF-0A0B-AB45-8121-3DFC34FEB4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958" y="5660262"/>
            <a:ext cx="1468907" cy="93934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B4B7148-B6C0-7140-BFBE-4E5AD006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508" y="310696"/>
            <a:ext cx="9098149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 b="1" i="0"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90AECFF-62BA-C547-9E34-224C73C4E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508" y="1771196"/>
            <a:ext cx="9098149" cy="482841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4580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139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2339-5932-054B-B659-838F6A64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65125"/>
            <a:ext cx="10799998" cy="1325563"/>
          </a:xfrm>
          <a:prstGeom prst="rect">
            <a:avLst/>
          </a:prstGeom>
        </p:spPr>
        <p:txBody>
          <a:bodyPr anchor="ctr"/>
          <a:lstStyle>
            <a:lvl1pPr>
              <a:defRPr sz="4800" b="1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17087-24A9-7D46-A049-7911C3C43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1520" y="1825625"/>
            <a:ext cx="5288280" cy="40153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F0311-B9C2-F14A-995C-73BBAE6F2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359318" cy="40153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C1FA9E-145D-6547-8ADC-C033C3770FF4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19EC0CA-1804-4E45-8E20-EE71A4CAB9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4173" y="5987989"/>
            <a:ext cx="1087097" cy="69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D6DB8E-FB1D-CC4D-AB8D-C415B2D4BB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569"/>
          <a:stretch/>
        </p:blipFill>
        <p:spPr>
          <a:xfrm>
            <a:off x="0" y="0"/>
            <a:ext cx="12192000" cy="4286002"/>
          </a:xfrm>
          <a:prstGeom prst="rect">
            <a:avLst/>
          </a:prstGeom>
        </p:spPr>
      </p:pic>
      <p:sp>
        <p:nvSpPr>
          <p:cNvPr id="10" name="Title 10">
            <a:extLst>
              <a:ext uri="{FF2B5EF4-FFF2-40B4-BE49-F238E27FC236}">
                <a16:creationId xmlns:a16="http://schemas.microsoft.com/office/drawing/2014/main" id="{8D5FAD4D-1F50-2C42-A2B1-6EC13395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02" y="4519573"/>
            <a:ext cx="10515600" cy="877617"/>
          </a:xfrm>
          <a:prstGeom prst="rect">
            <a:avLst/>
          </a:prstGeom>
        </p:spPr>
        <p:txBody>
          <a:bodyPr anchor="ctr"/>
          <a:lstStyle>
            <a:lvl1pPr>
              <a:defRPr b="1" i="0"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519D5ECD-473D-344F-893F-97CB5AF76E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3302" y="5392648"/>
            <a:ext cx="7224209" cy="645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solidFill>
                  <a:srgbClr val="0D22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A71169-5504-8A47-AF13-1B8885125E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59119" y="6007648"/>
            <a:ext cx="3918403" cy="61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56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Colum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758C-8024-AC4A-97CE-04A12CC4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57200"/>
            <a:ext cx="4040505" cy="1600200"/>
          </a:xfrm>
          <a:prstGeom prst="rect">
            <a:avLst/>
          </a:prstGeom>
        </p:spPr>
        <p:txBody>
          <a:bodyPr anchor="ctr"/>
          <a:lstStyle>
            <a:lvl1pPr>
              <a:defRPr sz="3200" b="1" i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3732A-E107-D544-BA7F-8E02FA390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348330" cy="5383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C58DF-C432-B248-8DFE-B04BEE2AC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1520" y="2057400"/>
            <a:ext cx="4040505" cy="378355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5E9B5C-43DD-1443-98F9-101C05B1E9E4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2B71CA6-D241-AD42-B17A-93058CEEF2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43899" y="5987989"/>
            <a:ext cx="1087097" cy="69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0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3CC8-FFAC-B042-BD76-F6CB6A38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65125"/>
            <a:ext cx="10799998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 b="1" i="0"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4B4EA-259C-6446-BD42-D9DA7C879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25625"/>
            <a:ext cx="10799998" cy="40153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F76BD5-526D-C54D-9821-B70AD59DB4D7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4F6C677-B25C-A349-BF9F-9E90E3821B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7853" y="5975896"/>
            <a:ext cx="1116657" cy="71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6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F76384-186B-184D-9D72-2691F8F2BDDA}"/>
              </a:ext>
            </a:extLst>
          </p:cNvPr>
          <p:cNvSpPr txBox="1"/>
          <p:nvPr userDrawn="1"/>
        </p:nvSpPr>
        <p:spPr>
          <a:xfrm>
            <a:off x="1842868" y="4225392"/>
            <a:ext cx="8567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0D22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mfre.landfood.ubc.ca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9A337F-D19C-7348-AB6F-CC84607A4C5B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62E8B7D-32CF-3E42-96A8-9C0264F537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63098" y="1842184"/>
            <a:ext cx="3726763" cy="238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6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/footer lar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9A337F-D19C-7348-AB6F-CC84607A4C5B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D357B0B-E2A7-A845-B6F4-D027CEB9A0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7853" y="5975896"/>
            <a:ext cx="1116657" cy="71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6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/footer smal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9A337F-D19C-7348-AB6F-CC84607A4C5B}"/>
              </a:ext>
            </a:extLst>
          </p:cNvPr>
          <p:cNvCxnSpPr/>
          <p:nvPr userDrawn="1"/>
        </p:nvCxnSpPr>
        <p:spPr>
          <a:xfrm>
            <a:off x="731518" y="6073812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E09EACE-EDDB-3C4D-B1BB-AF35AE51B1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099" y="6213296"/>
            <a:ext cx="774913" cy="49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0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883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/footer lar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21A9EC-84A3-3648-B014-69B29D64BDAC}"/>
              </a:ext>
            </a:extLst>
          </p:cNvPr>
          <p:cNvSpPr/>
          <p:nvPr userDrawn="1"/>
        </p:nvSpPr>
        <p:spPr>
          <a:xfrm>
            <a:off x="2063932" y="0"/>
            <a:ext cx="10128068" cy="6858000"/>
          </a:xfrm>
          <a:prstGeom prst="rect">
            <a:avLst/>
          </a:prstGeom>
          <a:solidFill>
            <a:srgbClr val="0020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3D044B-87D5-6147-8DB0-327DBCCDED96}"/>
              </a:ext>
            </a:extLst>
          </p:cNvPr>
          <p:cNvCxnSpPr>
            <a:cxnSpLocks/>
          </p:cNvCxnSpPr>
          <p:nvPr userDrawn="1"/>
        </p:nvCxnSpPr>
        <p:spPr>
          <a:xfrm>
            <a:off x="2063932" y="0"/>
            <a:ext cx="0" cy="6876000"/>
          </a:xfrm>
          <a:prstGeom prst="line">
            <a:avLst/>
          </a:prstGeom>
          <a:ln w="381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1E04FC2-5C68-314B-8375-23815C9D77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476" y="5703214"/>
            <a:ext cx="1518832" cy="97127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D73BFB4-0720-F74D-8C81-6A56B094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556" y="365125"/>
            <a:ext cx="951064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 b="1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10588D-54C5-714D-A2C6-EEA26FFA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6556" y="1825624"/>
            <a:ext cx="9510644" cy="46818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24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2339-5932-054B-B659-838F6A64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65125"/>
            <a:ext cx="10799998" cy="1325563"/>
          </a:xfrm>
          <a:prstGeom prst="rect">
            <a:avLst/>
          </a:prstGeom>
        </p:spPr>
        <p:txBody>
          <a:bodyPr anchor="ctr"/>
          <a:lstStyle>
            <a:lvl1pPr>
              <a:defRPr sz="4800" b="1" i="0"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17087-24A9-7D46-A049-7911C3C43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1520" y="1825625"/>
            <a:ext cx="5288280" cy="40153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F0311-B9C2-F14A-995C-73BBAE6F2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359318" cy="40153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C1FA9E-145D-6547-8ADC-C033C3770FF4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5D1DD52-D5BA-AA46-BB93-BDF0139EB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7853" y="5975896"/>
            <a:ext cx="1116657" cy="71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5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60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3" r:id="rId3"/>
    <p:sldLayoutId id="2147483673" r:id="rId4"/>
    <p:sldLayoutId id="2147483678" r:id="rId5"/>
    <p:sldLayoutId id="2147483689" r:id="rId6"/>
    <p:sldLayoutId id="2147483679" r:id="rId7"/>
    <p:sldLayoutId id="2147483691" r:id="rId8"/>
    <p:sldLayoutId id="2147483665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15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90" r:id="rId6"/>
    <p:sldLayoutId id="2147483692" r:id="rId7"/>
    <p:sldLayoutId id="2147483686" r:id="rId8"/>
    <p:sldLayoutId id="2147483687" r:id="rId9"/>
    <p:sldLayoutId id="214748368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drr.io/github/zauster/RComtrade/man/getComtrade.html" TargetMode="External"/><Relationship Id="rId2" Type="http://schemas.openxmlformats.org/officeDocument/2006/relationships/hyperlink" Target="https://comtrade.un.org/data/Doc/api/ex/r" TargetMode="Externa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unstats.un.org/wiki/display/comtrade/Finding+6-digit+detailed+commodity+codes+in+HS+Classification+in+UN+Comtrade" TargetMode="Externa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functions.html" TargetMode="External"/><Relationship Id="rId2" Type="http://schemas.openxmlformats.org/officeDocument/2006/relationships/hyperlink" Target="https://swcarpentry.github.io/r-novice-inflammation/02-func-R/" TargetMode="Externa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r/r_functions.asp" TargetMode="Externa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4ds.had.co.nz/functions.html" TargetMode="Externa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E445-B861-4282-9979-68ED7431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 Bootcamp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11296-A1D1-46AB-977E-C59BEB6616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/>
              <a:t>August 23-24, 2021</a:t>
            </a:r>
          </a:p>
        </p:txBody>
      </p:sp>
    </p:spTree>
    <p:extLst>
      <p:ext uri="{BB962C8B-B14F-4D97-AF65-F5344CB8AC3E}">
        <p14:creationId xmlns:p14="http://schemas.microsoft.com/office/powerpoint/2010/main" val="1784189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7241-5B53-4ACD-9AC6-0E272BBC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E7745-2094-47D2-B961-573BE0CBF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Next, we add in curly brackets ( {} ) that will contain the body of the function, which are the codes that will be executed when we call the function. </a:t>
            </a:r>
          </a:p>
          <a:p>
            <a:pPr lvl="1"/>
            <a:r>
              <a:rPr lang="en-CA" b="1"/>
              <a:t>f_to_c &lt;- function(temp_f){</a:t>
            </a:r>
          </a:p>
          <a:p>
            <a:pPr marL="457200" lvl="1" indent="0">
              <a:buNone/>
            </a:pPr>
            <a:r>
              <a:rPr lang="en-CA" b="1"/>
              <a:t>	</a:t>
            </a:r>
            <a:r>
              <a:rPr lang="en-CA" b="1">
                <a:solidFill>
                  <a:schemeClr val="bg1">
                    <a:lumMod val="75000"/>
                  </a:schemeClr>
                </a:solidFill>
              </a:rPr>
              <a:t>code_chunk</a:t>
            </a:r>
          </a:p>
          <a:p>
            <a:pPr marL="457200" lvl="1" indent="0">
              <a:buNone/>
            </a:pPr>
            <a:r>
              <a:rPr lang="en-CA" b="1"/>
              <a:t>   }</a:t>
            </a:r>
          </a:p>
          <a:p>
            <a:pPr marL="457200" lvl="1" indent="0">
              <a:buNone/>
            </a:pPr>
            <a:endParaRPr lang="en-CA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3838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71BE-7113-4888-86D5-493EBBF9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7EF34-E76C-49E7-BAA9-08366E722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Then we add the code statments. We typically indent the statements for readability. </a:t>
            </a:r>
          </a:p>
          <a:p>
            <a:pPr lvl="1"/>
            <a:r>
              <a:rPr lang="en-CA" b="1"/>
              <a:t>f_to_c &lt;- function(temp_f){</a:t>
            </a:r>
          </a:p>
          <a:p>
            <a:pPr marL="457200" lvl="1" indent="0">
              <a:buNone/>
            </a:pPr>
            <a:r>
              <a:rPr lang="en-CA" b="1"/>
              <a:t>	 temp_c &lt;- (temp_f – 32) * 5 / 9</a:t>
            </a:r>
          </a:p>
          <a:p>
            <a:pPr marL="457200" lvl="1" indent="0">
              <a:buNone/>
            </a:pPr>
            <a:r>
              <a:rPr lang="en-CA" b="1"/>
              <a:t>	 return(temp_c)</a:t>
            </a:r>
          </a:p>
          <a:p>
            <a:pPr marL="457200" lvl="1" indent="0">
              <a:buNone/>
            </a:pPr>
            <a:r>
              <a:rPr lang="en-CA" b="1"/>
              <a:t>   }</a:t>
            </a:r>
          </a:p>
          <a:p>
            <a:r>
              <a:rPr lang="en-CA"/>
              <a:t>This function creates a temporary variable called temp_c that takes the parameter provided (temp_f) and performs the calculation. Then it returns temp_c. </a:t>
            </a:r>
          </a:p>
        </p:txBody>
      </p:sp>
    </p:spTree>
    <p:extLst>
      <p:ext uri="{BB962C8B-B14F-4D97-AF65-F5344CB8AC3E}">
        <p14:creationId xmlns:p14="http://schemas.microsoft.com/office/powerpoint/2010/main" val="3914316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BC03-492E-40FD-A886-C004BA6A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530C5-6D40-4BE5-A781-FDA3754B0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Give it a try! </a:t>
            </a:r>
          </a:p>
          <a:p>
            <a:endParaRPr lang="en-CA"/>
          </a:p>
          <a:p>
            <a:pPr marL="0" indent="0">
              <a:buNone/>
            </a:pPr>
            <a:r>
              <a:rPr lang="en-CA"/>
              <a:t># convert 32F to C</a:t>
            </a:r>
          </a:p>
          <a:p>
            <a:pPr marL="0" indent="0">
              <a:buNone/>
            </a:pPr>
            <a:r>
              <a:rPr lang="en-CA"/>
              <a:t>f_to_c(32) 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CA"/>
              <a:t># convert 150F to C</a:t>
            </a:r>
          </a:p>
          <a:p>
            <a:pPr marL="0" indent="0">
              <a:buNone/>
            </a:pPr>
            <a:r>
              <a:rPr lang="en-CA"/>
              <a:t>f_to_c(150)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8FE59-18EE-49D9-A9EE-B14FA80D3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927" y="2766504"/>
            <a:ext cx="2664733" cy="876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7ED747-3F7D-447A-B21B-2C7424606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391" y="4368584"/>
            <a:ext cx="2914727" cy="82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650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652C-0919-43B0-8120-D6419671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508" y="258394"/>
            <a:ext cx="9098149" cy="1325563"/>
          </a:xfrm>
        </p:spPr>
        <p:txBody>
          <a:bodyPr/>
          <a:lstStyle/>
          <a:p>
            <a:r>
              <a:rPr lang="en-CA"/>
              <a:t>Give it a try!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57EF-642C-4EB4-AB39-C5FE7EF1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Create a new function called </a:t>
            </a:r>
            <a:r>
              <a:rPr lang="en-CA" i="1"/>
              <a:t>square </a:t>
            </a:r>
            <a:r>
              <a:rPr lang="en-CA"/>
              <a:t>that takes 2 values (var1 and var2). Var1 will be the base, and var2 will be the power. </a:t>
            </a:r>
          </a:p>
          <a:p>
            <a:r>
              <a:rPr lang="en-CA"/>
              <a:t>Then test your function: if var1 = 2 and var2 = 3, the result should be 8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5421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77969-530E-44B5-9B9B-4B727DD8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Give it a try!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A0023-F068-432D-B410-B6EDC3918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square &lt;- function(var1, var2){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  result &lt;- var1^var2 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  print(result)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}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square(2,3)</a:t>
            </a:r>
          </a:p>
        </p:txBody>
      </p:sp>
    </p:spTree>
    <p:extLst>
      <p:ext uri="{BB962C8B-B14F-4D97-AF65-F5344CB8AC3E}">
        <p14:creationId xmlns:p14="http://schemas.microsoft.com/office/powerpoint/2010/main" val="2212351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17BB-86A5-4D4C-9406-8C421327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Setting default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A9021-2C9E-4FB6-987C-524048527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We can also set default values. </a:t>
            </a:r>
          </a:p>
          <a:p>
            <a:r>
              <a:rPr lang="en-CA"/>
              <a:t>Let’s try to use the </a:t>
            </a:r>
            <a:r>
              <a:rPr lang="en-CA" b="1"/>
              <a:t>square() </a:t>
            </a:r>
            <a:r>
              <a:rPr lang="en-CA"/>
              <a:t>function we just created. But now let’s just provide one argument, instead of 2. What happens?</a:t>
            </a:r>
          </a:p>
          <a:p>
            <a:endParaRPr lang="en-CA"/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square(2)</a:t>
            </a:r>
          </a:p>
          <a:p>
            <a:pPr marL="0" indent="0">
              <a:buNone/>
            </a:pPr>
            <a:endParaRPr lang="en-CA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2811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6E0F5-4572-49B4-98BA-BE19ED2F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Setting default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D9B02-92CA-4604-AAE0-E10CB7B48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We can explicitly assign values to the function, such as var2 = 3. This means that if no value is provided for var2, then it will use 3 as default. If a value for var2 is provided, then the function will use that value. </a:t>
            </a:r>
          </a:p>
          <a:p>
            <a:endParaRPr lang="en-CA"/>
          </a:p>
          <a:p>
            <a:r>
              <a:rPr lang="en-CA"/>
              <a:t>Let’s edit the </a:t>
            </a:r>
            <a:r>
              <a:rPr lang="en-CA" b="1"/>
              <a:t>square() </a:t>
            </a:r>
            <a:r>
              <a:rPr lang="en-CA"/>
              <a:t>function to add a default value. </a:t>
            </a:r>
          </a:p>
        </p:txBody>
      </p:sp>
    </p:spTree>
    <p:extLst>
      <p:ext uri="{BB962C8B-B14F-4D97-AF65-F5344CB8AC3E}">
        <p14:creationId xmlns:p14="http://schemas.microsoft.com/office/powerpoint/2010/main" val="2068953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CA8D-298A-481D-BFAC-8AA87DEC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Setting default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7BF3-21C9-48A1-A7C0-16E84B6E3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square &lt;- function(var1, var2</a:t>
            </a:r>
            <a:r>
              <a:rPr lang="en-CA" b="1"/>
              <a:t> = 3</a:t>
            </a:r>
            <a:r>
              <a:rPr lang="en-CA" b="1">
                <a:solidFill>
                  <a:srgbClr val="17A488"/>
                </a:solidFill>
              </a:rPr>
              <a:t>){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  result &lt;- var1^var2 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  print(result)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}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square(2)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square(2, 4)</a:t>
            </a:r>
          </a:p>
        </p:txBody>
      </p:sp>
    </p:spTree>
    <p:extLst>
      <p:ext uri="{BB962C8B-B14F-4D97-AF65-F5344CB8AC3E}">
        <p14:creationId xmlns:p14="http://schemas.microsoft.com/office/powerpoint/2010/main" val="1363448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7B04-7388-41E9-935F-C3FD0694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It takes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DB2FD-DD91-488E-ACA4-1048E9C0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It will take time to get used to writing functions. </a:t>
            </a:r>
          </a:p>
          <a:p>
            <a:r>
              <a:rPr lang="en-CA"/>
              <a:t>At times, it may feel that writing functions may take a longer time than copying and pasting. However, the benefits are worth it!</a:t>
            </a:r>
          </a:p>
        </p:txBody>
      </p:sp>
    </p:spTree>
    <p:extLst>
      <p:ext uri="{BB962C8B-B14F-4D97-AF65-F5344CB8AC3E}">
        <p14:creationId xmlns:p14="http://schemas.microsoft.com/office/powerpoint/2010/main" val="3045462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41E3-8036-4B8E-A8BF-EBDA13E5D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/>
              <a:t>UN Comtrade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2876F-EBFF-4A88-BDAE-1C321707E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Sometimes, you may be asked to use a function that has already been coded for you. One example is </a:t>
            </a:r>
            <a:r>
              <a:rPr lang="en-CA">
                <a:hlinkClick r:id="rId2"/>
              </a:rPr>
              <a:t>get.Comtrade() </a:t>
            </a:r>
            <a:r>
              <a:rPr lang="en-CA"/>
              <a:t>function. Some documentation </a:t>
            </a:r>
            <a:r>
              <a:rPr lang="en-CA">
                <a:hlinkClick r:id="rId3"/>
              </a:rPr>
              <a:t>here</a:t>
            </a:r>
            <a:endParaRPr lang="en-CA"/>
          </a:p>
          <a:p>
            <a:r>
              <a:rPr lang="en-CA"/>
              <a:t>This function extracts trade data from the UN Comtrade database. </a:t>
            </a:r>
          </a:p>
          <a:p>
            <a:r>
              <a:rPr lang="en-CA"/>
              <a:t>You will not need to learn how to code such a function that is as complicated as the get.Comtrade() function, but you will need to learn how to read the documentation to use it.</a:t>
            </a:r>
          </a:p>
        </p:txBody>
      </p:sp>
    </p:spTree>
    <p:extLst>
      <p:ext uri="{BB962C8B-B14F-4D97-AF65-F5344CB8AC3E}">
        <p14:creationId xmlns:p14="http://schemas.microsoft.com/office/powerpoint/2010/main" val="25672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DC515-90E2-4EE1-B0F3-EF867D3E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A37F4-7429-442C-AFC4-4297E4FED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To understand the usefulness of functions in programming</a:t>
            </a:r>
          </a:p>
          <a:p>
            <a:r>
              <a:rPr lang="en-CA"/>
              <a:t>To define a function</a:t>
            </a:r>
          </a:p>
          <a:p>
            <a:r>
              <a:rPr lang="en-CA"/>
              <a:t>To set default values in the arguments of functions</a:t>
            </a:r>
          </a:p>
          <a:p>
            <a:r>
              <a:rPr lang="en-CA"/>
              <a:t>Understand how to use UN ComTrade user written function</a:t>
            </a:r>
          </a:p>
        </p:txBody>
      </p:sp>
    </p:spTree>
    <p:extLst>
      <p:ext uri="{BB962C8B-B14F-4D97-AF65-F5344CB8AC3E}">
        <p14:creationId xmlns:p14="http://schemas.microsoft.com/office/powerpoint/2010/main" val="2936088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EB65E4-C946-4F3F-BC87-9E057F9D6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557" y="2495486"/>
            <a:ext cx="3822100" cy="1906616"/>
          </a:xfrm>
          <a:prstGeom prst="rect">
            <a:avLst/>
          </a:prstGeom>
          <a:ln w="19050">
            <a:solidFill>
              <a:srgbClr val="17A488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F002CD-4A87-4E19-8ECA-3AF135A9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140AB5-B3F2-468D-99B1-298F828F4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4870" y="350285"/>
            <a:ext cx="5107329" cy="61970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3C37F3-E204-4340-9EF1-88A9D9164712}"/>
              </a:ext>
            </a:extLst>
          </p:cNvPr>
          <p:cNvSpPr/>
          <p:nvPr/>
        </p:nvSpPr>
        <p:spPr>
          <a:xfrm>
            <a:off x="2646652" y="840259"/>
            <a:ext cx="2790321" cy="1383957"/>
          </a:xfrm>
          <a:prstGeom prst="rect">
            <a:avLst/>
          </a:prstGeom>
          <a:noFill/>
          <a:ln w="28575">
            <a:solidFill>
              <a:srgbClr val="17A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578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A254-A00A-4C9C-AE76-07561D07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UN Comtrade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D800-FDAC-4BB3-A7A0-21945C02B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936" y="1771196"/>
            <a:ext cx="5195722" cy="4828410"/>
          </a:xfrm>
        </p:spPr>
        <p:txBody>
          <a:bodyPr/>
          <a:lstStyle/>
          <a:p>
            <a:r>
              <a:rPr lang="en-CA" sz="2000"/>
              <a:t>Maxrec = max records</a:t>
            </a:r>
          </a:p>
          <a:p>
            <a:r>
              <a:rPr lang="en-CA" sz="2000"/>
              <a:t>Type = C is for commodity </a:t>
            </a:r>
            <a:r>
              <a:rPr lang="en-CA" sz="1100"/>
              <a:t>(currently the only one available)</a:t>
            </a:r>
          </a:p>
          <a:p>
            <a:r>
              <a:rPr lang="en-CA" sz="2000"/>
              <a:t>Freq = A is for annual, M is for monthly</a:t>
            </a:r>
          </a:p>
          <a:p>
            <a:r>
              <a:rPr lang="en-CA" sz="2000"/>
              <a:t>Px = “HS” is the classification</a:t>
            </a:r>
          </a:p>
          <a:p>
            <a:r>
              <a:rPr lang="en-CA" sz="2000"/>
              <a:t>Ps = “now” </a:t>
            </a:r>
          </a:p>
          <a:p>
            <a:r>
              <a:rPr lang="en-CA" sz="2000"/>
              <a:t>R = region</a:t>
            </a:r>
          </a:p>
          <a:p>
            <a:r>
              <a:rPr lang="en-CA" sz="2000"/>
              <a:t>P = partner</a:t>
            </a:r>
          </a:p>
          <a:p>
            <a:r>
              <a:rPr lang="en-CA" sz="2000"/>
              <a:t>Rg = “all” is the default, 1 = imports, 2 = exports</a:t>
            </a:r>
          </a:p>
          <a:p>
            <a:r>
              <a:rPr lang="en-CA" sz="2000"/>
              <a:t>cc = classification code</a:t>
            </a:r>
          </a:p>
          <a:p>
            <a:r>
              <a:rPr lang="en-CA" sz="2000"/>
              <a:t>Fmt = json or csv format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7C9BF-A1AB-42C7-8C3C-3E39A9055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590" y="2393382"/>
            <a:ext cx="4070118" cy="2030337"/>
          </a:xfrm>
          <a:prstGeom prst="rect">
            <a:avLst/>
          </a:prstGeom>
          <a:ln w="19050">
            <a:solidFill>
              <a:srgbClr val="17A488"/>
            </a:solidFill>
          </a:ln>
        </p:spPr>
      </p:pic>
    </p:spTree>
    <p:extLst>
      <p:ext uri="{BB962C8B-B14F-4D97-AF65-F5344CB8AC3E}">
        <p14:creationId xmlns:p14="http://schemas.microsoft.com/office/powerpoint/2010/main" val="1286948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5CF6-824D-4C3A-B56A-3ACA9EB1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UN Comtrade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52E5A-E637-4310-913C-0A3283129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Let’s try to download the following data:</a:t>
            </a:r>
          </a:p>
          <a:p>
            <a:pPr lvl="1"/>
            <a:r>
              <a:rPr lang="en-CA"/>
              <a:t>Netherlands (r = “528”) as the reporting country</a:t>
            </a:r>
          </a:p>
          <a:p>
            <a:pPr lvl="1"/>
            <a:r>
              <a:rPr lang="en-CA"/>
              <a:t>Netherlands/reporting country (0), Indonesia (170), Malaysia (320), Columbia (360), Guatemala (458)</a:t>
            </a:r>
          </a:p>
          <a:p>
            <a:pPr lvl="1"/>
            <a:r>
              <a:rPr lang="en-CA"/>
              <a:t>ps = year (e.g., ps = “2020” for the year 2020)</a:t>
            </a:r>
          </a:p>
          <a:p>
            <a:pPr lvl="1"/>
            <a:r>
              <a:rPr lang="en-CA"/>
              <a:t>rg = 1 for imports</a:t>
            </a:r>
          </a:p>
          <a:p>
            <a:pPr lvl="1"/>
            <a:r>
              <a:rPr lang="en-CA"/>
              <a:t>cc = “151110” for crude palm oil (see </a:t>
            </a:r>
            <a:r>
              <a:rPr lang="en-CA">
                <a:hlinkClick r:id="rId2"/>
              </a:rPr>
              <a:t>here</a:t>
            </a:r>
            <a:r>
              <a:rPr lang="en-CA"/>
              <a:t> for others)</a:t>
            </a:r>
          </a:p>
          <a:p>
            <a:pPr lvl="1"/>
            <a:endParaRPr lang="en-CA"/>
          </a:p>
          <a:p>
            <a:pPr marL="0" indent="0">
              <a:buNone/>
            </a:pPr>
            <a:r>
              <a:rPr lang="pt-BR" sz="2000" b="1">
                <a:solidFill>
                  <a:srgbClr val="17A488"/>
                </a:solidFill>
              </a:rPr>
              <a:t>raw &lt;- get.Comtrade(r="528", p="0,170,320,360,458", ps="2020",</a:t>
            </a:r>
          </a:p>
          <a:p>
            <a:pPr marL="0" indent="0">
              <a:buNone/>
            </a:pPr>
            <a:r>
              <a:rPr lang="pt-BR" sz="2000" b="1">
                <a:solidFill>
                  <a:srgbClr val="17A488"/>
                </a:solidFill>
              </a:rPr>
              <a:t>                    rg=1, cc="151110")</a:t>
            </a:r>
            <a:endParaRPr lang="en-CA" sz="2000" b="1">
              <a:solidFill>
                <a:srgbClr val="17A488"/>
              </a:solidFill>
            </a:endParaRPr>
          </a:p>
          <a:p>
            <a:pPr lvl="1"/>
            <a:endParaRPr lang="en-CA"/>
          </a:p>
          <a:p>
            <a:pPr lvl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2500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238B7-981B-4692-BED2-00CEEBF25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563F-4490-4620-8A80-23E41E272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Showed how functions can help reduce coding errors</a:t>
            </a:r>
          </a:p>
          <a:p>
            <a:r>
              <a:rPr lang="en-US"/>
              <a:t>Defined a function that converted Fahrenheit to Celcius</a:t>
            </a:r>
          </a:p>
          <a:p>
            <a:r>
              <a:rPr lang="en-US"/>
              <a:t>Set default values in functions</a:t>
            </a:r>
          </a:p>
          <a:p>
            <a:r>
              <a:rPr lang="en-US"/>
              <a:t>Applied knowledge on functions with the get.Comtrade() function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1696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20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F8972-A605-42C7-8755-4BE75100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7B182-37D1-49B5-96E5-2AB59B18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Creating Functions in Programming with R, </a:t>
            </a:r>
            <a:r>
              <a:rPr lang="en-CA">
                <a:hlinkClick r:id="rId2"/>
              </a:rPr>
              <a:t>Software Carpentry</a:t>
            </a:r>
            <a:endParaRPr lang="en-CA"/>
          </a:p>
          <a:p>
            <a:r>
              <a:rPr lang="en-CA"/>
              <a:t>Functions, </a:t>
            </a:r>
            <a:r>
              <a:rPr lang="en-CA">
                <a:hlinkClick r:id="rId3"/>
              </a:rPr>
              <a:t>R for Data Science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787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AC3E-0421-43A0-A5A5-A3EEB0EA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CC4D2-BB0A-4328-A0BF-E53607A91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Why do we use functions?</a:t>
            </a:r>
          </a:p>
          <a:p>
            <a:pPr lvl="1"/>
            <a:r>
              <a:rPr lang="en-CA"/>
              <a:t>Reduce likelihood of errors!</a:t>
            </a:r>
          </a:p>
          <a:p>
            <a:pPr lvl="1"/>
            <a:r>
              <a:rPr lang="en-CA"/>
              <a:t>Repeat operations with just a single command instead of copy and pasting</a:t>
            </a:r>
          </a:p>
          <a:p>
            <a:pPr lvl="1"/>
            <a:r>
              <a:rPr lang="en-CA"/>
              <a:t>Perform tasks more efficiently</a:t>
            </a:r>
          </a:p>
          <a:p>
            <a:pPr marL="457200" lvl="1" indent="0">
              <a:buNone/>
            </a:pPr>
            <a:endParaRPr lang="en-CA"/>
          </a:p>
          <a:p>
            <a:pPr marL="457200" lvl="1" indent="0"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7535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B070D-0CA9-46E2-A54F-15A225D2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54874-7FCC-40FD-8E95-B773B1CA4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A function is a set of code that performs a particular task when called.</a:t>
            </a:r>
            <a:r>
              <a:rPr lang="en-CA" baseline="3000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12CAD-1D51-4485-8BAC-4ACA41FDAAC0}"/>
              </a:ext>
            </a:extLst>
          </p:cNvPr>
          <p:cNvSpPr txBox="1"/>
          <p:nvPr/>
        </p:nvSpPr>
        <p:spPr>
          <a:xfrm>
            <a:off x="2745508" y="6362638"/>
            <a:ext cx="481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aseline="30000"/>
              <a:t>1</a:t>
            </a:r>
            <a:r>
              <a:rPr lang="en-CA"/>
              <a:t> </a:t>
            </a:r>
            <a:r>
              <a:rPr lang="en-CA">
                <a:hlinkClick r:id="rId2"/>
              </a:rPr>
              <a:t>https://www.w3schools.com/r/r_functions.asp</a:t>
            </a:r>
            <a:r>
              <a:rPr lang="en-CA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291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6841-0D02-4127-B533-A70160A4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Why use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20870-08F1-4FB5-AADB-F54909472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507" y="1636259"/>
            <a:ext cx="9098149" cy="4828410"/>
          </a:xfrm>
        </p:spPr>
        <p:txBody>
          <a:bodyPr/>
          <a:lstStyle/>
          <a:p>
            <a:r>
              <a:rPr lang="en-CA"/>
              <a:t>What does this code chunk do? </a:t>
            </a:r>
          </a:p>
          <a:p>
            <a:r>
              <a:rPr lang="en-CA"/>
              <a:t>Do you notice any error?</a:t>
            </a:r>
          </a:p>
          <a:p>
            <a:endParaRPr lang="en-CA" sz="500"/>
          </a:p>
          <a:p>
            <a:pPr marL="0" indent="0">
              <a:buNone/>
            </a:pPr>
            <a:r>
              <a:rPr lang="en-CA"/>
              <a:t>df$var1_c &lt;- (df$var1_f – 32) * 5 / 9 </a:t>
            </a:r>
            <a:endParaRPr lang="en-CA" sz="700"/>
          </a:p>
          <a:p>
            <a:pPr marL="0" indent="0">
              <a:buNone/>
            </a:pPr>
            <a:r>
              <a:rPr lang="en-CA"/>
              <a:t>df$var2_c &lt;- (df$var1_f – 32) * 5 / 9 </a:t>
            </a:r>
            <a:endParaRPr lang="en-CA" sz="700"/>
          </a:p>
          <a:p>
            <a:pPr marL="0" indent="0">
              <a:buNone/>
            </a:pPr>
            <a:r>
              <a:rPr lang="en-CA"/>
              <a:t>df$var3_c &lt;- (df$var3_f – 32) * 5 / 9 </a:t>
            </a:r>
            <a:endParaRPr lang="en-CA" sz="700"/>
          </a:p>
          <a:p>
            <a:pPr marL="0" indent="0">
              <a:buNone/>
            </a:pPr>
            <a:r>
              <a:rPr lang="en-CA"/>
              <a:t>df$var4_c &lt;- (df$var4_f – 32) * 5 / 9 </a:t>
            </a:r>
            <a:endParaRPr lang="en-CA" sz="7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D31A94-FF42-4B74-9CB1-2CA235503344}"/>
              </a:ext>
            </a:extLst>
          </p:cNvPr>
          <p:cNvSpPr txBox="1"/>
          <p:nvPr/>
        </p:nvSpPr>
        <p:spPr>
          <a:xfrm>
            <a:off x="2642191" y="6547304"/>
            <a:ext cx="574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>
                <a:hlinkClick r:id="rId2"/>
              </a:rPr>
              <a:t>https://r4ds.had.co.nz/functions.html</a:t>
            </a:r>
            <a:r>
              <a:rPr lang="en-CA" sz="1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537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5381-1594-47FE-9FA9-1926E7FA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Why use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33243-EFC1-42C7-882C-A06751879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The code chunk converts 4 variables from Fahrenheit to celcius. </a:t>
            </a:r>
          </a:p>
          <a:p>
            <a:r>
              <a:rPr lang="en-CA"/>
              <a:t>But in copying and pasting the codes, I forgot to change var1_f to var2_f </a:t>
            </a:r>
          </a:p>
          <a:p>
            <a:r>
              <a:rPr lang="en-CA"/>
              <a:t>This mistake is </a:t>
            </a:r>
            <a:r>
              <a:rPr lang="en-CA" b="1"/>
              <a:t>very common</a:t>
            </a:r>
            <a:endParaRPr lang="en-CA"/>
          </a:p>
          <a:p>
            <a:pPr marL="0" indent="0">
              <a:buNone/>
            </a:pPr>
            <a:endParaRPr lang="en-CA" sz="500"/>
          </a:p>
          <a:p>
            <a:pPr marL="0" indent="0">
              <a:buNone/>
            </a:pPr>
            <a:r>
              <a:rPr lang="en-CA"/>
              <a:t>df$var1_c &lt;- (df$var1_f – 32) * 5 / 9 </a:t>
            </a:r>
            <a:endParaRPr lang="en-CA" sz="700"/>
          </a:p>
          <a:p>
            <a:pPr marL="0" indent="0">
              <a:buNone/>
            </a:pPr>
            <a:r>
              <a:rPr lang="en-CA"/>
              <a:t>df$var2_c &lt;- (</a:t>
            </a:r>
            <a:r>
              <a:rPr lang="en-CA">
                <a:solidFill>
                  <a:srgbClr val="FF0000"/>
                </a:solidFill>
              </a:rPr>
              <a:t>df$var1_f </a:t>
            </a:r>
            <a:r>
              <a:rPr lang="en-CA"/>
              <a:t>– 32) * 5 / 9 </a:t>
            </a:r>
            <a:endParaRPr lang="en-CA" sz="700"/>
          </a:p>
          <a:p>
            <a:pPr marL="0" indent="0">
              <a:buNone/>
            </a:pPr>
            <a:r>
              <a:rPr lang="en-CA"/>
              <a:t>df$var3_c &lt;- (df$var3_f – 32) * 5 / 9 </a:t>
            </a:r>
            <a:endParaRPr lang="en-CA" sz="700"/>
          </a:p>
          <a:p>
            <a:pPr marL="0" indent="0">
              <a:buNone/>
            </a:pPr>
            <a:r>
              <a:rPr lang="en-CA"/>
              <a:t>df$var4_c &lt;- (df$var4_f – 32) * 5 / 9 </a:t>
            </a:r>
            <a:endParaRPr lang="en-CA" sz="700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9580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C1CD-9EF0-495F-9E34-698DEADE3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BE9FD-188D-43BC-BFDC-9207D571F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Instead of copying and pasting, we can write a function that we can use multiple types</a:t>
            </a:r>
          </a:p>
          <a:p>
            <a:r>
              <a:rPr lang="en-CA"/>
              <a:t>We will define a function called f_to_c that converts temperatures from Fahrenheit to Celcius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solidFill>
                  <a:srgbClr val="17A488"/>
                </a:solidFill>
              </a:rPr>
              <a:t>f_to_c &lt;- function(temp_f){</a:t>
            </a:r>
          </a:p>
          <a:p>
            <a:pPr marL="0" indent="0">
              <a:buNone/>
            </a:pPr>
            <a:r>
              <a:rPr lang="en-US" b="1">
                <a:solidFill>
                  <a:srgbClr val="17A488"/>
                </a:solidFill>
              </a:rPr>
              <a:t>  temp_c &lt;- (temp_f - 32) * 5 / 9</a:t>
            </a:r>
          </a:p>
          <a:p>
            <a:pPr marL="0" indent="0">
              <a:buNone/>
            </a:pPr>
            <a:r>
              <a:rPr lang="en-US" b="1">
                <a:solidFill>
                  <a:srgbClr val="17A488"/>
                </a:solidFill>
              </a:rPr>
              <a:t>  return(temp_c)</a:t>
            </a:r>
          </a:p>
          <a:p>
            <a:pPr marL="0" indent="0">
              <a:buNone/>
            </a:pPr>
            <a:r>
              <a:rPr lang="en-US" b="1">
                <a:solidFill>
                  <a:srgbClr val="17A488"/>
                </a:solidFill>
              </a:rPr>
              <a:t>}</a:t>
            </a:r>
            <a:endParaRPr lang="en-CA" b="1">
              <a:solidFill>
                <a:srgbClr val="17A4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610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3E3B-FA9B-4C6F-BF66-54DF852E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1ED9F-295C-4A46-A247-15F1F69B1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We begin a function by typing </a:t>
            </a:r>
          </a:p>
          <a:p>
            <a:pPr marL="0" indent="0">
              <a:buNone/>
            </a:pPr>
            <a:r>
              <a:rPr lang="en-CA" b="1"/>
              <a:t>function_name &lt;- function(argument_names)</a:t>
            </a:r>
          </a:p>
          <a:p>
            <a:r>
              <a:rPr lang="en-CA"/>
              <a:t>In our example, we call our function </a:t>
            </a:r>
            <a:r>
              <a:rPr lang="en-CA" b="1"/>
              <a:t>f_to_c </a:t>
            </a:r>
            <a:r>
              <a:rPr lang="en-CA"/>
              <a:t>that takes the Fahrenheit temperature (temp_f) as an arumgent </a:t>
            </a:r>
          </a:p>
          <a:p>
            <a:pPr lvl="1"/>
            <a:r>
              <a:rPr lang="en-CA" b="1"/>
              <a:t>f_to_c &lt;- function(temp_f)</a:t>
            </a:r>
          </a:p>
          <a:p>
            <a:pPr lvl="1"/>
            <a:endParaRPr lang="en-CA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4465838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MFRE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FRE_PPT_Template_Slide_Master_2021" id="{08B81360-4105-47B8-9599-7E460FBC9B9B}" vid="{3FC3A78D-EAAA-41AC-A941-A462738759BD}"/>
    </a:ext>
  </a:extLst>
</a:theme>
</file>

<file path=ppt/theme/theme2.xml><?xml version="1.0" encoding="utf-8"?>
<a:theme xmlns:a="http://schemas.openxmlformats.org/drawingml/2006/main" name="Blue MFRE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FRE_PPT_Template_Slide_Master_2021" id="{08B81360-4105-47B8-9599-7E460FBC9B9B}" vid="{05998B78-6AC2-4DC1-B7C9-1CD0A75B8A9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3727557648AA40B029C215891F95C5" ma:contentTypeVersion="13" ma:contentTypeDescription="Create a new document." ma:contentTypeScope="" ma:versionID="f9c1f9c074c44b116b34834c7362056f">
  <xsd:schema xmlns:xsd="http://www.w3.org/2001/XMLSchema" xmlns:xs="http://www.w3.org/2001/XMLSchema" xmlns:p="http://schemas.microsoft.com/office/2006/metadata/properties" xmlns:ns3="8c008993-a31f-4b40-b1f3-88dd9c6e1924" xmlns:ns4="360018dd-41eb-4458-b1d4-4b46a95a2b02" targetNamespace="http://schemas.microsoft.com/office/2006/metadata/properties" ma:root="true" ma:fieldsID="26a0d335bfb451ccb1adb2eb906b39be" ns3:_="" ns4:_="">
    <xsd:import namespace="8c008993-a31f-4b40-b1f3-88dd9c6e1924"/>
    <xsd:import namespace="360018dd-41eb-4458-b1d4-4b46a95a2b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08993-a31f-4b40-b1f3-88dd9c6e19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018dd-41eb-4458-b1d4-4b46a95a2b0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F0170A-CF19-43F0-99CA-2F7FBC35A6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08993-a31f-4b40-b1f3-88dd9c6e1924"/>
    <ds:schemaRef ds:uri="360018dd-41eb-4458-b1d4-4b46a95a2b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F53F38-0E82-4011-B478-5532A6D296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CA53AA-32D2-4A11-90B8-6D390CFF3642}">
  <ds:schemaRefs>
    <ds:schemaRef ds:uri="8c008993-a31f-4b40-b1f3-88dd9c6e1924"/>
    <ds:schemaRef ds:uri="http://schemas.microsoft.com/office/infopath/2007/PartnerControls"/>
    <ds:schemaRef ds:uri="http://purl.org/dc/terms/"/>
    <ds:schemaRef ds:uri="360018dd-41eb-4458-b1d4-4b46a95a2b02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6721</TotalTime>
  <Words>1200</Words>
  <Application>Microsoft Office PowerPoint</Application>
  <PresentationFormat>Widescreen</PresentationFormat>
  <Paragraphs>131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Open Sans</vt:lpstr>
      <vt:lpstr>Open Sans Light</vt:lpstr>
      <vt:lpstr>Open Sans SemiBold</vt:lpstr>
      <vt:lpstr>White MFRE Template</vt:lpstr>
      <vt:lpstr>Blue MFRE Template</vt:lpstr>
      <vt:lpstr>R Bootcamp</vt:lpstr>
      <vt:lpstr>Learning Objectives</vt:lpstr>
      <vt:lpstr>Resources</vt:lpstr>
      <vt:lpstr>Functions</vt:lpstr>
      <vt:lpstr>Functions</vt:lpstr>
      <vt:lpstr>Why use functions?</vt:lpstr>
      <vt:lpstr>Why use functions?</vt:lpstr>
      <vt:lpstr>Functions</vt:lpstr>
      <vt:lpstr>Functions</vt:lpstr>
      <vt:lpstr>Functions</vt:lpstr>
      <vt:lpstr>Functions</vt:lpstr>
      <vt:lpstr>Functions</vt:lpstr>
      <vt:lpstr>Give it a try!</vt:lpstr>
      <vt:lpstr>Give it a try!</vt:lpstr>
      <vt:lpstr>Setting default values</vt:lpstr>
      <vt:lpstr>Setting default values</vt:lpstr>
      <vt:lpstr>Setting default values</vt:lpstr>
      <vt:lpstr>It takes practice</vt:lpstr>
      <vt:lpstr>UN Comtrade function</vt:lpstr>
      <vt:lpstr>PowerPoint Presentation</vt:lpstr>
      <vt:lpstr>UN Comtrade function</vt:lpstr>
      <vt:lpstr>UN Comtrade Function</vt:lpstr>
      <vt:lpstr>Recap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Lim, Krisha</cp:lastModifiedBy>
  <cp:revision>645</cp:revision>
  <dcterms:created xsi:type="dcterms:W3CDTF">2020-06-08T21:42:39Z</dcterms:created>
  <dcterms:modified xsi:type="dcterms:W3CDTF">2022-04-26T07:25:52Z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0x010100483727557648AA40B029C215891F95C5</vt:lpwstr>
  </property>
</Properties>
</file>