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C770-3F4F-4273-ABDB-51BE62225C0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3C32-F3F1-4BB5-9B0F-7D5E64E3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0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C770-3F4F-4273-ABDB-51BE62225C0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3C32-F3F1-4BB5-9B0F-7D5E64E3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0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C770-3F4F-4273-ABDB-51BE62225C0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3C32-F3F1-4BB5-9B0F-7D5E64E3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24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C770-3F4F-4273-ABDB-51BE62225C0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3C32-F3F1-4BB5-9B0F-7D5E64E3846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5810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C770-3F4F-4273-ABDB-51BE62225C0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3C32-F3F1-4BB5-9B0F-7D5E64E3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25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C770-3F4F-4273-ABDB-51BE62225C0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3C32-F3F1-4BB5-9B0F-7D5E64E3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65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C770-3F4F-4273-ABDB-51BE62225C0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3C32-F3F1-4BB5-9B0F-7D5E64E3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09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C770-3F4F-4273-ABDB-51BE62225C0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3C32-F3F1-4BB5-9B0F-7D5E64E3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07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C770-3F4F-4273-ABDB-51BE62225C0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3C32-F3F1-4BB5-9B0F-7D5E64E3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1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C770-3F4F-4273-ABDB-51BE62225C0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3C32-F3F1-4BB5-9B0F-7D5E64E3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6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C770-3F4F-4273-ABDB-51BE62225C0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3C32-F3F1-4BB5-9B0F-7D5E64E3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0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C770-3F4F-4273-ABDB-51BE62225C0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3C32-F3F1-4BB5-9B0F-7D5E64E3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C770-3F4F-4273-ABDB-51BE62225C0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3C32-F3F1-4BB5-9B0F-7D5E64E3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2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C770-3F4F-4273-ABDB-51BE62225C0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3C32-F3F1-4BB5-9B0F-7D5E64E3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C770-3F4F-4273-ABDB-51BE62225C0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3C32-F3F1-4BB5-9B0F-7D5E64E3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C770-3F4F-4273-ABDB-51BE62225C0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3C32-F3F1-4BB5-9B0F-7D5E64E3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2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C770-3F4F-4273-ABDB-51BE62225C0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3C32-F3F1-4BB5-9B0F-7D5E64E3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2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0BC770-3F4F-4273-ABDB-51BE62225C0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D3C32-F3F1-4BB5-9B0F-7D5E64E3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56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goEngine/flask-mongoengine" TargetMode="External"/><Relationship Id="rId2" Type="http://schemas.openxmlformats.org/officeDocument/2006/relationships/hyperlink" Target="http://mongoengine.org/#framework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lpython.com/introduction-to-mongodb-and-python/#mongoengine" TargetMode="External"/><Relationship Id="rId5" Type="http://schemas.openxmlformats.org/officeDocument/2006/relationships/hyperlink" Target="https://wtforms.readthedocs.io/en/stable/crash_course.html" TargetMode="External"/><Relationship Id="rId4" Type="http://schemas.openxmlformats.org/officeDocument/2006/relationships/hyperlink" Target="http://docs.mongoengin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4612-C5E4-4847-A114-A39DC7221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Flask </a:t>
            </a:r>
            <a:r>
              <a:rPr lang="en-US" dirty="0" err="1"/>
              <a:t>MongoEngine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57354-36F7-422D-B4CA-907AC92578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Matt Freedman</a:t>
            </a:r>
          </a:p>
        </p:txBody>
      </p:sp>
    </p:spTree>
    <p:extLst>
      <p:ext uri="{BB962C8B-B14F-4D97-AF65-F5344CB8AC3E}">
        <p14:creationId xmlns:p14="http://schemas.microsoft.com/office/powerpoint/2010/main" val="151049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2240-4C3B-43B5-8AFF-145873AD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Flask </a:t>
            </a:r>
            <a:r>
              <a:rPr lang="en-US" dirty="0" err="1"/>
              <a:t>MongoEngine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DD4E0-5029-4FC3-8FE7-EA2E6B106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 extension that incorporates the </a:t>
            </a:r>
            <a:r>
              <a:rPr lang="en-US" dirty="0" err="1"/>
              <a:t>MongoEngine</a:t>
            </a:r>
            <a:r>
              <a:rPr lang="en-US" dirty="0"/>
              <a:t> and controls the connection to the application that is being used with it. </a:t>
            </a:r>
          </a:p>
          <a:p>
            <a:r>
              <a:rPr lang="en-US" dirty="0"/>
              <a:t>Support for </a:t>
            </a:r>
            <a:r>
              <a:rPr lang="en-US" dirty="0" err="1"/>
              <a:t>WTForms</a:t>
            </a:r>
            <a:r>
              <a:rPr lang="en-US" dirty="0"/>
              <a:t> which is a validation form and rendering library for development with Python. Global CSRF protection (malicious app impacts the connection between the client browser and an app)</a:t>
            </a:r>
          </a:p>
          <a:p>
            <a:r>
              <a:rPr lang="en-US" dirty="0" err="1"/>
              <a:t>reCAPTCHA</a:t>
            </a:r>
            <a:r>
              <a:rPr lang="en-US" dirty="0"/>
              <a:t> support (protects websites from spam)</a:t>
            </a:r>
          </a:p>
          <a:p>
            <a:r>
              <a:rPr lang="en-US" dirty="0"/>
              <a:t>Flask-WTF uses the Flask framework and can load data from request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CD1F0-F483-47FB-BDAD-8A1629FA6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5081824"/>
            <a:ext cx="5069769" cy="1417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79561B-5E77-4A12-ABE7-016A54ECB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75" y="5081824"/>
            <a:ext cx="5280013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5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E2A9-AA38-4B05-BEEC-C8BF9AC8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Flask </a:t>
            </a:r>
            <a:r>
              <a:rPr lang="en-US" dirty="0" err="1"/>
              <a:t>MongoEngine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12F9F-651D-46A5-9EDB-665C3DDCE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MongoEngine</a:t>
            </a:r>
            <a:r>
              <a:rPr lang="en-US" dirty="0"/>
              <a:t> is a Document-Object Mapper, similar to an ORM but for document databases and is used with Python as a way to define and save documents in MongoDB. This decreases coding errors.</a:t>
            </a:r>
          </a:p>
          <a:p>
            <a:endParaRPr lang="en-US" dirty="0"/>
          </a:p>
          <a:p>
            <a:r>
              <a:rPr lang="en-US" dirty="0" err="1"/>
              <a:t>MongoEngine</a:t>
            </a:r>
            <a:r>
              <a:rPr lang="en-US" dirty="0"/>
              <a:t> allows the user to modify a </a:t>
            </a:r>
            <a:r>
              <a:rPr lang="en-US" dirty="0" err="1"/>
              <a:t>queryset</a:t>
            </a:r>
            <a:r>
              <a:rPr lang="en-US" dirty="0"/>
              <a:t> so that you can apply a filter to the class and only get certain objects in return.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BBB06-A40A-4069-8E6B-E7209CBE9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895" y="4511398"/>
            <a:ext cx="6563641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5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D0B4-08A0-467F-A690-C5970880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6F89A-7FDE-4899-977A-7921ED152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Storing basic time oriented data, like real time counters</a:t>
            </a:r>
          </a:p>
          <a:p>
            <a:r>
              <a:rPr lang="en-US" dirty="0"/>
              <a:t>Using a documented database with consistency, instead of availability</a:t>
            </a:r>
          </a:p>
          <a:p>
            <a:r>
              <a:rPr lang="en-US" dirty="0"/>
              <a:t>The database is primarily used as a Key/Value store (User is logged in and active until they log out and the app stores all data in memory or the database itself).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13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1B82-E98D-45A2-BCAC-AEFC4402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Setup of </a:t>
            </a:r>
            <a:r>
              <a:rPr lang="en-US" dirty="0" err="1"/>
              <a:t>MongoEngine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776924-D4F8-4891-B45C-8E9D49E04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67" y="2055620"/>
            <a:ext cx="3839111" cy="5525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B2A129-A756-4320-A1C3-7CA9F4EE6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197" y="1472768"/>
            <a:ext cx="5506218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13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8255-CC73-4027-8803-E64DD7B0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Setup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6F18FF-586A-4F6D-9BD0-56510A995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82" y="1197330"/>
            <a:ext cx="4941673" cy="56030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B9E249-E09C-4237-A241-704AECD1A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849" y="1619502"/>
            <a:ext cx="5611008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4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6B5D-4A7E-47E0-A5EE-A3B3185C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9F459-687F-4EA6-B23B-9BAAFA102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http://mongoengine.org/#frameworks</a:t>
            </a:r>
            <a:endParaRPr lang="en-US" dirty="0"/>
          </a:p>
          <a:p>
            <a:r>
              <a:rPr lang="en-US" dirty="0">
                <a:hlinkClick r:id="rId3"/>
              </a:rPr>
              <a:t>https://github.com/MongoEngine/flask-mongoengine</a:t>
            </a:r>
            <a:endParaRPr lang="en-US" dirty="0"/>
          </a:p>
          <a:p>
            <a:r>
              <a:rPr lang="en-US" dirty="0">
                <a:hlinkClick r:id="rId4"/>
              </a:rPr>
              <a:t>http://docs.mongoengine.org/</a:t>
            </a:r>
            <a:endParaRPr lang="en-US" dirty="0"/>
          </a:p>
          <a:p>
            <a:r>
              <a:rPr lang="en-US" dirty="0">
                <a:hlinkClick r:id="rId5"/>
              </a:rPr>
              <a:t>https://wtforms.readthedocs.io/en/stable/crash_course.html</a:t>
            </a:r>
            <a:endParaRPr lang="en-US" dirty="0"/>
          </a:p>
          <a:p>
            <a:r>
              <a:rPr lang="en-US" dirty="0">
                <a:hlinkClick r:id="rId6"/>
              </a:rPr>
              <a:t>https://realpython.com/introduction-to-mongodb-and-python/#mongoengine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63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580</TotalTime>
  <Words>263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Flask MongoEngine</vt:lpstr>
      <vt:lpstr>What is Flask MongoEngine?</vt:lpstr>
      <vt:lpstr>Purpose of Flask MongoEngine</vt:lpstr>
      <vt:lpstr>Use Cases</vt:lpstr>
      <vt:lpstr>Basic Setup of MongoEngine</vt:lpstr>
      <vt:lpstr>More Advanced Setup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MongoEngine</dc:title>
  <dc:creator>Matt F</dc:creator>
  <cp:lastModifiedBy>Matt F</cp:lastModifiedBy>
  <cp:revision>17</cp:revision>
  <dcterms:created xsi:type="dcterms:W3CDTF">2019-03-24T03:29:51Z</dcterms:created>
  <dcterms:modified xsi:type="dcterms:W3CDTF">2019-03-27T16:43:35Z</dcterms:modified>
</cp:coreProperties>
</file>