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23.06.2015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23.06.2015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23.06.2015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23.06.2015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23.06.2015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23.06.2015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916541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-1694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-922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3096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-4631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BasicStrategyStandSoftAgent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-1837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BasicStrategyStandHardAgent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-733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-17482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5396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-1283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5294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-982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-2121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10000 </a:t>
            </a:r>
            <a:r>
              <a:rPr lang="de-DE" dirty="0" smtClean="0"/>
              <a:t>Games </a:t>
            </a:r>
            <a:r>
              <a:rPr lang="de-DE" dirty="0" err="1" smtClean="0"/>
              <a:t>player</a:t>
            </a:r>
            <a:r>
              <a:rPr lang="de-DE" dirty="0" smtClean="0"/>
              <a:t> vs. </a:t>
            </a:r>
            <a:r>
              <a:rPr lang="de-DE" dirty="0" err="1" smtClean="0"/>
              <a:t>dealer</a:t>
            </a:r>
            <a:endParaRPr lang="de-DE" dirty="0" smtClean="0"/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too</a:t>
            </a:r>
            <a:r>
              <a:rPr lang="de-DE" dirty="0" smtClean="0"/>
              <a:t>)</a:t>
            </a:r>
          </a:p>
          <a:p>
            <a:r>
              <a:rPr lang="de-DE" dirty="0" smtClean="0"/>
              <a:t>Luck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smtClean="0"/>
              <a:t>agents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Bildschirmpräsentation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17</cp:revision>
  <dcterms:created xsi:type="dcterms:W3CDTF">2015-06-18T11:51:13Z</dcterms:created>
  <dcterms:modified xsi:type="dcterms:W3CDTF">2015-06-23T13:13:27Z</dcterms:modified>
</cp:coreProperties>
</file>