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3" r:id="rId5"/>
    <p:sldId id="259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709" autoAdjust="0"/>
  </p:normalViewPr>
  <p:slideViewPr>
    <p:cSldViewPr snapToGrid="0">
      <p:cViewPr varScale="1">
        <p:scale>
          <a:sx n="49" d="100"/>
          <a:sy n="49" d="100"/>
        </p:scale>
        <p:origin x="15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D18DE-E32A-4787-BFDE-6B3F0DCEBB57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1C21E-E359-4BB1-A3FA-DFEBC16CF0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5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1C21E-E359-4BB1-A3FA-DFEBC16CF0D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5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Default </a:t>
            </a:r>
            <a:r>
              <a:rPr lang="de-DE" dirty="0" err="1" smtClean="0"/>
              <a:t>constructor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Optional-</a:t>
            </a:r>
            <a:r>
              <a:rPr lang="de-DE" dirty="0" err="1" smtClean="0"/>
              <a:t>Method</a:t>
            </a:r>
            <a:r>
              <a:rPr lang="de-DE" baseline="0" dirty="0" smtClean="0"/>
              <a:t>:</a:t>
            </a:r>
          </a:p>
          <a:p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wage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1C21E-E359-4BB1-A3FA-DFEBC16CF0D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90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Legende:</a:t>
            </a:r>
            <a:br>
              <a:rPr lang="de-DE" dirty="0" smtClean="0"/>
            </a:br>
            <a:r>
              <a:rPr lang="de-DE" dirty="0" smtClean="0"/>
              <a:t>S = stand</a:t>
            </a:r>
          </a:p>
          <a:p>
            <a:r>
              <a:rPr lang="de-DE" dirty="0" smtClean="0"/>
              <a:t>H = </a:t>
            </a:r>
            <a:r>
              <a:rPr lang="de-DE" dirty="0" err="1" smtClean="0"/>
              <a:t>hit</a:t>
            </a:r>
            <a:endParaRPr lang="de-DE" dirty="0" smtClean="0"/>
          </a:p>
          <a:p>
            <a:r>
              <a:rPr lang="de-DE" dirty="0" smtClean="0"/>
              <a:t>P = Split</a:t>
            </a:r>
          </a:p>
          <a:p>
            <a:r>
              <a:rPr lang="de-DE" dirty="0" smtClean="0"/>
              <a:t>DD = doubledown</a:t>
            </a:r>
          </a:p>
          <a:p>
            <a:endParaRPr lang="de-DE" dirty="0" smtClean="0"/>
          </a:p>
          <a:p>
            <a:r>
              <a:rPr lang="de-DE" dirty="0" smtClean="0"/>
              <a:t>H/P</a:t>
            </a:r>
            <a:r>
              <a:rPr lang="de-DE" baseline="0" dirty="0" smtClean="0"/>
              <a:t> = Split,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DD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allowed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afterwards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hit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always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hit</a:t>
            </a:r>
            <a:r>
              <a:rPr lang="de-DE" baseline="0" dirty="0" smtClean="0"/>
              <a:t/>
            </a:r>
            <a:br>
              <a:rPr lang="de-DE" baseline="0" dirty="0" smtClean="0"/>
            </a:br>
            <a:r>
              <a:rPr lang="de-DE" baseline="0" dirty="0" smtClean="0"/>
              <a:t>H/R = Surrender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allowed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else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1C21E-E359-4BB1-A3FA-DFEBC16CF0D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B0A2-C210-4464-A7FC-BB6CA8F7A258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DC22-5108-4736-941D-C5E7BC21E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75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B0A2-C210-4464-A7FC-BB6CA8F7A258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DC22-5108-4736-941D-C5E7BC21E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25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B0A2-C210-4464-A7FC-BB6CA8F7A258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DC22-5108-4736-941D-C5E7BC21E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3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B0A2-C210-4464-A7FC-BB6CA8F7A258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DC22-5108-4736-941D-C5E7BC21E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88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B0A2-C210-4464-A7FC-BB6CA8F7A258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DC22-5108-4736-941D-C5E7BC21E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80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B0A2-C210-4464-A7FC-BB6CA8F7A258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DC22-5108-4736-941D-C5E7BC21E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31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B0A2-C210-4464-A7FC-BB6CA8F7A258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DC22-5108-4736-941D-C5E7BC21E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01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B0A2-C210-4464-A7FC-BB6CA8F7A258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DC22-5108-4736-941D-C5E7BC21E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44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B0A2-C210-4464-A7FC-BB6CA8F7A258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DC22-5108-4736-941D-C5E7BC21E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60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B0A2-C210-4464-A7FC-BB6CA8F7A258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DC22-5108-4736-941D-C5E7BC21E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B0A2-C210-4464-A7FC-BB6CA8F7A258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DC22-5108-4736-941D-C5E7BC21E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25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B0A2-C210-4464-A7FC-BB6CA8F7A258}" type="datetimeFigureOut">
              <a:rPr lang="de-DE" smtClean="0"/>
              <a:t>29.06.2015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DC22-5108-4736-941D-C5E7BC21E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12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Agent Implementation</a:t>
            </a:r>
            <a:endParaRPr lang="de-DE" b="1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7833"/>
          </a:xfrm>
        </p:spPr>
        <p:txBody>
          <a:bodyPr/>
          <a:lstStyle/>
          <a:p>
            <a:r>
              <a:rPr lang="de-DE" dirty="0" smtClean="0"/>
              <a:t>Simple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839788" y="2193789"/>
            <a:ext cx="5157787" cy="1121619"/>
          </a:xfrm>
        </p:spPr>
        <p:txBody>
          <a:bodyPr>
            <a:normAutofit/>
          </a:bodyPr>
          <a:lstStyle/>
          <a:p>
            <a:r>
              <a:rPr lang="de-DE" dirty="0" err="1" smtClean="0"/>
              <a:t>AlwaysStandAgent</a:t>
            </a:r>
            <a:endParaRPr lang="de-DE" dirty="0"/>
          </a:p>
          <a:p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ReflexAgent</a:t>
            </a:r>
            <a:endParaRPr lang="de-DE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>
          <a:xfrm>
            <a:off x="3405982" y="2863274"/>
            <a:ext cx="5183188" cy="512627"/>
          </a:xfrm>
        </p:spPr>
        <p:txBody>
          <a:bodyPr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4"/>
          </p:nvPr>
        </p:nvSpPr>
        <p:spPr>
          <a:xfrm>
            <a:off x="3405982" y="3390694"/>
            <a:ext cx="5183188" cy="1634248"/>
          </a:xfrm>
        </p:spPr>
        <p:txBody>
          <a:bodyPr>
            <a:normAutofit/>
          </a:bodyPr>
          <a:lstStyle/>
          <a:p>
            <a:pPr algn="ctr"/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BasicStrategyAgent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de-DE" dirty="0" err="1" smtClean="0"/>
              <a:t>HighLowAgent</a:t>
            </a:r>
            <a:endParaRPr lang="de-DE" dirty="0" smtClean="0"/>
          </a:p>
          <a:p>
            <a:pPr algn="ctr"/>
            <a:r>
              <a:rPr lang="de-DE" dirty="0" err="1" smtClean="0"/>
              <a:t>PredicateAgent</a:t>
            </a:r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5997574" y="1681163"/>
            <a:ext cx="5157787" cy="497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/>
              <a:t>Goal</a:t>
            </a:r>
            <a:endParaRPr lang="de-DE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5997574" y="2193790"/>
            <a:ext cx="5157787" cy="112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HitUntilAgent</a:t>
            </a:r>
            <a:endParaRPr lang="de-DE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SaveAgent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platzhalter 4"/>
          <p:cNvSpPr txBox="1">
            <a:spLocks/>
          </p:cNvSpPr>
          <p:nvPr/>
        </p:nvSpPr>
        <p:spPr>
          <a:xfrm>
            <a:off x="6197601" y="5024942"/>
            <a:ext cx="5157787" cy="497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err="1" smtClean="0"/>
              <a:t>Omniscient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6197600" y="5532907"/>
            <a:ext cx="5157787" cy="79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err="1" smtClean="0"/>
              <a:t>WallHackAgemt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4"/>
          <p:cNvSpPr txBox="1">
            <a:spLocks/>
          </p:cNvSpPr>
          <p:nvPr/>
        </p:nvSpPr>
        <p:spPr>
          <a:xfrm>
            <a:off x="839788" y="5024942"/>
            <a:ext cx="5157787" cy="497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Learning</a:t>
            </a:r>
            <a:endParaRPr lang="de-DE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839788" y="5537569"/>
            <a:ext cx="5157787" cy="79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</a:rPr>
              <a:t>LearningAgent</a:t>
            </a:r>
            <a:endParaRPr lang="de-DE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7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Methods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implement</a:t>
            </a:r>
            <a:endParaRPr lang="de-DE" b="1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agents</a:t>
            </a:r>
            <a:r>
              <a:rPr lang="de-DE" dirty="0" smtClean="0"/>
              <a:t> will </a:t>
            </a:r>
            <a:r>
              <a:rPr lang="de-DE" dirty="0" err="1" smtClean="0"/>
              <a:t>extend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abstract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i="1" dirty="0" err="1" smtClean="0"/>
              <a:t>BaseAgent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Default-</a:t>
            </a:r>
            <a:r>
              <a:rPr lang="de-DE" dirty="0" err="1" smtClean="0"/>
              <a:t>Constructor</a:t>
            </a:r>
            <a:endParaRPr lang="de-DE" dirty="0" smtClean="0"/>
          </a:p>
          <a:p>
            <a:pPr lvl="1"/>
            <a:r>
              <a:rPr lang="de-DE" dirty="0" err="1" smtClean="0"/>
              <a:t>Method</a:t>
            </a:r>
            <a:r>
              <a:rPr lang="de-DE" dirty="0" smtClean="0"/>
              <a:t>: </a:t>
            </a:r>
            <a:r>
              <a:rPr lang="de-DE" dirty="0" err="1" smtClean="0"/>
              <a:t>playTurn</a:t>
            </a:r>
            <a:r>
              <a:rPr lang="de-DE" dirty="0" smtClean="0"/>
              <a:t>()</a:t>
            </a:r>
          </a:p>
          <a:p>
            <a:pPr lvl="1"/>
            <a:r>
              <a:rPr lang="de-DE" dirty="0" smtClean="0"/>
              <a:t>Optional: </a:t>
            </a:r>
            <a:r>
              <a:rPr lang="de-DE" dirty="0" err="1" smtClean="0"/>
              <a:t>override</a:t>
            </a:r>
            <a:r>
              <a:rPr lang="de-DE" dirty="0" smtClean="0"/>
              <a:t> </a:t>
            </a:r>
            <a:r>
              <a:rPr lang="de-DE" dirty="0" err="1" smtClean="0"/>
              <a:t>dealerCreateNewDecks</a:t>
            </a:r>
            <a:r>
              <a:rPr lang="de-DE" dirty="0" smtClean="0"/>
              <a:t>()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1128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Simple – </a:t>
            </a:r>
            <a:r>
              <a:rPr lang="de-DE" b="1" dirty="0" err="1" smtClean="0"/>
              <a:t>ReflexAgent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moves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d</a:t>
            </a:r>
            <a:r>
              <a:rPr lang="de-DE" dirty="0" smtClean="0"/>
              <a:t>ouble down</a:t>
            </a:r>
          </a:p>
          <a:p>
            <a:pPr lvl="1"/>
            <a:r>
              <a:rPr lang="de-DE" dirty="0"/>
              <a:t>s</a:t>
            </a:r>
            <a:r>
              <a:rPr lang="de-DE" dirty="0" smtClean="0"/>
              <a:t>tand</a:t>
            </a:r>
          </a:p>
          <a:p>
            <a:pPr lvl="1"/>
            <a:r>
              <a:rPr lang="de-DE" dirty="0" err="1" smtClean="0"/>
              <a:t>split</a:t>
            </a:r>
            <a:endParaRPr lang="de-DE" dirty="0" smtClean="0"/>
          </a:p>
          <a:p>
            <a:pPr lvl="1"/>
            <a:r>
              <a:rPr lang="de-DE" dirty="0" err="1" smtClean="0"/>
              <a:t>hit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java.util.Random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random</a:t>
            </a:r>
            <a:r>
              <a:rPr lang="de-DE" dirty="0" smtClean="0"/>
              <a:t> integer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0-3</a:t>
            </a:r>
          </a:p>
          <a:p>
            <a:r>
              <a:rPr lang="de-DE" dirty="0" smtClean="0"/>
              <a:t>Do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5510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GoalBased</a:t>
            </a:r>
            <a:r>
              <a:rPr lang="de-DE" b="1" dirty="0" smtClean="0"/>
              <a:t> – </a:t>
            </a:r>
            <a:r>
              <a:rPr lang="de-DE" b="1" dirty="0" err="1" smtClean="0"/>
              <a:t>HitUntilAgent</a:t>
            </a:r>
            <a:r>
              <a:rPr lang="de-DE" b="1" dirty="0" smtClean="0"/>
              <a:t> / </a:t>
            </a:r>
            <a:r>
              <a:rPr lang="de-DE" b="1" dirty="0" err="1" smtClean="0"/>
              <a:t>SaveAgent</a:t>
            </a: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839788" y="2775321"/>
            <a:ext cx="5157787" cy="823912"/>
          </a:xfrm>
        </p:spPr>
        <p:txBody>
          <a:bodyPr/>
          <a:lstStyle/>
          <a:p>
            <a:r>
              <a:rPr lang="de-DE" dirty="0" err="1" smtClean="0"/>
              <a:t>HitUntilAgent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839788" y="3599233"/>
            <a:ext cx="5157787" cy="2590429"/>
          </a:xfrm>
        </p:spPr>
        <p:txBody>
          <a:bodyPr/>
          <a:lstStyle/>
          <a:p>
            <a:r>
              <a:rPr lang="de-DE" dirty="0" smtClean="0"/>
              <a:t>Hits </a:t>
            </a:r>
            <a:r>
              <a:rPr lang="de-DE" dirty="0" err="1"/>
              <a:t>u</a:t>
            </a:r>
            <a:r>
              <a:rPr lang="de-DE" dirty="0" err="1" smtClean="0"/>
              <a:t>ntil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hand</a:t>
            </a:r>
            <a:r>
              <a:rPr lang="de-DE" dirty="0" smtClean="0"/>
              <a:t> </a:t>
            </a:r>
            <a:r>
              <a:rPr lang="de-DE" dirty="0" err="1" smtClean="0"/>
              <a:t>card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17 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Problem:</a:t>
            </a:r>
            <a:br>
              <a:rPr lang="de-DE" dirty="0" smtClean="0"/>
            </a:br>
            <a:r>
              <a:rPr lang="de-DE" dirty="0" smtClean="0"/>
              <a:t>Ace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card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1, he </a:t>
            </a: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hits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2775321"/>
            <a:ext cx="5183188" cy="823912"/>
          </a:xfrm>
        </p:spPr>
        <p:txBody>
          <a:bodyPr/>
          <a:lstStyle/>
          <a:p>
            <a:r>
              <a:rPr lang="de-DE" dirty="0" err="1"/>
              <a:t>SaveAgent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3599233"/>
            <a:ext cx="5183188" cy="2590430"/>
          </a:xfrm>
        </p:spPr>
        <p:txBody>
          <a:bodyPr/>
          <a:lstStyle/>
          <a:p>
            <a:r>
              <a:rPr lang="de-DE" dirty="0" smtClean="0"/>
              <a:t>Will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hit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isn‘t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21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Same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HitUntilAgent</a:t>
            </a:r>
            <a:r>
              <a:rPr lang="de-DE" dirty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839788" y="1690689"/>
            <a:ext cx="10541574" cy="10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 check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/>
              <a:t> </a:t>
            </a:r>
            <a:r>
              <a:rPr lang="de-DE" dirty="0" smtClean="0"/>
              <a:t>not.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05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ModelBased</a:t>
            </a:r>
            <a:r>
              <a:rPr lang="de-DE" b="1" dirty="0" smtClean="0"/>
              <a:t> - </a:t>
            </a:r>
            <a:r>
              <a:rPr lang="de-DE" b="1" dirty="0" err="1" smtClean="0"/>
              <a:t>BasicStrategy</a:t>
            </a:r>
            <a:endParaRPr lang="de-DE" b="1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86342" cy="4351338"/>
          </a:xfrm>
        </p:spPr>
        <p:txBody>
          <a:bodyPr>
            <a:normAutofit/>
          </a:bodyPr>
          <a:lstStyle/>
          <a:p>
            <a:r>
              <a:rPr lang="de-DE" dirty="0" err="1" smtClean="0"/>
              <a:t>Performes</a:t>
            </a:r>
            <a:r>
              <a:rPr lang="de-DE" dirty="0" smtClean="0"/>
              <a:t> a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his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dealers</a:t>
            </a:r>
            <a:r>
              <a:rPr lang="de-DE" dirty="0" smtClean="0"/>
              <a:t>‘ </a:t>
            </a:r>
            <a:r>
              <a:rPr lang="de-DE" dirty="0" err="1" smtClean="0"/>
              <a:t>hand</a:t>
            </a:r>
            <a:endParaRPr lang="de-DE" dirty="0"/>
          </a:p>
          <a:p>
            <a:r>
              <a:rPr lang="de-DE" dirty="0" err="1" smtClean="0"/>
              <a:t>Seperation</a:t>
            </a:r>
            <a:r>
              <a:rPr lang="de-DE" dirty="0" smtClean="0"/>
              <a:t> in 3 different </a:t>
            </a:r>
            <a:r>
              <a:rPr lang="de-DE" dirty="0" err="1" smtClean="0"/>
              <a:t>Agents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 smtClean="0"/>
              <a:t>BasicStrategySplitAgent</a:t>
            </a:r>
            <a:endParaRPr lang="de-DE" dirty="0" smtClean="0"/>
          </a:p>
          <a:p>
            <a:pPr lvl="1"/>
            <a:r>
              <a:rPr lang="de-DE" dirty="0" err="1" smtClean="0"/>
              <a:t>BasicStrategySoftAgent</a:t>
            </a:r>
            <a:endParaRPr lang="de-DE" dirty="0" smtClean="0"/>
          </a:p>
          <a:p>
            <a:pPr lvl="1"/>
            <a:r>
              <a:rPr lang="de-DE" dirty="0" err="1" smtClean="0"/>
              <a:t>BasicStrategyHardAgent</a:t>
            </a:r>
            <a:endParaRPr lang="de-DE" dirty="0" smtClean="0"/>
          </a:p>
          <a:p>
            <a:r>
              <a:rPr lang="de-DE" dirty="0" smtClean="0"/>
              <a:t>Problems: </a:t>
            </a:r>
            <a:br>
              <a:rPr lang="de-DE" dirty="0" smtClean="0"/>
            </a:b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-&gt; H/P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a </a:t>
            </a:r>
            <a:r>
              <a:rPr lang="de-DE" dirty="0" err="1" smtClean="0"/>
              <a:t>hit</a:t>
            </a:r>
            <a:r>
              <a:rPr lang="de-DE" dirty="0" smtClean="0"/>
              <a:t> in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44" y="365126"/>
            <a:ext cx="382925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Learning – </a:t>
            </a:r>
            <a:r>
              <a:rPr lang="de-DE" b="1" dirty="0" err="1" smtClean="0"/>
              <a:t>LearningAgent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</a:t>
            </a:r>
            <a:r>
              <a:rPr lang="de-DE" dirty="0" err="1" smtClean="0"/>
              <a:t>maps</a:t>
            </a:r>
            <a:r>
              <a:rPr lang="de-DE" dirty="0" smtClean="0"/>
              <a:t>: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loosing</a:t>
            </a:r>
            <a:r>
              <a:rPr lang="de-DE" dirty="0" smtClean="0"/>
              <a:t> /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winning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Check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player</a:t>
            </a:r>
            <a:r>
              <a:rPr lang="de-DE" dirty="0" smtClean="0"/>
              <a:t> </a:t>
            </a:r>
            <a:r>
              <a:rPr lang="de-DE" dirty="0" err="1" smtClean="0"/>
              <a:t>cards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a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Yes:</a:t>
            </a:r>
            <a:br>
              <a:rPr lang="de-DE" dirty="0" smtClean="0"/>
            </a:br>
            <a:r>
              <a:rPr lang="de-DE" dirty="0" smtClean="0"/>
              <a:t>	Check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win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loose</a:t>
            </a:r>
            <a:r>
              <a:rPr lang="de-DE" dirty="0" smtClean="0"/>
              <a:t> rate was </a:t>
            </a:r>
            <a:r>
              <a:rPr lang="de-DE" dirty="0" err="1" smtClean="0"/>
              <a:t>higher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	-&gt;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last time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BasicStrategyAgent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a </a:t>
            </a:r>
            <a:r>
              <a:rPr lang="de-DE" dirty="0" err="1" smtClean="0"/>
              <a:t>move</a:t>
            </a:r>
            <a:endParaRPr lang="de-DE" dirty="0"/>
          </a:p>
          <a:p>
            <a:r>
              <a:rPr lang="de-DE" dirty="0" smtClean="0"/>
              <a:t>Save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result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62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68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Agent Implementation</vt:lpstr>
      <vt:lpstr>Methods to implement</vt:lpstr>
      <vt:lpstr>Simple – ReflexAgent</vt:lpstr>
      <vt:lpstr>GoalBased – HitUntilAgent / SaveAgent</vt:lpstr>
      <vt:lpstr>ModelBased - BasicStrategy</vt:lpstr>
      <vt:lpstr>Learning – LearningAgent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Implementation</dc:title>
  <dc:creator>Andreas Mayer</dc:creator>
  <cp:lastModifiedBy>Andreas Mayer</cp:lastModifiedBy>
  <cp:revision>37</cp:revision>
  <dcterms:created xsi:type="dcterms:W3CDTF">2015-06-23T13:29:30Z</dcterms:created>
  <dcterms:modified xsi:type="dcterms:W3CDTF">2015-06-29T12:16:39Z</dcterms:modified>
</cp:coreProperties>
</file>