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4BD28-B62A-4B4A-8C29-1CC5490DA60C}" type="datetimeFigureOut">
              <a:rPr lang="de-DE" smtClean="0"/>
              <a:t>18.06.2015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92B0-DCF0-4633-9F88-2CB91251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1EAF-5D38-4307-A880-116C3607676F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D97E-137F-4E35-8854-951126A2FD34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BA2D-A256-4537-9A28-EB7250D11B4D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4F8-5022-4982-A1C7-60A909C93A6A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1B91-4B26-4443-8D5E-5C2C56F30BDC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72B-3EC0-4082-842F-744569193D2C}" type="datetime1">
              <a:rPr lang="de-DE" smtClean="0"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693E-1F5D-4B50-9EE3-550A3D2C1389}" type="datetime1">
              <a:rPr lang="de-DE" smtClean="0"/>
              <a:t>18.06.2015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56E6-FEEB-469C-8697-23A32CF94B86}" type="datetime1">
              <a:rPr lang="de-DE" smtClean="0"/>
              <a:t>18.06.2015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906F-5234-4EBF-8CB2-56E8DDF4D3C1}" type="datetime1">
              <a:rPr lang="de-DE" smtClean="0"/>
              <a:t>18.06.2015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132D-88A7-463D-82EA-397D1B6A6E70}" type="datetime1">
              <a:rPr lang="de-DE" smtClean="0"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5862-8595-4747-9E23-CDA439968017}" type="datetime1">
              <a:rPr lang="de-DE" smtClean="0"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287E-193D-480B-B6E9-3208F1302D56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AI </a:t>
            </a:r>
            <a:r>
              <a:rPr lang="de-DE" dirty="0" err="1" smtClean="0"/>
              <a:t>Relevance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DE" dirty="0" smtClean="0"/>
          </a:p>
          <a:p>
            <a:pPr lvl="1"/>
            <a:r>
              <a:rPr lang="de-DE" dirty="0" smtClean="0"/>
              <a:t>Simple Reflex Agent</a:t>
            </a:r>
          </a:p>
          <a:p>
            <a:pPr lvl="1"/>
            <a:r>
              <a:rPr lang="de-DE" dirty="0" err="1" smtClean="0"/>
              <a:t>Omniscient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Model </a:t>
            </a:r>
            <a:r>
              <a:rPr lang="de-DE" dirty="0" err="1" smtClean="0"/>
              <a:t>Based</a:t>
            </a:r>
            <a:r>
              <a:rPr lang="de-DE" dirty="0" smtClean="0"/>
              <a:t> Reflex Agent</a:t>
            </a:r>
          </a:p>
          <a:p>
            <a:pPr lvl="1"/>
            <a:r>
              <a:rPr lang="de-DE" dirty="0" smtClean="0"/>
              <a:t>Goal </a:t>
            </a:r>
            <a:r>
              <a:rPr lang="de-DE" dirty="0" err="1" smtClean="0"/>
              <a:t>Based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Learning Agent</a:t>
            </a:r>
          </a:p>
          <a:p>
            <a:r>
              <a:rPr lang="de-DE" dirty="0" err="1" smtClean="0"/>
              <a:t>Predicate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negate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err="1"/>
              <a:t>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42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916541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/>
                <a:gridCol w="1296144"/>
                <a:gridCol w="864096"/>
                <a:gridCol w="936104"/>
                <a:gridCol w="1152128"/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Loses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Blackjacks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Purse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WallHackAgent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Omniscient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5562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AlwaysStandAgent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-1694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HitUntilAgent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-922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ReflexAgent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3096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-4631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BasicStrategyStandSoftAgent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-1837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BasicStrategyStandHardAgent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-733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HighLowAgent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5527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-17482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PredicateAgent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5396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-1283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SaveAgent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5294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-982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LearningAgent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-2121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6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10000 Games</a:t>
            </a:r>
          </a:p>
          <a:p>
            <a:r>
              <a:rPr lang="de-DE" dirty="0" err="1" smtClean="0"/>
              <a:t>WallHackAgent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de-DE" dirty="0" smtClean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Performance</a:t>
            </a:r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Wins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high </a:t>
            </a:r>
            <a:r>
              <a:rPr lang="de-DE" dirty="0" err="1" smtClean="0"/>
              <a:t>Purse</a:t>
            </a:r>
            <a:r>
              <a:rPr lang="de-DE" dirty="0" smtClean="0"/>
              <a:t> (</a:t>
            </a:r>
            <a:r>
              <a:rPr lang="de-DE" dirty="0" err="1" smtClean="0"/>
              <a:t>Wager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relevant </a:t>
            </a:r>
            <a:r>
              <a:rPr lang="de-DE" dirty="0" err="1" smtClean="0"/>
              <a:t>to</a:t>
            </a:r>
            <a:r>
              <a:rPr lang="de-DE" dirty="0" smtClean="0"/>
              <a:t>)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685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Bildschirmpräsentation (4:3)</PresentationFormat>
  <Paragraphs>90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AI Relevance</vt:lpstr>
      <vt:lpstr>Agents Performance</vt:lpstr>
      <vt:lpstr>Agents Performance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Relevance</dc:title>
  <dc:creator>Daniel</dc:creator>
  <cp:lastModifiedBy>Daniel Sikeler</cp:lastModifiedBy>
  <cp:revision>14</cp:revision>
  <dcterms:created xsi:type="dcterms:W3CDTF">2015-06-18T11:51:13Z</dcterms:created>
  <dcterms:modified xsi:type="dcterms:W3CDTF">2015-06-18T13:26:24Z</dcterms:modified>
</cp:coreProperties>
</file>