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28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6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35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43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18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0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5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4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9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96CD-ED12-4991-81E1-ACCFEE70F4D5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293B-52C4-406F-8D43-F9D543C838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59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20462" y="1944710"/>
            <a:ext cx="10586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Soft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Card </a:t>
            </a:r>
            <a:r>
              <a:rPr lang="de-DE" sz="2800" dirty="0" err="1" smtClean="0"/>
              <a:t>Counting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Strategy</a:t>
            </a:r>
            <a:r>
              <a:rPr lang="de-DE" sz="2800" dirty="0" smtClean="0"/>
              <a:t> Table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4790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Table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05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First time 1958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Left</a:t>
            </a:r>
            <a:r>
              <a:rPr lang="de-DE" sz="2800" dirty="0" smtClean="0"/>
              <a:t> </a:t>
            </a:r>
            <a:r>
              <a:rPr lang="de-DE" sz="2800" dirty="0" err="1" smtClean="0"/>
              <a:t>column</a:t>
            </a:r>
            <a:r>
              <a:rPr lang="de-DE" sz="2800" dirty="0" smtClean="0"/>
              <a:t> </a:t>
            </a:r>
            <a:r>
              <a:rPr lang="de-DE" sz="2800" dirty="0" err="1" smtClean="0"/>
              <a:t>hand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Player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Horizontal </a:t>
            </a:r>
            <a:r>
              <a:rPr lang="de-DE" sz="2800" dirty="0" err="1" smtClean="0"/>
              <a:t>column</a:t>
            </a:r>
            <a:r>
              <a:rPr lang="de-DE" sz="2800" dirty="0" smtClean="0"/>
              <a:t> </a:t>
            </a:r>
            <a:r>
              <a:rPr lang="de-DE" sz="2800" dirty="0" err="1" smtClean="0"/>
              <a:t>hand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Dealer</a:t>
            </a:r>
          </a:p>
          <a:p>
            <a:endParaRPr lang="de-DE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37763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89" y="1856813"/>
            <a:ext cx="4495238" cy="2809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04" y="0"/>
            <a:ext cx="451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General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586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Never </a:t>
            </a:r>
            <a:r>
              <a:rPr lang="de-DE" sz="2800" dirty="0" err="1" smtClean="0"/>
              <a:t>over</a:t>
            </a:r>
            <a:r>
              <a:rPr lang="de-DE" sz="2800" dirty="0" smtClean="0"/>
              <a:t>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Dealer &gt;= 7 &amp; Spieler &lt; 16 -&gt; HIT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Dealer &lt;= 6 &amp; Spieler &lt;= 11 -&gt;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Dealer &gt;= 7 &amp; Spieler &gt;= 17 -&gt;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Dealer &lt;=6 &amp; Spieler &gt;= 12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90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Soft 17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586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Ass + 6 -&gt;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Hand &gt;= 17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2800" dirty="0" smtClean="0"/>
              <a:t>Hit Soft -&gt; Ass +6 HIT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104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Card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586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High 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Introduces</a:t>
            </a:r>
            <a:r>
              <a:rPr lang="de-DE" sz="2800" dirty="0" smtClean="0"/>
              <a:t> in 1963 </a:t>
            </a:r>
            <a:r>
              <a:rPr lang="de-DE" sz="2800" dirty="0" err="1" smtClean="0"/>
              <a:t>by</a:t>
            </a:r>
            <a:r>
              <a:rPr lang="de-DE" sz="2800" dirty="0" smtClean="0"/>
              <a:t> Harvey </a:t>
            </a:r>
            <a:r>
              <a:rPr lang="de-DE" sz="2800" dirty="0" err="1" smtClean="0"/>
              <a:t>Dubner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5 </a:t>
            </a:r>
            <a:r>
              <a:rPr lang="de-DE" sz="2800" dirty="0" err="1" smtClean="0"/>
              <a:t>Steps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677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Card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5051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Step</a:t>
            </a:r>
            <a:r>
              <a:rPr lang="de-DE" sz="2800" b="1" dirty="0" smtClean="0"/>
              <a:t> 1:</a:t>
            </a:r>
          </a:p>
          <a:p>
            <a:endParaRPr lang="de-DE" sz="2800" b="1" dirty="0" smtClean="0"/>
          </a:p>
          <a:p>
            <a:r>
              <a:rPr lang="de-DE" sz="2800" dirty="0" err="1" smtClean="0"/>
              <a:t>Assign</a:t>
            </a:r>
            <a:r>
              <a:rPr lang="de-DE" sz="2800" dirty="0" smtClean="0"/>
              <a:t> a </a:t>
            </a:r>
            <a:r>
              <a:rPr lang="de-DE" sz="2800" dirty="0" err="1" smtClean="0"/>
              <a:t>point</a:t>
            </a:r>
            <a:r>
              <a:rPr lang="de-DE" sz="2800" dirty="0" smtClean="0"/>
              <a:t> </a:t>
            </a:r>
            <a:r>
              <a:rPr lang="de-DE" sz="2800" dirty="0" err="1" smtClean="0"/>
              <a:t>value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rank</a:t>
            </a:r>
            <a:endParaRPr lang="de-DE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48" y="1623060"/>
            <a:ext cx="346758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Card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0580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Step</a:t>
            </a:r>
            <a:r>
              <a:rPr lang="de-DE" sz="2800" b="1" dirty="0" smtClean="0"/>
              <a:t> 2:</a:t>
            </a:r>
          </a:p>
          <a:p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Start </a:t>
            </a:r>
            <a:r>
              <a:rPr lang="de-DE" sz="2800" dirty="0" err="1" smtClean="0"/>
              <a:t>with</a:t>
            </a:r>
            <a:r>
              <a:rPr lang="de-DE" sz="2800" dirty="0" smtClean="0"/>
              <a:t> „</a:t>
            </a:r>
            <a:r>
              <a:rPr lang="de-DE" sz="2800" dirty="0" err="1" smtClean="0"/>
              <a:t>Running</a:t>
            </a:r>
            <a:r>
              <a:rPr lang="de-DE" sz="2800" dirty="0" smtClean="0"/>
              <a:t> Count“ </a:t>
            </a:r>
            <a:r>
              <a:rPr lang="de-DE" sz="2800" dirty="0" err="1" smtClean="0"/>
              <a:t>of</a:t>
            </a:r>
            <a:r>
              <a:rPr lang="de-DE" sz="2800" dirty="0" smtClean="0"/>
              <a:t>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Keep </a:t>
            </a:r>
            <a:r>
              <a:rPr lang="de-DE" sz="2800" dirty="0" err="1" smtClean="0"/>
              <a:t>adding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subtracting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Running</a:t>
            </a:r>
            <a:r>
              <a:rPr lang="de-DE" sz="2800" dirty="0" smtClean="0"/>
              <a:t> Count</a:t>
            </a:r>
          </a:p>
          <a:p>
            <a:endParaRPr lang="de-DE" sz="2800" dirty="0"/>
          </a:p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:</a:t>
            </a:r>
          </a:p>
          <a:p>
            <a:r>
              <a:rPr lang="de-DE" sz="2800" dirty="0"/>
              <a:t>	</a:t>
            </a:r>
            <a:endParaRPr lang="de-DE" sz="2800" dirty="0" smtClean="0"/>
          </a:p>
          <a:p>
            <a:r>
              <a:rPr lang="de-DE" sz="2800" dirty="0" smtClean="0"/>
              <a:t>3,5,K,7,Q,A,8,5,4,2			</a:t>
            </a:r>
            <a:r>
              <a:rPr lang="de-DE" sz="2800" b="1" dirty="0" smtClean="0"/>
              <a:t>-&gt;</a:t>
            </a:r>
            <a:r>
              <a:rPr lang="de-DE" sz="2800" dirty="0" smtClean="0"/>
              <a:t>	     1+1-1+0-1-1+0+1+1+1 = +2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829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Card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0580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Step</a:t>
            </a:r>
            <a:r>
              <a:rPr lang="de-DE" sz="2800" b="1" dirty="0" smtClean="0"/>
              <a:t> 3:</a:t>
            </a:r>
          </a:p>
          <a:p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Divide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„</a:t>
            </a:r>
            <a:r>
              <a:rPr lang="de-DE" sz="2800" dirty="0" err="1" smtClean="0"/>
              <a:t>Running</a:t>
            </a:r>
            <a:r>
              <a:rPr lang="de-DE" sz="2800" dirty="0" smtClean="0"/>
              <a:t> Count“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decks</a:t>
            </a:r>
            <a:r>
              <a:rPr lang="de-DE" sz="2800" dirty="0" smtClean="0"/>
              <a:t> </a:t>
            </a:r>
            <a:r>
              <a:rPr lang="de-DE" sz="2800" dirty="0" err="1" smtClean="0"/>
              <a:t>remaining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-&gt; „True Count“</a:t>
            </a:r>
          </a:p>
          <a:p>
            <a:endParaRPr lang="de-DE" sz="2800" dirty="0"/>
          </a:p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:</a:t>
            </a:r>
          </a:p>
          <a:p>
            <a:r>
              <a:rPr lang="de-DE" sz="2800" dirty="0"/>
              <a:t>	</a:t>
            </a:r>
            <a:endParaRPr lang="de-DE" sz="2800" dirty="0" smtClean="0"/>
          </a:p>
          <a:p>
            <a:r>
              <a:rPr lang="de-DE" sz="2800" dirty="0" err="1" smtClean="0"/>
              <a:t>Running</a:t>
            </a:r>
            <a:r>
              <a:rPr lang="de-DE" sz="2800" dirty="0" smtClean="0"/>
              <a:t> Count = 7</a:t>
            </a:r>
          </a:p>
          <a:p>
            <a:r>
              <a:rPr lang="de-DE" sz="2800" dirty="0" smtClean="0"/>
              <a:t>4 Decks </a:t>
            </a:r>
            <a:r>
              <a:rPr lang="de-DE" sz="2800" dirty="0" err="1" smtClean="0"/>
              <a:t>left</a:t>
            </a:r>
            <a:r>
              <a:rPr lang="de-DE" sz="2800" dirty="0" smtClean="0"/>
              <a:t>				</a:t>
            </a:r>
            <a:r>
              <a:rPr lang="de-DE" sz="2800" b="1" dirty="0" smtClean="0"/>
              <a:t>-&gt;</a:t>
            </a:r>
            <a:r>
              <a:rPr lang="de-DE" sz="2800" dirty="0" smtClean="0"/>
              <a:t>	     7 /4 = 1.75 ~ 2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2142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Card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0580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Step</a:t>
            </a:r>
            <a:r>
              <a:rPr lang="de-DE" sz="2800" b="1" dirty="0" smtClean="0"/>
              <a:t> 4:</a:t>
            </a:r>
          </a:p>
          <a:p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The </a:t>
            </a:r>
            <a:r>
              <a:rPr lang="de-DE" sz="2800" dirty="0" err="1" smtClean="0"/>
              <a:t>greater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„True Count“,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bet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how</a:t>
            </a:r>
            <a:r>
              <a:rPr lang="de-DE" sz="2800" dirty="0" smtClean="0"/>
              <a:t> </a:t>
            </a:r>
            <a:r>
              <a:rPr lang="de-DE" sz="2800" dirty="0" err="1" smtClean="0"/>
              <a:t>much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bet</a:t>
            </a:r>
            <a:r>
              <a:rPr lang="de-DE" sz="2800" dirty="0" smtClean="0"/>
              <a:t> </a:t>
            </a:r>
            <a:r>
              <a:rPr lang="de-DE" sz="2800" dirty="0" err="1" smtClean="0"/>
              <a:t>depends</a:t>
            </a:r>
            <a:r>
              <a:rPr lang="de-DE" sz="2800" dirty="0" smtClean="0"/>
              <a:t> on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own</a:t>
            </a:r>
            <a:r>
              <a:rPr lang="de-DE" sz="2800" dirty="0" smtClean="0"/>
              <a:t> 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Try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make</a:t>
            </a:r>
            <a:r>
              <a:rPr lang="de-DE" sz="2800" dirty="0" smtClean="0"/>
              <a:t>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play</a:t>
            </a:r>
            <a:r>
              <a:rPr lang="de-DE" sz="2800" dirty="0" smtClean="0"/>
              <a:t> </a:t>
            </a:r>
            <a:r>
              <a:rPr lang="de-DE" sz="2800" dirty="0" err="1" smtClean="0"/>
              <a:t>look</a:t>
            </a:r>
            <a:r>
              <a:rPr lang="de-DE" sz="2800" dirty="0" smtClean="0"/>
              <a:t> </a:t>
            </a:r>
            <a:r>
              <a:rPr lang="de-DE" sz="2800" dirty="0" err="1" smtClean="0"/>
              <a:t>natural</a:t>
            </a:r>
            <a:r>
              <a:rPr lang="de-DE" sz="2800" dirty="0" smtClean="0"/>
              <a:t> -&gt;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algn="ctr"/>
            <a:r>
              <a:rPr lang="de-DE" sz="2800" b="1" dirty="0" err="1" smtClean="0"/>
              <a:t>Increase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bets</a:t>
            </a:r>
            <a:r>
              <a:rPr lang="de-DE" sz="2800" b="1" dirty="0" smtClean="0"/>
              <a:t> after </a:t>
            </a:r>
            <a:r>
              <a:rPr lang="de-DE" sz="2800" b="1" dirty="0" err="1" smtClean="0"/>
              <a:t>win</a:t>
            </a:r>
            <a:endParaRPr lang="de-DE" sz="2800" b="1" dirty="0" smtClean="0"/>
          </a:p>
          <a:p>
            <a:pPr algn="ctr"/>
            <a:r>
              <a:rPr lang="de-DE" sz="2800" b="1" dirty="0" err="1"/>
              <a:t>D</a:t>
            </a:r>
            <a:r>
              <a:rPr lang="de-DE" sz="2800" b="1" dirty="0" err="1" smtClean="0"/>
              <a:t>ecrease</a:t>
            </a:r>
            <a:r>
              <a:rPr lang="de-DE" sz="2800" b="1" dirty="0" smtClean="0"/>
              <a:t> after a </a:t>
            </a:r>
            <a:r>
              <a:rPr lang="de-DE" sz="2800" b="1" dirty="0" err="1" smtClean="0"/>
              <a:t>loss</a:t>
            </a:r>
            <a:endParaRPr lang="de-DE" sz="2800" b="1" dirty="0" smtClean="0"/>
          </a:p>
          <a:p>
            <a:pPr algn="ctr"/>
            <a:r>
              <a:rPr lang="de-DE" sz="2800" b="1" dirty="0" err="1"/>
              <a:t>S</a:t>
            </a:r>
            <a:r>
              <a:rPr lang="de-DE" sz="2800" b="1" dirty="0" err="1" smtClean="0"/>
              <a:t>tay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the</a:t>
            </a:r>
            <a:r>
              <a:rPr lang="de-DE" sz="2800" b="1" dirty="0" smtClean="0"/>
              <a:t> same after push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945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935037"/>
          </a:xfrm>
        </p:spPr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: Card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20462" y="1944710"/>
            <a:ext cx="100580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Step</a:t>
            </a:r>
            <a:r>
              <a:rPr lang="de-DE" sz="2800" b="1" dirty="0" smtClean="0"/>
              <a:t> 5 (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some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hands</a:t>
            </a:r>
            <a:r>
              <a:rPr lang="de-DE" sz="2800" b="1" dirty="0" smtClean="0"/>
              <a:t>):</a:t>
            </a:r>
          </a:p>
          <a:p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Play </a:t>
            </a:r>
            <a:r>
              <a:rPr lang="de-DE" sz="2800" dirty="0" err="1" smtClean="0"/>
              <a:t>according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„True Count“ AND a </a:t>
            </a:r>
            <a:r>
              <a:rPr lang="de-DE" sz="2800" dirty="0" err="1" smtClean="0"/>
              <a:t>table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„Index Numbers“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The </a:t>
            </a:r>
            <a:r>
              <a:rPr lang="de-DE" sz="2800" dirty="0" err="1" smtClean="0"/>
              <a:t>greater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count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inclined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will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STAND, DOUBLE, SPLIT </a:t>
            </a:r>
            <a:r>
              <a:rPr lang="de-DE" sz="2800" dirty="0" err="1" smtClean="0"/>
              <a:t>and</a:t>
            </a:r>
            <a:r>
              <a:rPr lang="de-DE" sz="2800" dirty="0" smtClean="0"/>
              <a:t> SURRENDER</a:t>
            </a:r>
          </a:p>
          <a:p>
            <a:endParaRPr lang="de-DE" sz="2800" dirty="0"/>
          </a:p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:</a:t>
            </a:r>
          </a:p>
          <a:p>
            <a:endParaRPr lang="de-DE" sz="2800" dirty="0"/>
          </a:p>
          <a:p>
            <a:r>
              <a:rPr lang="de-DE" sz="2800" b="1" dirty="0" smtClean="0"/>
              <a:t>P</a:t>
            </a:r>
            <a:r>
              <a:rPr lang="de-DE" sz="2800" dirty="0" smtClean="0"/>
              <a:t>: 15 , </a:t>
            </a:r>
            <a:r>
              <a:rPr lang="de-DE" sz="2800" b="1" dirty="0" smtClean="0"/>
              <a:t>D</a:t>
            </a:r>
            <a:r>
              <a:rPr lang="de-DE" sz="2800" dirty="0" smtClean="0"/>
              <a:t>: 10, </a:t>
            </a:r>
            <a:r>
              <a:rPr lang="de-DE" sz="2800" b="1" dirty="0" smtClean="0"/>
              <a:t>True Count</a:t>
            </a:r>
            <a:r>
              <a:rPr lang="de-DE" sz="2800" dirty="0" smtClean="0"/>
              <a:t>: 4  	</a:t>
            </a:r>
            <a:r>
              <a:rPr lang="de-DE" sz="2800" b="1" dirty="0" smtClean="0"/>
              <a:t>-&gt;</a:t>
            </a:r>
            <a:r>
              <a:rPr lang="de-DE" sz="2800" dirty="0" smtClean="0"/>
              <a:t> 	STAND </a:t>
            </a:r>
            <a:r>
              <a:rPr lang="de-DE" sz="2800" dirty="0" err="1" smtClean="0"/>
              <a:t>if</a:t>
            </a:r>
            <a:r>
              <a:rPr lang="de-DE" sz="2800" dirty="0" smtClean="0"/>
              <a:t> True Count &gt;= 4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6927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83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Strategies</vt:lpstr>
      <vt:lpstr>Strategies : General</vt:lpstr>
      <vt:lpstr>Strategies : Soft 17</vt:lpstr>
      <vt:lpstr>Strategies : Card Counting</vt:lpstr>
      <vt:lpstr>Strategies : Card Counting</vt:lpstr>
      <vt:lpstr>Strategies : Card Counting</vt:lpstr>
      <vt:lpstr>Strategies : Card Counting</vt:lpstr>
      <vt:lpstr>Strategies : Card Counting</vt:lpstr>
      <vt:lpstr>Strategies : Card Counting</vt:lpstr>
      <vt:lpstr>Strategies : Table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Strategien</dc:title>
  <dc:creator>Ojira</dc:creator>
  <cp:lastModifiedBy>Ojira</cp:lastModifiedBy>
  <cp:revision>6</cp:revision>
  <dcterms:created xsi:type="dcterms:W3CDTF">2015-06-29T08:35:33Z</dcterms:created>
  <dcterms:modified xsi:type="dcterms:W3CDTF">2015-06-29T09:21:32Z</dcterms:modified>
</cp:coreProperties>
</file>